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71" r:id="rId5"/>
    <p:sldId id="286" r:id="rId6"/>
    <p:sldId id="272" r:id="rId7"/>
    <p:sldId id="287" r:id="rId8"/>
    <p:sldId id="288" r:id="rId9"/>
    <p:sldId id="285" r:id="rId10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1038" y="102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06/06/2025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06/06/2025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Будильник с технологией распознавания позы человека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Московский институт электроники и математики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Департамент компьютерной инженерии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 2025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Козьмин Андрей, </a:t>
            </a:r>
            <a:r>
              <a:rPr lang="ru-RU" dirty="0" err="1"/>
              <a:t>Корсаев</a:t>
            </a:r>
            <a:r>
              <a:rPr lang="ru-RU" dirty="0"/>
              <a:t> Артемий</a:t>
            </a: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Создать прототип будильника и необходимое ПО для его функционирования, которые предоставляют следующий функционал: отключение музыки после принятия человеком необходимой позы.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Разработать приложение для удобного и интуитивного взаимодействия с будильником.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Разработать ПО для обработки пользовательских поз.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Разработать устройство и написать ПО для его функционирования.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компьютерной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Будильник с технологией распознавания позы человека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46F5BA-68C1-4CD9-A375-C07FE6E48A9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9" b="12390"/>
          <a:stretch/>
        </p:blipFill>
        <p:spPr bwMode="auto">
          <a:xfrm>
            <a:off x="6716093" y="1706507"/>
            <a:ext cx="1958975" cy="15430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 descr="Выпуск Android Studio Hedgehog: множество функций, направленных на  повышение эффективности разработки | AppMaster">
            <a:extLst>
              <a:ext uri="{FF2B5EF4-FFF2-40B4-BE49-F238E27FC236}">
                <a16:creationId xmlns:a16="http://schemas.microsoft.com/office/drawing/2014/main" id="{198F71D3-D389-497A-BBF2-B5CD186F9DB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93" y="2307469"/>
            <a:ext cx="1943735" cy="1296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Getting Started With ESP-IDF | Set Up Espressif IDE – RoboticWorx">
            <a:extLst>
              <a:ext uri="{FF2B5EF4-FFF2-40B4-BE49-F238E27FC236}">
                <a16:creationId xmlns:a16="http://schemas.microsoft.com/office/drawing/2014/main" id="{E89CE948-85CB-4B6F-9C19-C07A67AB0D2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343" y="3812802"/>
            <a:ext cx="203898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Python API deployment with RStudio Connect: FastAPI | R-bloggers">
            <a:extLst>
              <a:ext uri="{FF2B5EF4-FFF2-40B4-BE49-F238E27FC236}">
                <a16:creationId xmlns:a16="http://schemas.microsoft.com/office/drawing/2014/main" id="{018547A4-42C4-4FDA-A15E-C389A2A1951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093" y="4433047"/>
            <a:ext cx="2009775" cy="13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TensorFlow — Википедия">
            <a:extLst>
              <a:ext uri="{FF2B5EF4-FFF2-40B4-BE49-F238E27FC236}">
                <a16:creationId xmlns:a16="http://schemas.microsoft.com/office/drawing/2014/main" id="{A9C516B6-F8EF-4997-B59C-203B15D320FB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103" y="3249557"/>
            <a:ext cx="2006600" cy="1285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337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A12CBBB-35ED-49C9-B271-B713E72FE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12461" b="12461"/>
          <a:stretch/>
        </p:blipFill>
        <p:spPr>
          <a:xfrm>
            <a:off x="7987553" y="3789926"/>
            <a:ext cx="2179072" cy="2179042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решения задач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Интуитивное и удобное </a:t>
            </a:r>
            <a:r>
              <a:rPr lang="en-US" dirty="0"/>
              <a:t>Android</a:t>
            </a:r>
            <a:r>
              <a:rPr lang="ru-RU" dirty="0"/>
              <a:t> приложение было реализовано с на языке программирования </a:t>
            </a:r>
            <a:r>
              <a:rPr lang="en-US" dirty="0"/>
              <a:t>Kotlin. </a:t>
            </a:r>
            <a:r>
              <a:rPr lang="ru-RU" dirty="0"/>
              <a:t>Для удобства была добавлена индикация подключения к устройству, а так же удобные виджеты для взаимодействия с ним.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определения пользовательских поз был реализован </a:t>
            </a:r>
            <a:r>
              <a:rPr lang="en-US" dirty="0"/>
              <a:t>HTTP </a:t>
            </a:r>
            <a:r>
              <a:rPr lang="ru-RU" dirty="0"/>
              <a:t>сервер, а так же использована </a:t>
            </a:r>
            <a:r>
              <a:rPr lang="ru-RU" dirty="0" err="1"/>
              <a:t>предобученная</a:t>
            </a:r>
            <a:r>
              <a:rPr lang="ru-RU" dirty="0"/>
              <a:t> модель, которая определяет вектора-кости человека на изображении. Полученные вектора используются для сопоставления с векторами эталонной позы.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Устройство было разработано на базе микроконтроллера </a:t>
            </a:r>
            <a:r>
              <a:rPr lang="en-US" dirty="0"/>
              <a:t>ESP32S3</a:t>
            </a:r>
            <a:r>
              <a:rPr lang="ru-RU" dirty="0"/>
              <a:t>. Для реализации программной части был использован </a:t>
            </a:r>
            <a:r>
              <a:rPr lang="en-US" dirty="0" err="1"/>
              <a:t>FreeRTOS</a:t>
            </a:r>
            <a:r>
              <a:rPr lang="en-US" dirty="0"/>
              <a:t>. </a:t>
            </a:r>
            <a:r>
              <a:rPr lang="ru-RU" dirty="0"/>
              <a:t>А звуки издаёт пьезоэлектрический излучатель.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компьютерной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Будильник с технологией распознавания позы человека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Описание решения задач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C173CD-5B09-4754-AB9A-3D5A9DEB4D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87" b="12680"/>
          <a:stretch/>
        </p:blipFill>
        <p:spPr>
          <a:xfrm>
            <a:off x="7634658" y="1447790"/>
            <a:ext cx="1278506" cy="22567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CCC24D-1F5A-4891-9CB3-89347B07F6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87" b="24837"/>
          <a:stretch/>
        </p:blipFill>
        <p:spPr>
          <a:xfrm>
            <a:off x="9195876" y="1520686"/>
            <a:ext cx="1439475" cy="215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A12CBBB-35ED-49C9-B271-B713E72FE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12461" b="12461"/>
          <a:stretch/>
        </p:blipFill>
        <p:spPr/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В результате был получен прототип, демонстрирующий реализацию поставленных задач. Данное устройство в полном объёме выполняет заданные требования, что можно считать успешным решением.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компьютерной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Будильник с технологией распознавания позы человека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350121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Современные инструменты создания </a:t>
            </a:r>
            <a:r>
              <a:rPr lang="en-US" dirty="0"/>
              <a:t>Android </a:t>
            </a:r>
            <a:r>
              <a:rPr lang="ru-RU" dirty="0"/>
              <a:t>приложений позволяют без применения особых знаний создавать достаточно функциональные приложения.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Современные инструменты и библиотеки (</a:t>
            </a:r>
            <a:r>
              <a:rPr lang="en-US" dirty="0" err="1"/>
              <a:t>tensorflow</a:t>
            </a:r>
            <a:r>
              <a:rPr lang="ru-RU" dirty="0"/>
              <a:t>) позволяют точно определять позы человека в реальном времени, что открывает широкие возможности для</a:t>
            </a:r>
            <a:r>
              <a:rPr lang="en-US" dirty="0"/>
              <a:t> </a:t>
            </a:r>
            <a:r>
              <a:rPr lang="ru-RU" dirty="0"/>
              <a:t>решения подобных задач.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устройства и сопутствующего ПО требует комплексного подхода: от проектирования аппаратной части до написания программного обеспечения, обеспечивающего корректное взаимодействие между компонентами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компьютерной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Будильник с технологией распознавания позы человека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pic>
        <p:nvPicPr>
          <p:cNvPr id="2054" name="Picture 6" descr="Picture background">
            <a:extLst>
              <a:ext uri="{FF2B5EF4-FFF2-40B4-BE49-F238E27FC236}">
                <a16:creationId xmlns:a16="http://schemas.microsoft.com/office/drawing/2014/main" id="{A5A231FB-89FE-4697-96BF-D9806BA3E830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" r="6302"/>
          <a:stretch/>
        </p:blipFill>
        <p:spPr bwMode="auto">
          <a:xfrm>
            <a:off x="6259893" y="1447790"/>
            <a:ext cx="5107354" cy="432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69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300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HSE Sans</vt:lpstr>
      <vt:lpstr>Office Theme</vt:lpstr>
      <vt:lpstr>Будильник с технологией распознавания позы человека</vt:lpstr>
      <vt:lpstr>Цель и задачи работы</vt:lpstr>
      <vt:lpstr>Описание решения задач</vt:lpstr>
      <vt:lpstr>Результаты</vt:lpstr>
      <vt:lpstr>Выводы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Андрюха Козьмин</cp:lastModifiedBy>
  <cp:revision>31</cp:revision>
  <cp:lastPrinted>2021-11-11T13:08:42Z</cp:lastPrinted>
  <dcterms:created xsi:type="dcterms:W3CDTF">2021-11-11T08:52:47Z</dcterms:created>
  <dcterms:modified xsi:type="dcterms:W3CDTF">2025-06-06T17:55:24Z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