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671997a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671997a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671997a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671997a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671997af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671997af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6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</cp:revision>
  <dcterms:modified xsi:type="dcterms:W3CDTF">2022-09-12T10:26:00Z</dcterms:modified>
</cp:coreProperties>
</file>