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6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1187" y="3050187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3657600" y="3298371"/>
              <a:ext cx="1231880" cy="451055"/>
              <a:chOff x="1273629" y="2018211"/>
              <a:chExt cx="1231880" cy="451055"/>
            </a:xfrm>
          </p:grpSpPr>
          <p:grpSp>
            <p:nvGrpSpPr>
              <p:cNvPr id="55" name="Group 158"/>
              <p:cNvGrpSpPr/>
              <p:nvPr/>
            </p:nvGrpSpPr>
            <p:grpSpPr>
              <a:xfrm rot="5400000">
                <a:off x="1664041" y="1627799"/>
                <a:ext cx="451055" cy="1231880"/>
                <a:chOff x="2555966" y="727167"/>
                <a:chExt cx="481148" cy="1330237"/>
              </a:xfrm>
            </p:grpSpPr>
            <p:sp>
              <p:nvSpPr>
                <p:cNvPr id="58" name="Right Triangle 57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10110" y="206140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99417" y="789519"/>
            <a:ext cx="951652" cy="723051"/>
            <a:chOff x="3799417" y="789519"/>
            <a:chExt cx="951652" cy="723051"/>
          </a:xfrm>
        </p:grpSpPr>
        <p:sp>
          <p:nvSpPr>
            <p:cNvPr id="21" name="Oval 20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37" name="Straight Connector 36"/>
              <p:cNvCxnSpPr>
                <a:stCxn id="21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6" name="Straight Connector 85"/>
              <p:cNvCxnSpPr>
                <a:stCxn id="21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95" name="Straight Connector 94"/>
              <p:cNvCxnSpPr>
                <a:endCxn id="21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21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Oval 122"/>
          <p:cNvSpPr/>
          <p:nvPr/>
        </p:nvSpPr>
        <p:spPr>
          <a:xfrm>
            <a:off x="6160346" y="995682"/>
            <a:ext cx="4572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030384" y="893236"/>
            <a:ext cx="717125" cy="433492"/>
            <a:chOff x="6030384" y="893236"/>
            <a:chExt cx="717125" cy="433492"/>
          </a:xfrm>
        </p:grpSpPr>
        <p:sp>
          <p:nvSpPr>
            <p:cNvPr id="149" name="Oval 148"/>
            <p:cNvSpPr/>
            <p:nvPr/>
          </p:nvSpPr>
          <p:spPr>
            <a:xfrm>
              <a:off x="6610349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30384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30384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10349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318249" y="795871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18249" y="12827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2050869" y="36576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/>
          <p:cNvSpPr/>
          <p:nvPr/>
        </p:nvSpPr>
        <p:spPr>
          <a:xfrm rot="10800000">
            <a:off x="1876697" y="83820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086221" y="184041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186370" y="221488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273629" y="2018211"/>
            <a:ext cx="1231880" cy="451055"/>
            <a:chOff x="1273629" y="2018211"/>
            <a:chExt cx="1231880" cy="451055"/>
          </a:xfrm>
        </p:grpSpPr>
        <p:grpSp>
          <p:nvGrpSpPr>
            <p:cNvPr id="159" name="Group 158"/>
            <p:cNvGrpSpPr/>
            <p:nvPr/>
          </p:nvGrpSpPr>
          <p:grpSpPr>
            <a:xfrm rot="5400000">
              <a:off x="1664041" y="1627799"/>
              <a:ext cx="451055" cy="1231880"/>
              <a:chOff x="2555966" y="727167"/>
              <a:chExt cx="481148" cy="1330237"/>
            </a:xfrm>
          </p:grpSpPr>
          <p:sp>
            <p:nvSpPr>
              <p:cNvPr id="157" name="Right Triangle 15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410110" y="206140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33</cp:revision>
  <dcterms:created xsi:type="dcterms:W3CDTF">2016-05-05T12:17:57Z</dcterms:created>
  <dcterms:modified xsi:type="dcterms:W3CDTF">2016-05-07T03:29:08Z</dcterms:modified>
</cp:coreProperties>
</file>