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2060"/>
    <a:srgbClr val="FFFF66"/>
    <a:srgbClr val="FFFF99"/>
    <a:srgbClr val="66FF33"/>
    <a:srgbClr val="7CFC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571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98B4A-6CEA-4635-A00A-E19E57BBFDB9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223B-95E8-4F3F-9A53-0545C978DF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6223B-95E8-4F3F-9A53-0545C978DF7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control data, database, database settings, gear, options, preferences, setting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269" y="2826483"/>
            <a:ext cx="685800" cy="685801"/>
          </a:xfrm>
          <a:prstGeom prst="rect">
            <a:avLst/>
          </a:prstGeom>
          <a:noFill/>
        </p:spPr>
      </p:pic>
      <p:pic>
        <p:nvPicPr>
          <p:cNvPr id="2" name="Picture 2" descr="add, databas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76" y="3940312"/>
            <a:ext cx="321218" cy="321218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933242" y="1133340"/>
            <a:ext cx="11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Arial Rounded MT Bold" pitchFamily="34" charset="0"/>
              </a:rPr>
              <a:t>synapse</a:t>
            </a:r>
            <a:endParaRPr lang="en-US" i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057400" y="1752600"/>
            <a:ext cx="4876800" cy="3315789"/>
            <a:chOff x="2057400" y="1752600"/>
            <a:chExt cx="4876800" cy="3315789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2854234" y="2364377"/>
              <a:ext cx="1412966" cy="114082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10097" y="3383280"/>
              <a:ext cx="1857103" cy="12192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612571" y="3505200"/>
              <a:ext cx="1654629" cy="71410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276600" y="3505200"/>
              <a:ext cx="990600" cy="12192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286000" y="1752600"/>
              <a:ext cx="1219199" cy="1219200"/>
              <a:chOff x="2286000" y="1752600"/>
              <a:chExt cx="1219199" cy="1219200"/>
            </a:xfrm>
          </p:grpSpPr>
          <p:pic>
            <p:nvPicPr>
              <p:cNvPr id="1028" name="Picture 4" descr="bitbucket, branch, contribute, files, manage, repository, svn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6000" y="2133599"/>
                <a:ext cx="838200" cy="838201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branch, contribute, files, github, manage, repository, svn ic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67000" y="1752600"/>
                <a:ext cx="838199" cy="838200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057400" y="3048000"/>
              <a:ext cx="685800" cy="685800"/>
              <a:chOff x="4419600" y="3733800"/>
              <a:chExt cx="914400" cy="9144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4419600" y="3733800"/>
                <a:ext cx="914400" cy="91440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6" name="Picture 22" descr="action, cog, gear, options, preferences, service, settings icon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72000" y="3886200"/>
                <a:ext cx="609600" cy="609601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cxnSp>
          <p:nvCxnSpPr>
            <p:cNvPr id="42" name="Straight Connector 41"/>
            <p:cNvCxnSpPr/>
            <p:nvPr/>
          </p:nvCxnSpPr>
          <p:spPr>
            <a:xfrm flipV="1">
              <a:off x="5791200" y="1981200"/>
              <a:ext cx="762000" cy="8382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791200" y="2819400"/>
              <a:ext cx="838200" cy="3810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791200" y="2590800"/>
              <a:ext cx="914400" cy="2286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67200" y="2819400"/>
              <a:ext cx="1524000" cy="6858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267200" y="3505200"/>
              <a:ext cx="1371600" cy="4191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431187" y="3050187"/>
              <a:ext cx="1676400" cy="914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324600" y="1828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3622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77000" y="2971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10200" y="2438400"/>
              <a:ext cx="762000" cy="76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omputing, hosting, internet network, network, server, web hosting, web server 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3657600"/>
              <a:ext cx="685800" cy="685801"/>
            </a:xfrm>
            <a:prstGeom prst="rect">
              <a:avLst/>
            </a:prstGeom>
            <a:noFill/>
          </p:spPr>
        </p:pic>
        <p:pic>
          <p:nvPicPr>
            <p:cNvPr id="2052" name="Picture 4" descr="cloud, cloudy, server, sky, weather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62600" y="25908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053" name="Picture 5" descr="C:\Users\Steve Shortt\Desktop\Untitled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57695" y="3897222"/>
              <a:ext cx="694509" cy="694509"/>
            </a:xfrm>
            <a:prstGeom prst="rect">
              <a:avLst/>
            </a:prstGeom>
            <a:noFill/>
          </p:spPr>
        </p:pic>
        <p:grpSp>
          <p:nvGrpSpPr>
            <p:cNvPr id="37" name="Group 36"/>
            <p:cNvGrpSpPr/>
            <p:nvPr/>
          </p:nvGrpSpPr>
          <p:grpSpPr>
            <a:xfrm>
              <a:off x="2934788" y="4382589"/>
              <a:ext cx="685800" cy="685800"/>
              <a:chOff x="2934788" y="4382589"/>
              <a:chExt cx="685800" cy="6858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934788" y="4382589"/>
                <a:ext cx="685800" cy="6858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1" name="Picture 3" descr="C:\Devo\git\categories-128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87370" y="4535171"/>
                <a:ext cx="380637" cy="380637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3657600" y="3298371"/>
              <a:ext cx="1231880" cy="451055"/>
              <a:chOff x="1273629" y="2018211"/>
              <a:chExt cx="1231880" cy="451055"/>
            </a:xfrm>
          </p:grpSpPr>
          <p:grpSp>
            <p:nvGrpSpPr>
              <p:cNvPr id="55" name="Group 158"/>
              <p:cNvGrpSpPr/>
              <p:nvPr/>
            </p:nvGrpSpPr>
            <p:grpSpPr>
              <a:xfrm rot="5400000">
                <a:off x="1664041" y="1627799"/>
                <a:ext cx="451055" cy="1231880"/>
                <a:chOff x="2555966" y="727167"/>
                <a:chExt cx="481148" cy="1330237"/>
              </a:xfrm>
            </p:grpSpPr>
            <p:sp>
              <p:nvSpPr>
                <p:cNvPr id="58" name="Right Triangle 57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Triangle 59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10110" y="2061400"/>
                <a:ext cx="9589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Microsoft JhengHei" pitchFamily="34" charset="-120"/>
                    <a:ea typeface="Microsoft JhengHei" pitchFamily="34" charset="-120"/>
                  </a:rPr>
                  <a:t>synapse</a:t>
                </a:r>
                <a:endParaRPr lang="en-US" sz="1600" i="1" dirty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control data, database, database settings, gear, options, preferences, setting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269" y="2826483"/>
            <a:ext cx="685800" cy="685801"/>
          </a:xfrm>
          <a:prstGeom prst="rect">
            <a:avLst/>
          </a:prstGeom>
          <a:noFill/>
        </p:spPr>
      </p:pic>
      <p:pic>
        <p:nvPicPr>
          <p:cNvPr id="2" name="Picture 2" descr="add, databas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76" y="3940312"/>
            <a:ext cx="321218" cy="321218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933242" y="1133340"/>
            <a:ext cx="11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Arial Rounded MT Bold" pitchFamily="34" charset="0"/>
              </a:rPr>
              <a:t>synapse</a:t>
            </a:r>
            <a:endParaRPr lang="en-US" i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57400" y="1752600"/>
            <a:ext cx="4876800" cy="3315789"/>
            <a:chOff x="2057400" y="1752600"/>
            <a:chExt cx="4876800" cy="3315789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2854234" y="2364377"/>
              <a:ext cx="1412966" cy="114082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10097" y="3383280"/>
              <a:ext cx="1857103" cy="12192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612571" y="3505200"/>
              <a:ext cx="1654629" cy="71410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276600" y="3505200"/>
              <a:ext cx="990600" cy="12192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55"/>
            <p:cNvGrpSpPr/>
            <p:nvPr/>
          </p:nvGrpSpPr>
          <p:grpSpPr>
            <a:xfrm>
              <a:off x="2286000" y="1752600"/>
              <a:ext cx="1219199" cy="1219200"/>
              <a:chOff x="2286000" y="1752600"/>
              <a:chExt cx="1219199" cy="1219200"/>
            </a:xfrm>
          </p:grpSpPr>
          <p:pic>
            <p:nvPicPr>
              <p:cNvPr id="1028" name="Picture 4" descr="bitbucket, branch, contribute, files, manage, repository, svn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6000" y="2133599"/>
                <a:ext cx="838200" cy="838201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branch, contribute, files, github, manage, repository, svn ic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67000" y="1752600"/>
                <a:ext cx="838199" cy="838200"/>
              </a:xfrm>
              <a:prstGeom prst="rect">
                <a:avLst/>
              </a:prstGeom>
              <a:noFill/>
            </p:spPr>
          </p:pic>
        </p:grpSp>
        <p:sp>
          <p:nvSpPr>
            <p:cNvPr id="12" name="Oval 11"/>
            <p:cNvSpPr/>
            <p:nvPr/>
          </p:nvSpPr>
          <p:spPr>
            <a:xfrm>
              <a:off x="2057400" y="3048000"/>
              <a:ext cx="685800" cy="685800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5791200" y="1981200"/>
              <a:ext cx="762000" cy="8382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791200" y="2819400"/>
              <a:ext cx="838200" cy="3810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791200" y="2590800"/>
              <a:ext cx="914400" cy="2286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67200" y="2819400"/>
              <a:ext cx="1524000" cy="6858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267200" y="3505200"/>
              <a:ext cx="1371600" cy="4191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430093" y="3049093"/>
              <a:ext cx="1676400" cy="914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324600" y="1828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3622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77000" y="2971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430093" y="3049093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10200" y="2438400"/>
              <a:ext cx="762000" cy="76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omputing, hosting, internet network, network, server, web hosting, web server 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62600" y="3657600"/>
              <a:ext cx="685800" cy="685801"/>
            </a:xfrm>
            <a:prstGeom prst="rect">
              <a:avLst/>
            </a:prstGeom>
            <a:noFill/>
          </p:spPr>
        </p:pic>
        <p:pic>
          <p:nvPicPr>
            <p:cNvPr id="2052" name="Picture 4" descr="cloud, cloudy, server, sky, weather 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5908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053" name="Picture 5" descr="C:\Users\Steve Shortt\Desktop\Untitled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57695" y="3897222"/>
              <a:ext cx="694509" cy="694509"/>
            </a:xfrm>
            <a:prstGeom prst="rect">
              <a:avLst/>
            </a:prstGeom>
            <a:noFill/>
          </p:spPr>
        </p:pic>
        <p:grpSp>
          <p:nvGrpSpPr>
            <p:cNvPr id="6" name="Group 36"/>
            <p:cNvGrpSpPr/>
            <p:nvPr/>
          </p:nvGrpSpPr>
          <p:grpSpPr>
            <a:xfrm>
              <a:off x="2934788" y="4382589"/>
              <a:ext cx="685800" cy="685800"/>
              <a:chOff x="2934788" y="4382589"/>
              <a:chExt cx="685800" cy="68580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2934788" y="4382589"/>
                <a:ext cx="685800" cy="6858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1" name="Picture 3" descr="C:\Devo\git\categories-128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087370" y="4535171"/>
                <a:ext cx="380637" cy="380637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3651073" y="3294377"/>
              <a:ext cx="1234440" cy="448056"/>
              <a:chOff x="4652059" y="2517156"/>
              <a:chExt cx="1234440" cy="448056"/>
            </a:xfrm>
          </p:grpSpPr>
          <p:grpSp>
            <p:nvGrpSpPr>
              <p:cNvPr id="39" name="Group 158"/>
              <p:cNvGrpSpPr/>
              <p:nvPr/>
            </p:nvGrpSpPr>
            <p:grpSpPr>
              <a:xfrm rot="5400000">
                <a:off x="5045251" y="2123964"/>
                <a:ext cx="448056" cy="1234440"/>
                <a:chOff x="2555966" y="727167"/>
                <a:chExt cx="481148" cy="1330237"/>
              </a:xfrm>
              <a:solidFill>
                <a:srgbClr val="7CFC00"/>
              </a:solidFill>
            </p:grpSpPr>
            <p:sp>
              <p:nvSpPr>
                <p:cNvPr id="41" name="Right Triangle 40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ight Triangle 46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789171" y="2557744"/>
                <a:ext cx="9589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Microsoft JhengHei" pitchFamily="34" charset="-120"/>
                    <a:ea typeface="Microsoft JhengHei" pitchFamily="34" charset="-120"/>
                  </a:rPr>
                  <a:t>synapse</a:t>
                </a:r>
                <a:endParaRPr lang="en-US" sz="1600" i="1" dirty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endParaRPr>
              </a:p>
            </p:txBody>
          </p:sp>
        </p:grpSp>
        <p:pic>
          <p:nvPicPr>
            <p:cNvPr id="10" name="Picture 3" descr="C:\Devo\git\Synapse\resources\service_gray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164066" y="3142554"/>
              <a:ext cx="496692" cy="49669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547257" y="1813559"/>
            <a:ext cx="672738" cy="877390"/>
            <a:chOff x="3429000" y="3048000"/>
            <a:chExt cx="1676400" cy="914400"/>
          </a:xfrm>
        </p:grpSpPr>
        <p:sp>
          <p:nvSpPr>
            <p:cNvPr id="55" name="Oval 54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10800000">
              <a:off x="3657600" y="3461650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4205997" y="3298372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441372" y="1140823"/>
            <a:ext cx="1676400" cy="914400"/>
            <a:chOff x="3429000" y="3048000"/>
            <a:chExt cx="1676400" cy="914400"/>
          </a:xfrm>
        </p:grpSpPr>
        <p:sp>
          <p:nvSpPr>
            <p:cNvPr id="67" name="Oval 66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 rot="10800000">
              <a:off x="3657600" y="3461650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/>
            <p:cNvSpPr/>
            <p:nvPr/>
          </p:nvSpPr>
          <p:spPr>
            <a:xfrm>
              <a:off x="4205997" y="3298372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4081" y="3341560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sp>
        <p:nvSpPr>
          <p:cNvPr id="75" name="Can 74"/>
          <p:cNvSpPr/>
          <p:nvPr/>
        </p:nvSpPr>
        <p:spPr>
          <a:xfrm>
            <a:off x="1685108" y="2965267"/>
            <a:ext cx="535577" cy="5878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Sequential Access Storage 76"/>
          <p:cNvSpPr/>
          <p:nvPr/>
        </p:nvSpPr>
        <p:spPr>
          <a:xfrm>
            <a:off x="3526972" y="3350622"/>
            <a:ext cx="612648" cy="61264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10-Point Star 77"/>
          <p:cNvSpPr/>
          <p:nvPr/>
        </p:nvSpPr>
        <p:spPr>
          <a:xfrm>
            <a:off x="888274" y="1763486"/>
            <a:ext cx="666205" cy="69233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94559" y="378822"/>
            <a:ext cx="1216152" cy="1216152"/>
          </a:xfrm>
          <a:prstGeom prst="roundRect">
            <a:avLst/>
          </a:prstGeom>
          <a:solidFill>
            <a:srgbClr val="00206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158"/>
          <p:cNvGrpSpPr/>
          <p:nvPr/>
        </p:nvGrpSpPr>
        <p:grpSpPr>
          <a:xfrm rot="5400000">
            <a:off x="711099" y="291182"/>
            <a:ext cx="373073" cy="1018902"/>
            <a:chOff x="2555966" y="727167"/>
            <a:chExt cx="481148" cy="1330237"/>
          </a:xfrm>
        </p:grpSpPr>
        <p:sp>
          <p:nvSpPr>
            <p:cNvPr id="84" name="Right Triangle 83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ight Triangle 84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968045" y="368022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synapse</a:t>
            </a:r>
            <a:endParaRPr lang="en-US" sz="1600" i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grpSp>
        <p:nvGrpSpPr>
          <p:cNvPr id="87" name="Group 158"/>
          <p:cNvGrpSpPr/>
          <p:nvPr/>
        </p:nvGrpSpPr>
        <p:grpSpPr>
          <a:xfrm rot="5400000">
            <a:off x="2616099" y="477447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88" name="Right Triangle 87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ight Triangle 88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158"/>
          <p:cNvGrpSpPr/>
          <p:nvPr/>
        </p:nvGrpSpPr>
        <p:grpSpPr>
          <a:xfrm rot="5400000">
            <a:off x="3885578" y="50099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91" name="Right Triangle 90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Triangle 91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>
            <a:off x="4424090" y="2264184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4652059" y="2517156"/>
            <a:ext cx="1234440" cy="448056"/>
            <a:chOff x="4652059" y="2517156"/>
            <a:chExt cx="1234440" cy="448056"/>
          </a:xfrm>
        </p:grpSpPr>
        <p:grpSp>
          <p:nvGrpSpPr>
            <p:cNvPr id="106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107" name="Right Triangle 106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ight Triangle 107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253432" y="2092781"/>
            <a:ext cx="1234440" cy="448056"/>
            <a:chOff x="4652059" y="2517156"/>
            <a:chExt cx="1234440" cy="448056"/>
          </a:xfrm>
        </p:grpSpPr>
        <p:grpSp>
          <p:nvGrpSpPr>
            <p:cNvPr id="111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113" name="Right Triangle 112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pic>
        <p:nvPicPr>
          <p:cNvPr id="1026" name="Picture 2" descr="C:\Devo\git\Synapse\resources\serv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9463" y="5024438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8"/>
          <p:cNvGrpSpPr/>
          <p:nvPr/>
        </p:nvGrpSpPr>
        <p:grpSpPr>
          <a:xfrm rot="5400000">
            <a:off x="711099" y="291182"/>
            <a:ext cx="373073" cy="1018902"/>
            <a:chOff x="2555966" y="727167"/>
            <a:chExt cx="481148" cy="1330237"/>
          </a:xfrm>
        </p:grpSpPr>
        <p:sp>
          <p:nvSpPr>
            <p:cNvPr id="84" name="Right Triangle 83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ight Triangle 84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194559" y="378822"/>
            <a:ext cx="1216152" cy="1216152"/>
            <a:chOff x="2194559" y="378822"/>
            <a:chExt cx="1216152" cy="1216152"/>
          </a:xfrm>
        </p:grpSpPr>
        <p:sp>
          <p:nvSpPr>
            <p:cNvPr id="80" name="Rounded Rectangle 79"/>
            <p:cNvSpPr/>
            <p:nvPr/>
          </p:nvSpPr>
          <p:spPr>
            <a:xfrm>
              <a:off x="2194559" y="378822"/>
              <a:ext cx="1216152" cy="1216152"/>
            </a:xfrm>
            <a:prstGeom prst="roundRect">
              <a:avLst/>
            </a:prstGeom>
            <a:solidFill>
              <a:srgbClr val="00206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158"/>
            <p:cNvGrpSpPr/>
            <p:nvPr/>
          </p:nvGrpSpPr>
          <p:grpSpPr>
            <a:xfrm rot="5400000">
              <a:off x="2616099" y="477444"/>
              <a:ext cx="373074" cy="1018902"/>
              <a:chOff x="2555966" y="727167"/>
              <a:chExt cx="481150" cy="1330238"/>
            </a:xfrm>
            <a:solidFill>
              <a:srgbClr val="7CFC00"/>
            </a:solidFill>
          </p:grpSpPr>
          <p:sp>
            <p:nvSpPr>
              <p:cNvPr id="88" name="Right Triangle 87"/>
              <p:cNvSpPr/>
              <p:nvPr/>
            </p:nvSpPr>
            <p:spPr>
              <a:xfrm rot="5400000">
                <a:off x="2514601" y="1534889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ight Triangle 88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158"/>
          <p:cNvGrpSpPr/>
          <p:nvPr/>
        </p:nvGrpSpPr>
        <p:grpSpPr>
          <a:xfrm rot="5400000">
            <a:off x="3885578" y="50099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91" name="Right Triangle 90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Triangle 91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>
            <a:off x="6540757" y="545451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8"/>
          <p:cNvGrpSpPr/>
          <p:nvPr/>
        </p:nvGrpSpPr>
        <p:grpSpPr>
          <a:xfrm>
            <a:off x="6768726" y="798423"/>
            <a:ext cx="1234440" cy="448056"/>
            <a:chOff x="4652059" y="2517156"/>
            <a:chExt cx="1234440" cy="448056"/>
          </a:xfrm>
        </p:grpSpPr>
        <p:grpSp>
          <p:nvGrpSpPr>
            <p:cNvPr id="8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107" name="Right Triangle 106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ight Triangle 107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9" name="Group 109"/>
          <p:cNvGrpSpPr/>
          <p:nvPr/>
        </p:nvGrpSpPr>
        <p:grpSpPr>
          <a:xfrm>
            <a:off x="4558275" y="1199482"/>
            <a:ext cx="1234440" cy="448056"/>
            <a:chOff x="4652059" y="2517156"/>
            <a:chExt cx="1234440" cy="448056"/>
          </a:xfrm>
        </p:grpSpPr>
        <p:grpSp>
          <p:nvGrpSpPr>
            <p:cNvPr id="10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113" name="Right Triangle 112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72903" y="1175992"/>
            <a:ext cx="1220841" cy="1218496"/>
            <a:chOff x="1355187" y="4692915"/>
            <a:chExt cx="1220841" cy="1218496"/>
          </a:xfrm>
        </p:grpSpPr>
        <p:sp>
          <p:nvSpPr>
            <p:cNvPr id="154" name="Rounded Rectangle 153"/>
            <p:cNvSpPr/>
            <p:nvPr/>
          </p:nvSpPr>
          <p:spPr>
            <a:xfrm>
              <a:off x="1359876" y="4692915"/>
              <a:ext cx="1216152" cy="1216152"/>
            </a:xfrm>
            <a:prstGeom prst="roundRect">
              <a:avLst/>
            </a:prstGeom>
            <a:solidFill>
              <a:srgbClr val="F8F8F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1355187" y="4695259"/>
              <a:ext cx="1216152" cy="1216152"/>
            </a:xfrm>
            <a:prstGeom prst="roundRect">
              <a:avLst/>
            </a:prstGeom>
            <a:solidFill>
              <a:srgbClr val="00206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8"/>
            <p:cNvGrpSpPr/>
            <p:nvPr/>
          </p:nvGrpSpPr>
          <p:grpSpPr>
            <a:xfrm rot="5400000">
              <a:off x="1776727" y="4793881"/>
              <a:ext cx="373074" cy="1018902"/>
              <a:chOff x="2555966" y="727167"/>
              <a:chExt cx="481150" cy="1330238"/>
            </a:xfrm>
            <a:solidFill>
              <a:srgbClr val="7CFC00"/>
            </a:solidFill>
          </p:grpSpPr>
          <p:sp>
            <p:nvSpPr>
              <p:cNvPr id="152" name="Right Triangle 151"/>
              <p:cNvSpPr/>
              <p:nvPr/>
            </p:nvSpPr>
            <p:spPr>
              <a:xfrm rot="5400000">
                <a:off x="2514601" y="1534889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ight Triangle 152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1158240" y="3115994"/>
            <a:ext cx="6571955" cy="3570013"/>
            <a:chOff x="1158240" y="3115994"/>
            <a:chExt cx="6571955" cy="3570013"/>
          </a:xfrm>
        </p:grpSpPr>
        <p:sp>
          <p:nvSpPr>
            <p:cNvPr id="75" name="Can 74"/>
            <p:cNvSpPr/>
            <p:nvPr/>
          </p:nvSpPr>
          <p:spPr>
            <a:xfrm>
              <a:off x="4206482" y="5251267"/>
              <a:ext cx="738788" cy="810866"/>
            </a:xfrm>
            <a:prstGeom prst="ca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791581" y="3431418"/>
              <a:ext cx="1195306" cy="1242181"/>
              <a:chOff x="888274" y="1763486"/>
              <a:chExt cx="1618958" cy="1682447"/>
            </a:xfrm>
          </p:grpSpPr>
          <p:sp>
            <p:nvSpPr>
              <p:cNvPr id="78" name="10-Point Star 77"/>
              <p:cNvSpPr/>
              <p:nvPr/>
            </p:nvSpPr>
            <p:spPr>
              <a:xfrm>
                <a:off x="888274" y="1763486"/>
                <a:ext cx="1618958" cy="1682447"/>
              </a:xfrm>
              <a:prstGeom prst="star10">
                <a:avLst/>
              </a:prstGeom>
              <a:solidFill>
                <a:srgbClr val="00206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C:\Devo\git\Synapse\resources\servic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88153" y="1995109"/>
                <a:ext cx="1219200" cy="1219200"/>
              </a:xfrm>
              <a:prstGeom prst="rect">
                <a:avLst/>
              </a:prstGeom>
              <a:noFill/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5181599" y="3530719"/>
              <a:ext cx="844333" cy="844333"/>
              <a:chOff x="4057226" y="2614022"/>
              <a:chExt cx="1216152" cy="1216152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57226" y="2614022"/>
                <a:ext cx="1216152" cy="1216152"/>
              </a:xfrm>
              <a:prstGeom prst="roundRect">
                <a:avLst/>
              </a:prstGeom>
              <a:solidFill>
                <a:srgbClr val="002060">
                  <a:alpha val="5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158"/>
              <p:cNvGrpSpPr/>
              <p:nvPr/>
            </p:nvGrpSpPr>
            <p:grpSpPr>
              <a:xfrm rot="5400000">
                <a:off x="4478766" y="2712647"/>
                <a:ext cx="373073" cy="1018902"/>
                <a:chOff x="2555966" y="727167"/>
                <a:chExt cx="481148" cy="1330237"/>
              </a:xfrm>
              <a:solidFill>
                <a:srgbClr val="7CFC00"/>
              </a:solidFill>
            </p:grpSpPr>
            <p:sp>
              <p:nvSpPr>
                <p:cNvPr id="39" name="Right Triangle 38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Triangle 39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3655722" y="5620120"/>
              <a:ext cx="524937" cy="303694"/>
              <a:chOff x="2108199" y="4691638"/>
              <a:chExt cx="524937" cy="303694"/>
            </a:xfrm>
          </p:grpSpPr>
          <p:sp>
            <p:nvSpPr>
              <p:cNvPr id="43" name="Left Bracket 42"/>
              <p:cNvSpPr/>
              <p:nvPr/>
            </p:nvSpPr>
            <p:spPr>
              <a:xfrm rot="16200000">
                <a:off x="2269068" y="4631263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2183665" y="4691638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/>
            <p:cNvGrpSpPr/>
            <p:nvPr/>
          </p:nvGrpSpPr>
          <p:grpSpPr>
            <a:xfrm>
              <a:off x="4966032" y="5620120"/>
              <a:ext cx="524937" cy="303694"/>
              <a:chOff x="3592444" y="4645257"/>
              <a:chExt cx="524937" cy="303694"/>
            </a:xfrm>
          </p:grpSpPr>
          <p:sp>
            <p:nvSpPr>
              <p:cNvPr id="51" name="Left Bracket 50"/>
              <p:cNvSpPr/>
              <p:nvPr/>
            </p:nvSpPr>
            <p:spPr>
              <a:xfrm rot="16200000">
                <a:off x="3753313" y="4584882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10800000">
                <a:off x="3667910" y="4645257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" name="Straight Arrow Connector 61"/>
            <p:cNvCxnSpPr/>
            <p:nvPr/>
          </p:nvCxnSpPr>
          <p:spPr>
            <a:xfrm>
              <a:off x="3566160" y="4543865"/>
              <a:ext cx="344658" cy="1026941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37" idx="2"/>
            </p:cNvCxnSpPr>
            <p:nvPr/>
          </p:nvCxnSpPr>
          <p:spPr>
            <a:xfrm flipV="1">
              <a:off x="5226148" y="4375052"/>
              <a:ext cx="377618" cy="1174654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834640" y="4781846"/>
              <a:ext cx="1026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publisher</a:t>
              </a:r>
            </a:p>
            <a:p>
              <a:pPr algn="ctr"/>
              <a:r>
                <a:rPr lang="en-US" sz="1200" dirty="0" err="1" smtClean="0"/>
                <a:t>e</a:t>
              </a:r>
              <a:r>
                <a:rPr lang="en-US" sz="1200" dirty="0" err="1" smtClean="0"/>
                <a:t>nqueues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request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92612" y="5288281"/>
              <a:ext cx="752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dequeue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158240" y="3639550"/>
              <a:ext cx="1008188" cy="840173"/>
              <a:chOff x="1383320" y="3147182"/>
              <a:chExt cx="1008188" cy="840173"/>
            </a:xfrm>
          </p:grpSpPr>
          <p:pic>
            <p:nvPicPr>
              <p:cNvPr id="3074" name="Picture 2" descr="C:\Devo\git\Synapse\resources\yaml_doc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54089" y="3147182"/>
                <a:ext cx="466651" cy="609503"/>
              </a:xfrm>
              <a:prstGeom prst="rect">
                <a:avLst/>
              </a:prstGeom>
              <a:noFill/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383320" y="3710356"/>
                <a:ext cx="10081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synapse plan</a:t>
                </a:r>
                <a:endParaRPr lang="en-US" dirty="0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>
              <a:off x="1941341" y="4058529"/>
              <a:ext cx="914400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6712634" y="3115994"/>
              <a:ext cx="947224" cy="883524"/>
              <a:chOff x="6712634" y="3115994"/>
              <a:chExt cx="947224" cy="88352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712634" y="3115994"/>
                <a:ext cx="947224" cy="262207"/>
                <a:chOff x="6787662" y="3341077"/>
                <a:chExt cx="1041010" cy="288169"/>
              </a:xfrm>
            </p:grpSpPr>
            <p:sp>
              <p:nvSpPr>
                <p:cNvPr id="100" name="Flowchart: Terminator 9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6712634" y="3426653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0" name="Flowchart: Terminator 10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6712634" y="3737311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6" name="Flowchart: Terminator 115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076" name="Picture 4" descr="https://cdn2.iconfinder.com/data/icons/amazon-aws-stencils/100/Non-Service_Specific_copy_Generic_Database-128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62922" y="3861582"/>
              <a:ext cx="1039138" cy="1039140"/>
            </a:xfrm>
            <a:prstGeom prst="rect">
              <a:avLst/>
            </a:prstGeom>
            <a:noFill/>
          </p:spPr>
        </p:pic>
        <p:cxnSp>
          <p:nvCxnSpPr>
            <p:cNvPr id="118" name="Straight Connector 117"/>
            <p:cNvCxnSpPr>
              <a:stCxn id="37" idx="3"/>
              <a:endCxn id="110" idx="1"/>
            </p:cNvCxnSpPr>
            <p:nvPr/>
          </p:nvCxnSpPr>
          <p:spPr>
            <a:xfrm flipV="1">
              <a:off x="6025932" y="3557757"/>
              <a:ext cx="686702" cy="395129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37" idx="3"/>
              <a:endCxn id="116" idx="1"/>
            </p:cNvCxnSpPr>
            <p:nvPr/>
          </p:nvCxnSpPr>
          <p:spPr>
            <a:xfrm flipV="1">
              <a:off x="6025932" y="3868415"/>
              <a:ext cx="686702" cy="8447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37" idx="3"/>
              <a:endCxn id="100" idx="1"/>
            </p:cNvCxnSpPr>
            <p:nvPr/>
          </p:nvCxnSpPr>
          <p:spPr>
            <a:xfrm flipV="1">
              <a:off x="6025932" y="3247098"/>
              <a:ext cx="686702" cy="70578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37" idx="3"/>
            </p:cNvCxnSpPr>
            <p:nvPr/>
          </p:nvCxnSpPr>
          <p:spPr>
            <a:xfrm>
              <a:off x="6025932" y="3952886"/>
              <a:ext cx="937576" cy="450302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521569" y="5655212"/>
              <a:ext cx="991773" cy="49940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6515684" y="5338689"/>
              <a:ext cx="1214511" cy="1174652"/>
              <a:chOff x="6515684" y="5338689"/>
              <a:chExt cx="1214511" cy="117465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6646983" y="5338689"/>
                <a:ext cx="1083212" cy="1035925"/>
                <a:chOff x="6646983" y="5338689"/>
                <a:chExt cx="1083212" cy="1035925"/>
              </a:xfrm>
            </p:grpSpPr>
            <p:sp>
              <p:nvSpPr>
                <p:cNvPr id="131" name="Flowchart: Terminator 130"/>
                <p:cNvSpPr/>
                <p:nvPr/>
              </p:nvSpPr>
              <p:spPr>
                <a:xfrm>
                  <a:off x="6646983" y="5338689"/>
                  <a:ext cx="1083212" cy="1035925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785188" y="5422420"/>
                  <a:ext cx="108802" cy="10880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3" name="Picture 4" descr="https://cdn2.iconfinder.com/data/icons/amazon-aws-stencils/100/Non-Service_Specific_copy_Generic_Database-128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730914" y="5399650"/>
                  <a:ext cx="914875" cy="914877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7" name="Group 156"/>
              <p:cNvGrpSpPr/>
              <p:nvPr/>
            </p:nvGrpSpPr>
            <p:grpSpPr>
              <a:xfrm>
                <a:off x="6515684" y="6119446"/>
                <a:ext cx="394653" cy="393895"/>
                <a:chOff x="1355187" y="4692915"/>
                <a:chExt cx="1220841" cy="1218496"/>
              </a:xfrm>
            </p:grpSpPr>
            <p:sp>
              <p:nvSpPr>
                <p:cNvPr id="158" name="Rounded Rectangle 157"/>
                <p:cNvSpPr/>
                <p:nvPr/>
              </p:nvSpPr>
              <p:spPr>
                <a:xfrm>
                  <a:off x="1359876" y="4692915"/>
                  <a:ext cx="1216152" cy="1216152"/>
                </a:xfrm>
                <a:prstGeom prst="roundRect">
                  <a:avLst/>
                </a:prstGeom>
                <a:solidFill>
                  <a:srgbClr val="F8F8F8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>
                <a:xfrm>
                  <a:off x="1355187" y="4695259"/>
                  <a:ext cx="1216152" cy="1216152"/>
                </a:xfrm>
                <a:prstGeom prst="roundRect">
                  <a:avLst/>
                </a:prstGeom>
                <a:solidFill>
                  <a:srgbClr val="002060">
                    <a:alpha val="50000"/>
                  </a:srgb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8"/>
                <p:cNvGrpSpPr/>
                <p:nvPr/>
              </p:nvGrpSpPr>
              <p:grpSpPr>
                <a:xfrm rot="5400000">
                  <a:off x="1776727" y="4793881"/>
                  <a:ext cx="373074" cy="1018902"/>
                  <a:chOff x="2555966" y="727167"/>
                  <a:chExt cx="481150" cy="1330238"/>
                </a:xfrm>
                <a:solidFill>
                  <a:srgbClr val="7CFC00"/>
                </a:solidFill>
              </p:grpSpPr>
              <p:sp>
                <p:nvSpPr>
                  <p:cNvPr id="161" name="Right Triangle 160"/>
                  <p:cNvSpPr/>
                  <p:nvPr/>
                </p:nvSpPr>
                <p:spPr>
                  <a:xfrm rot="5400000">
                    <a:off x="2514601" y="1534889"/>
                    <a:ext cx="738054" cy="306977"/>
                  </a:xfrm>
                  <a:prstGeom prst="rtTriangle">
                    <a:avLst/>
                  </a:prstGeom>
                  <a:grpFill/>
                  <a:ln>
                    <a:solidFill>
                      <a:srgbClr val="66FF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ight Triangle 161"/>
                  <p:cNvSpPr/>
                  <p:nvPr/>
                </p:nvSpPr>
                <p:spPr>
                  <a:xfrm rot="16200000">
                    <a:off x="2340428" y="942705"/>
                    <a:ext cx="738054" cy="306977"/>
                  </a:xfrm>
                  <a:prstGeom prst="rtTriangle">
                    <a:avLst/>
                  </a:prstGeom>
                  <a:grpFill/>
                  <a:ln>
                    <a:solidFill>
                      <a:srgbClr val="66FF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67" name="TextBox 166"/>
            <p:cNvSpPr txBox="1"/>
            <p:nvPr/>
          </p:nvSpPr>
          <p:spPr>
            <a:xfrm>
              <a:off x="5981110" y="4392638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agentless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801725" y="6409008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agent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endCxn id="25" idx="0"/>
          </p:cNvCxnSpPr>
          <p:nvPr/>
        </p:nvCxnSpPr>
        <p:spPr>
          <a:xfrm flipH="1" flipV="1">
            <a:off x="2616200" y="3848100"/>
            <a:ext cx="1651000" cy="1905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91200" y="2514600"/>
            <a:ext cx="762000" cy="8382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5"/>
          </p:cNvCxnSpPr>
          <p:nvPr/>
        </p:nvCxnSpPr>
        <p:spPr>
          <a:xfrm flipH="1">
            <a:off x="2971800" y="4038600"/>
            <a:ext cx="1295400" cy="54864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791200" y="3352800"/>
            <a:ext cx="838200" cy="3810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791200" y="3124200"/>
            <a:ext cx="914400" cy="2286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67200" y="3352800"/>
            <a:ext cx="1524000" cy="6858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</p:cNvCxnSpPr>
          <p:nvPr/>
        </p:nvCxnSpPr>
        <p:spPr>
          <a:xfrm flipH="1" flipV="1">
            <a:off x="4267200" y="4038600"/>
            <a:ext cx="1371600" cy="4191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048001" y="3124201"/>
            <a:ext cx="1219199" cy="914399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38800" y="4114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4600" y="236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53200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7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819400"/>
            <a:ext cx="457200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514600" y="4343400"/>
            <a:ext cx="609600" cy="487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905000" y="3581400"/>
            <a:ext cx="711200" cy="533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429000" y="3581400"/>
            <a:ext cx="1676400" cy="914400"/>
            <a:chOff x="3429000" y="3581400"/>
            <a:chExt cx="1676400" cy="914400"/>
          </a:xfrm>
        </p:grpSpPr>
        <p:sp>
          <p:nvSpPr>
            <p:cNvPr id="13" name="Oval 12"/>
            <p:cNvSpPr/>
            <p:nvPr/>
          </p:nvSpPr>
          <p:spPr>
            <a:xfrm>
              <a:off x="3429000" y="3581400"/>
              <a:ext cx="1676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09099" y="3822112"/>
              <a:ext cx="111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Arial Rounded MT Bold" pitchFamily="34" charset="0"/>
                </a:rPr>
                <a:t>synapse</a:t>
              </a:r>
              <a:endParaRPr lang="en-US" i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99417" y="789519"/>
            <a:ext cx="951652" cy="723051"/>
            <a:chOff x="3799417" y="789519"/>
            <a:chExt cx="951652" cy="723051"/>
          </a:xfrm>
        </p:grpSpPr>
        <p:sp>
          <p:nvSpPr>
            <p:cNvPr id="21" name="Oval 20"/>
            <p:cNvSpPr/>
            <p:nvPr/>
          </p:nvSpPr>
          <p:spPr>
            <a:xfrm>
              <a:off x="4038600" y="1143000"/>
              <a:ext cx="457200" cy="228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4428845" y="789519"/>
              <a:ext cx="322224" cy="386959"/>
              <a:chOff x="4428845" y="789519"/>
              <a:chExt cx="322224" cy="386959"/>
            </a:xfrm>
          </p:grpSpPr>
          <p:cxnSp>
            <p:nvCxnSpPr>
              <p:cNvPr id="37" name="Straight Connector 36"/>
              <p:cNvCxnSpPr>
                <a:stCxn id="21" idx="7"/>
              </p:cNvCxnSpPr>
              <p:nvPr/>
            </p:nvCxnSpPr>
            <p:spPr>
              <a:xfrm flipV="1">
                <a:off x="4428845" y="1049867"/>
                <a:ext cx="134688" cy="1266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812117" y="817035"/>
              <a:ext cx="293438" cy="359443"/>
              <a:chOff x="3812117" y="817035"/>
              <a:chExt cx="293438" cy="359443"/>
            </a:xfrm>
          </p:grpSpPr>
          <p:cxnSp>
            <p:nvCxnSpPr>
              <p:cNvPr id="86" name="Straight Connector 85"/>
              <p:cNvCxnSpPr>
                <a:stCxn id="21" idx="1"/>
              </p:cNvCxnSpPr>
              <p:nvPr/>
            </p:nvCxnSpPr>
            <p:spPr>
              <a:xfrm flipH="1" flipV="1">
                <a:off x="3960283" y="1049868"/>
                <a:ext cx="145272" cy="12661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867150" y="855133"/>
                <a:ext cx="93980" cy="19897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3852333" y="1049867"/>
                <a:ext cx="103718" cy="7831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3840475" y="81703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812117" y="111548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894666" y="975786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799417" y="1310217"/>
              <a:ext cx="306138" cy="141396"/>
              <a:chOff x="3799417" y="1310217"/>
              <a:chExt cx="306138" cy="141396"/>
            </a:xfrm>
          </p:grpSpPr>
          <p:cxnSp>
            <p:nvCxnSpPr>
              <p:cNvPr id="95" name="Straight Connector 94"/>
              <p:cNvCxnSpPr>
                <a:endCxn id="21" idx="3"/>
              </p:cNvCxnSpPr>
              <p:nvPr/>
            </p:nvCxnSpPr>
            <p:spPr>
              <a:xfrm flipV="1">
                <a:off x="3966633" y="1338122"/>
                <a:ext cx="138922" cy="504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850217" y="1341967"/>
                <a:ext cx="132080" cy="4657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3905249" y="13144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99417" y="1310217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428845" y="1274234"/>
              <a:ext cx="303175" cy="238336"/>
              <a:chOff x="4428845" y="1274234"/>
              <a:chExt cx="303175" cy="238336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4548717" y="1314450"/>
                <a:ext cx="110066" cy="9948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4652434" y="127423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21" idx="5"/>
              </p:cNvCxnSpPr>
              <p:nvPr/>
            </p:nvCxnSpPr>
            <p:spPr>
              <a:xfrm>
                <a:off x="4428845" y="1338122"/>
                <a:ext cx="130455" cy="8004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555067" y="1418167"/>
                <a:ext cx="129116" cy="61383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4487333" y="13398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686301" y="146685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3" name="Oval 122"/>
          <p:cNvSpPr/>
          <p:nvPr/>
        </p:nvSpPr>
        <p:spPr>
          <a:xfrm>
            <a:off x="6160346" y="995682"/>
            <a:ext cx="4572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6030384" y="893236"/>
            <a:ext cx="717125" cy="433492"/>
            <a:chOff x="6030384" y="893236"/>
            <a:chExt cx="717125" cy="433492"/>
          </a:xfrm>
        </p:grpSpPr>
        <p:sp>
          <p:nvSpPr>
            <p:cNvPr id="149" name="Oval 148"/>
            <p:cNvSpPr/>
            <p:nvPr/>
          </p:nvSpPr>
          <p:spPr>
            <a:xfrm>
              <a:off x="6610349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30384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030384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610349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Oval 149"/>
          <p:cNvSpPr/>
          <p:nvPr/>
        </p:nvSpPr>
        <p:spPr>
          <a:xfrm>
            <a:off x="6318249" y="795871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318249" y="1282702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Triangle 154"/>
          <p:cNvSpPr/>
          <p:nvPr/>
        </p:nvSpPr>
        <p:spPr>
          <a:xfrm>
            <a:off x="2050869" y="36576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Triangle 155"/>
          <p:cNvSpPr/>
          <p:nvPr/>
        </p:nvSpPr>
        <p:spPr>
          <a:xfrm rot="10800000">
            <a:off x="1876697" y="83820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086221" y="184041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186370" y="221488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1273629" y="2018211"/>
            <a:ext cx="1231880" cy="451055"/>
            <a:chOff x="1273629" y="2018211"/>
            <a:chExt cx="1231880" cy="451055"/>
          </a:xfrm>
        </p:grpSpPr>
        <p:grpSp>
          <p:nvGrpSpPr>
            <p:cNvPr id="159" name="Group 158"/>
            <p:cNvGrpSpPr/>
            <p:nvPr/>
          </p:nvGrpSpPr>
          <p:grpSpPr>
            <a:xfrm rot="5400000">
              <a:off x="1664041" y="1627799"/>
              <a:ext cx="451055" cy="1231880"/>
              <a:chOff x="2555966" y="727167"/>
              <a:chExt cx="481148" cy="1330237"/>
            </a:xfrm>
          </p:grpSpPr>
          <p:sp>
            <p:nvSpPr>
              <p:cNvPr id="157" name="Right Triangle 156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1410110" y="2061400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21</Words>
  <Application>Microsoft Office PowerPoint</Application>
  <PresentationFormat>On-screen Show (4:3)</PresentationFormat>
  <Paragraphs>20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Mekhano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Shortt</dc:creator>
  <cp:lastModifiedBy>Steve Shortt</cp:lastModifiedBy>
  <cp:revision>56</cp:revision>
  <dcterms:created xsi:type="dcterms:W3CDTF">2016-05-05T12:17:57Z</dcterms:created>
  <dcterms:modified xsi:type="dcterms:W3CDTF">2016-05-07T14:40:57Z</dcterms:modified>
</cp:coreProperties>
</file>