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229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057400" y="1752600"/>
            <a:ext cx="4876800" cy="3352801"/>
            <a:chOff x="2057400" y="1752600"/>
            <a:chExt cx="4876800" cy="3352801"/>
          </a:xfrm>
        </p:grpSpPr>
        <p:cxnSp>
          <p:nvCxnSpPr>
            <p:cNvPr id="59" name="Straight Connector 58"/>
            <p:cNvCxnSpPr/>
            <p:nvPr/>
          </p:nvCxnSpPr>
          <p:spPr>
            <a:xfrm flipH="1" flipV="1">
              <a:off x="2895600" y="2362200"/>
              <a:ext cx="1371600" cy="1143000"/>
            </a:xfrm>
            <a:prstGeom prst="line">
              <a:avLst/>
            </a:prstGeom>
            <a:ln w="44450" cmpd="sng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438400" y="3352800"/>
              <a:ext cx="1828800" cy="152400"/>
            </a:xfrm>
            <a:prstGeom prst="line">
              <a:avLst/>
            </a:prstGeom>
            <a:ln w="44450" cmpd="sng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590800" y="3505200"/>
              <a:ext cx="1676400" cy="685800"/>
            </a:xfrm>
            <a:prstGeom prst="line">
              <a:avLst/>
            </a:prstGeom>
            <a:ln w="44450" cmpd="sng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276600" y="3505200"/>
              <a:ext cx="990600" cy="1219200"/>
            </a:xfrm>
            <a:prstGeom prst="line">
              <a:avLst/>
            </a:prstGeom>
            <a:ln w="44450" cmpd="sng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2286000" y="1752600"/>
              <a:ext cx="1219199" cy="1219200"/>
              <a:chOff x="2286000" y="1752600"/>
              <a:chExt cx="1219199" cy="1219200"/>
            </a:xfrm>
          </p:grpSpPr>
          <p:pic>
            <p:nvPicPr>
              <p:cNvPr id="1028" name="Picture 4" descr="bitbucket, branch, contribute, files, manage, repository, svn icon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86000" y="2133599"/>
                <a:ext cx="838200" cy="838201"/>
              </a:xfrm>
              <a:prstGeom prst="rect">
                <a:avLst/>
              </a:prstGeom>
              <a:noFill/>
            </p:spPr>
          </p:pic>
          <p:pic>
            <p:nvPicPr>
              <p:cNvPr id="1032" name="Picture 8" descr="branch, contribute, files, github, manage, repository, svn icon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67000" y="1752600"/>
                <a:ext cx="838199" cy="838200"/>
              </a:xfrm>
              <a:prstGeom prst="rect">
                <a:avLst/>
              </a:prstGeom>
              <a:noFill/>
            </p:spPr>
          </p:pic>
        </p:grpSp>
        <p:pic>
          <p:nvPicPr>
            <p:cNvPr id="1038" name="Picture 14" descr="control data, database, database settings, gear, options, preferences, settings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6000" y="3858448"/>
              <a:ext cx="685800" cy="685801"/>
            </a:xfrm>
            <a:prstGeom prst="rect">
              <a:avLst/>
            </a:prstGeom>
            <a:noFill/>
          </p:spPr>
        </p:pic>
        <p:pic>
          <p:nvPicPr>
            <p:cNvPr id="1042" name="Picture 18" descr="document, file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95600" y="4419600"/>
              <a:ext cx="685800" cy="685801"/>
            </a:xfrm>
            <a:prstGeom prst="rect">
              <a:avLst/>
            </a:prstGeom>
            <a:noFill/>
          </p:spPr>
        </p:pic>
        <p:grpSp>
          <p:nvGrpSpPr>
            <p:cNvPr id="20" name="Group 19"/>
            <p:cNvGrpSpPr/>
            <p:nvPr/>
          </p:nvGrpSpPr>
          <p:grpSpPr>
            <a:xfrm>
              <a:off x="2057400" y="3048000"/>
              <a:ext cx="685800" cy="685800"/>
              <a:chOff x="4419600" y="3733800"/>
              <a:chExt cx="914400" cy="91440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2" name="Oval 11"/>
              <p:cNvSpPr/>
              <p:nvPr/>
            </p:nvSpPr>
            <p:spPr>
              <a:xfrm>
                <a:off x="4419600" y="3733800"/>
                <a:ext cx="914400" cy="914400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46" name="Picture 22" descr="action, cog, gear, options, preferences, service, settings icon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572000" y="3886200"/>
                <a:ext cx="609600" cy="609601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cxnSp>
          <p:nvCxnSpPr>
            <p:cNvPr id="42" name="Straight Connector 41"/>
            <p:cNvCxnSpPr/>
            <p:nvPr/>
          </p:nvCxnSpPr>
          <p:spPr>
            <a:xfrm flipV="1">
              <a:off x="5791200" y="1981200"/>
              <a:ext cx="762000" cy="8382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791200" y="2819400"/>
              <a:ext cx="838200" cy="3810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791200" y="2590800"/>
              <a:ext cx="914400" cy="2286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267200" y="2819400"/>
              <a:ext cx="1524000" cy="685800"/>
            </a:xfrm>
            <a:prstGeom prst="line">
              <a:avLst/>
            </a:prstGeom>
            <a:ln w="44450" cmpd="sng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4267200" y="3505200"/>
              <a:ext cx="1371600" cy="419100"/>
            </a:xfrm>
            <a:prstGeom prst="line">
              <a:avLst/>
            </a:prstGeom>
            <a:ln w="44450" cmpd="sng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6324600" y="1828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53200" y="23622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477000" y="2971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429000" y="3048000"/>
              <a:ext cx="1676400" cy="914400"/>
              <a:chOff x="3429000" y="3581400"/>
              <a:chExt cx="1676400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3429000" y="3581400"/>
                <a:ext cx="1676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709099" y="3822112"/>
                <a:ext cx="1116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chemeClr val="bg1"/>
                    </a:solidFill>
                    <a:latin typeface="Arial Rounded MT Bold" pitchFamily="34" charset="0"/>
                  </a:rPr>
                  <a:t>synapse</a:t>
                </a:r>
                <a:endParaRPr lang="en-US" i="1" dirty="0">
                  <a:solidFill>
                    <a:schemeClr val="bg1"/>
                  </a:solidFill>
                  <a:latin typeface="Arial Rounded MT Bold" pitchFamily="34" charset="0"/>
                </a:endParaRPr>
              </a:p>
            </p:txBody>
          </p:sp>
        </p:grpSp>
        <p:sp>
          <p:nvSpPr>
            <p:cNvPr id="48" name="Oval 47"/>
            <p:cNvSpPr/>
            <p:nvPr/>
          </p:nvSpPr>
          <p:spPr>
            <a:xfrm>
              <a:off x="5410200" y="2438400"/>
              <a:ext cx="762000" cy="76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computing, hosting, internet network, network, server, web hosting, web server 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3657600"/>
              <a:ext cx="685800" cy="685801"/>
            </a:xfrm>
            <a:prstGeom prst="rect">
              <a:avLst/>
            </a:prstGeom>
            <a:noFill/>
          </p:spPr>
        </p:pic>
        <p:pic>
          <p:nvPicPr>
            <p:cNvPr id="2052" name="Picture 4" descr="cloud, cloudy, server, sky, weather 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562600" y="2590800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endCxn id="25" idx="0"/>
          </p:cNvCxnSpPr>
          <p:nvPr/>
        </p:nvCxnSpPr>
        <p:spPr>
          <a:xfrm flipH="1" flipV="1">
            <a:off x="2616200" y="3848100"/>
            <a:ext cx="1651000" cy="1905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91200" y="2514600"/>
            <a:ext cx="762000" cy="8382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4" idx="5"/>
          </p:cNvCxnSpPr>
          <p:nvPr/>
        </p:nvCxnSpPr>
        <p:spPr>
          <a:xfrm flipH="1">
            <a:off x="2971800" y="4038600"/>
            <a:ext cx="1295400" cy="54864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791200" y="3352800"/>
            <a:ext cx="838200" cy="3810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791200" y="3124200"/>
            <a:ext cx="914400" cy="2286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267200" y="3352800"/>
            <a:ext cx="1524000" cy="6858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" idx="2"/>
          </p:cNvCxnSpPr>
          <p:nvPr/>
        </p:nvCxnSpPr>
        <p:spPr>
          <a:xfrm flipH="1" flipV="1">
            <a:off x="4267200" y="4038600"/>
            <a:ext cx="1371600" cy="4191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3048001" y="3124201"/>
            <a:ext cx="1219199" cy="914399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638800" y="4114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29718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24600" y="2362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53200" y="2895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7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67000" y="2819400"/>
            <a:ext cx="457200" cy="35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2514600" y="4343400"/>
            <a:ext cx="609600" cy="487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905000" y="3581400"/>
            <a:ext cx="711200" cy="533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429000" y="3581400"/>
            <a:ext cx="1676400" cy="914400"/>
            <a:chOff x="3429000" y="3581400"/>
            <a:chExt cx="1676400" cy="914400"/>
          </a:xfrm>
        </p:grpSpPr>
        <p:sp>
          <p:nvSpPr>
            <p:cNvPr id="13" name="Oval 12"/>
            <p:cNvSpPr/>
            <p:nvPr/>
          </p:nvSpPr>
          <p:spPr>
            <a:xfrm>
              <a:off x="3429000" y="3581400"/>
              <a:ext cx="1676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09099" y="3822112"/>
              <a:ext cx="1116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chemeClr val="bg1"/>
                  </a:solidFill>
                  <a:latin typeface="Arial Rounded MT Bold" pitchFamily="34" charset="0"/>
                </a:rPr>
                <a:t>synapse</a:t>
              </a:r>
              <a:endParaRPr lang="en-US" i="1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Mekhano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Shortt</dc:creator>
  <cp:lastModifiedBy>Steve Shortt</cp:lastModifiedBy>
  <cp:revision>15</cp:revision>
  <dcterms:created xsi:type="dcterms:W3CDTF">2016-05-05T12:17:57Z</dcterms:created>
  <dcterms:modified xsi:type="dcterms:W3CDTF">2016-05-05T14:07:50Z</dcterms:modified>
</cp:coreProperties>
</file>