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30" d="100"/>
          <a:sy n="130" d="100"/>
        </p:scale>
        <p:origin x="-523" y="-6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6C23-AE07-4433-9B3A-8CE06417A35D}" type="datetimeFigureOut">
              <a:rPr lang="en-US" smtClean="0"/>
              <a:pPr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A919-DAB7-4F0A-B726-12B184D84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6C23-AE07-4433-9B3A-8CE06417A35D}" type="datetimeFigureOut">
              <a:rPr lang="en-US" smtClean="0"/>
              <a:pPr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A919-DAB7-4F0A-B726-12B184D84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6C23-AE07-4433-9B3A-8CE06417A35D}" type="datetimeFigureOut">
              <a:rPr lang="en-US" smtClean="0"/>
              <a:pPr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A919-DAB7-4F0A-B726-12B184D84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6C23-AE07-4433-9B3A-8CE06417A35D}" type="datetimeFigureOut">
              <a:rPr lang="en-US" smtClean="0"/>
              <a:pPr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A919-DAB7-4F0A-B726-12B184D84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6C23-AE07-4433-9B3A-8CE06417A35D}" type="datetimeFigureOut">
              <a:rPr lang="en-US" smtClean="0"/>
              <a:pPr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A919-DAB7-4F0A-B726-12B184D84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6C23-AE07-4433-9B3A-8CE06417A35D}" type="datetimeFigureOut">
              <a:rPr lang="en-US" smtClean="0"/>
              <a:pPr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A919-DAB7-4F0A-B726-12B184D84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6C23-AE07-4433-9B3A-8CE06417A35D}" type="datetimeFigureOut">
              <a:rPr lang="en-US" smtClean="0"/>
              <a:pPr/>
              <a:t>5/5/2016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A919-DAB7-4F0A-B726-12B184D84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6C23-AE07-4433-9B3A-8CE06417A35D}" type="datetimeFigureOut">
              <a:rPr lang="en-US" smtClean="0"/>
              <a:pPr/>
              <a:t>5/5/2016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A919-DAB7-4F0A-B726-12B184D84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6C23-AE07-4433-9B3A-8CE06417A35D}" type="datetimeFigureOut">
              <a:rPr lang="en-US" smtClean="0"/>
              <a:pPr/>
              <a:t>5/5/2016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A919-DAB7-4F0A-B726-12B184D84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6C23-AE07-4433-9B3A-8CE06417A35D}" type="datetimeFigureOut">
              <a:rPr lang="en-US" smtClean="0"/>
              <a:pPr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A919-DAB7-4F0A-B726-12B184D84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6C23-AE07-4433-9B3A-8CE06417A35D}" type="datetimeFigureOut">
              <a:rPr lang="en-US" smtClean="0"/>
              <a:pPr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A919-DAB7-4F0A-B726-12B184D84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26C23-AE07-4433-9B3A-8CE06417A35D}" type="datetimeFigureOut">
              <a:rPr lang="en-US" smtClean="0"/>
              <a:pPr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3A919-DAB7-4F0A-B726-12B184D84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control data, database, database settings, gear, options, preferences, settings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9269" y="2826483"/>
            <a:ext cx="685800" cy="685801"/>
          </a:xfrm>
          <a:prstGeom prst="rect">
            <a:avLst/>
          </a:prstGeom>
          <a:noFill/>
        </p:spPr>
      </p:pic>
      <p:pic>
        <p:nvPicPr>
          <p:cNvPr id="2" name="Picture 2" descr="add, database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376" y="3940312"/>
            <a:ext cx="321218" cy="321218"/>
          </a:xfrm>
          <a:prstGeom prst="rect">
            <a:avLst/>
          </a:prstGeom>
          <a:noFill/>
        </p:spPr>
      </p:pic>
      <p:sp>
        <p:nvSpPr>
          <p:cNvPr id="54" name="TextBox 53"/>
          <p:cNvSpPr txBox="1"/>
          <p:nvPr/>
        </p:nvSpPr>
        <p:spPr>
          <a:xfrm>
            <a:off x="933242" y="1133340"/>
            <a:ext cx="111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C00000"/>
                </a:solidFill>
                <a:latin typeface="Arial Rounded MT Bold" pitchFamily="34" charset="0"/>
              </a:rPr>
              <a:t>synapse</a:t>
            </a:r>
            <a:endParaRPr lang="en-US" i="1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2057400" y="1752600"/>
            <a:ext cx="4876800" cy="3315789"/>
            <a:chOff x="2057400" y="1752600"/>
            <a:chExt cx="4876800" cy="3315789"/>
          </a:xfrm>
        </p:grpSpPr>
        <p:cxnSp>
          <p:nvCxnSpPr>
            <p:cNvPr id="59" name="Straight Connector 58"/>
            <p:cNvCxnSpPr/>
            <p:nvPr/>
          </p:nvCxnSpPr>
          <p:spPr>
            <a:xfrm flipH="1" flipV="1">
              <a:off x="2854234" y="2364377"/>
              <a:ext cx="1412966" cy="1140823"/>
            </a:xfrm>
            <a:prstGeom prst="line">
              <a:avLst/>
            </a:prstGeom>
            <a:ln w="44450" cmpd="sng">
              <a:solidFill>
                <a:srgbClr val="002060">
                  <a:alpha val="74902"/>
                </a:srgb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 flipV="1">
              <a:off x="2410097" y="3383280"/>
              <a:ext cx="1857103" cy="121920"/>
            </a:xfrm>
            <a:prstGeom prst="line">
              <a:avLst/>
            </a:prstGeom>
            <a:ln w="44450" cmpd="sng">
              <a:solidFill>
                <a:srgbClr val="002060">
                  <a:alpha val="74902"/>
                </a:srgb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2612571" y="3505200"/>
              <a:ext cx="1654629" cy="714103"/>
            </a:xfrm>
            <a:prstGeom prst="line">
              <a:avLst/>
            </a:prstGeom>
            <a:ln w="44450" cmpd="sng">
              <a:solidFill>
                <a:srgbClr val="002060">
                  <a:alpha val="74902"/>
                </a:srgb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3276600" y="3505200"/>
              <a:ext cx="990600" cy="1219200"/>
            </a:xfrm>
            <a:prstGeom prst="line">
              <a:avLst/>
            </a:prstGeom>
            <a:ln w="44450" cmpd="sng">
              <a:solidFill>
                <a:srgbClr val="002060">
                  <a:alpha val="74902"/>
                </a:srgb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/>
            <p:cNvGrpSpPr/>
            <p:nvPr/>
          </p:nvGrpSpPr>
          <p:grpSpPr>
            <a:xfrm>
              <a:off x="2286000" y="1752600"/>
              <a:ext cx="1219199" cy="1219200"/>
              <a:chOff x="2286000" y="1752600"/>
              <a:chExt cx="1219199" cy="1219200"/>
            </a:xfrm>
          </p:grpSpPr>
          <p:pic>
            <p:nvPicPr>
              <p:cNvPr id="1028" name="Picture 4" descr="bitbucket, branch, contribute, files, manage, repository, svn icon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286000" y="2133599"/>
                <a:ext cx="838200" cy="838201"/>
              </a:xfrm>
              <a:prstGeom prst="rect">
                <a:avLst/>
              </a:prstGeom>
              <a:noFill/>
            </p:spPr>
          </p:pic>
          <p:pic>
            <p:nvPicPr>
              <p:cNvPr id="1032" name="Picture 8" descr="branch, contribute, files, github, manage, repository, svn icon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667000" y="1752600"/>
                <a:ext cx="838199" cy="838200"/>
              </a:xfrm>
              <a:prstGeom prst="rect">
                <a:avLst/>
              </a:prstGeom>
              <a:noFill/>
            </p:spPr>
          </p:pic>
        </p:grpSp>
        <p:grpSp>
          <p:nvGrpSpPr>
            <p:cNvPr id="20" name="Group 19"/>
            <p:cNvGrpSpPr/>
            <p:nvPr/>
          </p:nvGrpSpPr>
          <p:grpSpPr>
            <a:xfrm>
              <a:off x="2057400" y="3048000"/>
              <a:ext cx="685800" cy="685800"/>
              <a:chOff x="4419600" y="3733800"/>
              <a:chExt cx="914400" cy="91440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12" name="Oval 11"/>
              <p:cNvSpPr/>
              <p:nvPr/>
            </p:nvSpPr>
            <p:spPr>
              <a:xfrm>
                <a:off x="4419600" y="3733800"/>
                <a:ext cx="914400" cy="914400"/>
              </a:xfrm>
              <a:prstGeom prst="ellipse">
                <a:avLst/>
              </a:prstGeom>
              <a:grp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46" name="Picture 22" descr="action, cog, gear, options, preferences, service, settings icon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572000" y="3886200"/>
                <a:ext cx="609600" cy="609601"/>
              </a:xfrm>
              <a:prstGeom prst="rect">
                <a:avLst/>
              </a:prstGeom>
              <a:grp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</p:pic>
        </p:grpSp>
        <p:cxnSp>
          <p:nvCxnSpPr>
            <p:cNvPr id="42" name="Straight Connector 41"/>
            <p:cNvCxnSpPr/>
            <p:nvPr/>
          </p:nvCxnSpPr>
          <p:spPr>
            <a:xfrm flipV="1">
              <a:off x="5791200" y="1981200"/>
              <a:ext cx="762000" cy="838200"/>
            </a:xfrm>
            <a:prstGeom prst="line">
              <a:avLst/>
            </a:prstGeom>
            <a:ln w="44450" cmpd="sng">
              <a:solidFill>
                <a:schemeClr val="bg1">
                  <a:lumMod val="65000"/>
                </a:scheme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 flipV="1">
              <a:off x="5791200" y="2819400"/>
              <a:ext cx="838200" cy="381000"/>
            </a:xfrm>
            <a:prstGeom prst="line">
              <a:avLst/>
            </a:prstGeom>
            <a:ln w="44450" cmpd="sng">
              <a:solidFill>
                <a:schemeClr val="bg1">
                  <a:lumMod val="65000"/>
                </a:scheme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5791200" y="2590800"/>
              <a:ext cx="914400" cy="228600"/>
            </a:xfrm>
            <a:prstGeom prst="line">
              <a:avLst/>
            </a:prstGeom>
            <a:ln w="44450" cmpd="sng">
              <a:solidFill>
                <a:schemeClr val="bg1">
                  <a:lumMod val="65000"/>
                </a:scheme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4267200" y="2819400"/>
              <a:ext cx="1524000" cy="685800"/>
            </a:xfrm>
            <a:prstGeom prst="line">
              <a:avLst/>
            </a:prstGeom>
            <a:ln w="44450" cmpd="sng">
              <a:solidFill>
                <a:srgbClr val="002060">
                  <a:alpha val="74902"/>
                </a:srgb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 flipV="1">
              <a:off x="4267200" y="3505200"/>
              <a:ext cx="1371600" cy="419100"/>
            </a:xfrm>
            <a:prstGeom prst="line">
              <a:avLst/>
            </a:prstGeom>
            <a:ln w="44450" cmpd="sng">
              <a:solidFill>
                <a:srgbClr val="002060">
                  <a:alpha val="74902"/>
                </a:srgb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3431187" y="3050187"/>
              <a:ext cx="1676400" cy="9144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6324600" y="1828800"/>
              <a:ext cx="381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6553200" y="2362200"/>
              <a:ext cx="381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6477000" y="2971800"/>
              <a:ext cx="381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429000" y="3048000"/>
              <a:ext cx="1676400" cy="914400"/>
            </a:xfrm>
            <a:prstGeom prst="ellipse">
              <a:avLst/>
            </a:prstGeom>
            <a:solidFill>
              <a:srgbClr val="002060">
                <a:alpha val="50196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410200" y="2438400"/>
              <a:ext cx="762000" cy="76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0" name="Picture 2" descr="computing, hosting, internet network, network, server, web hosting, web server icon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562600" y="3657600"/>
              <a:ext cx="685800" cy="685801"/>
            </a:xfrm>
            <a:prstGeom prst="rect">
              <a:avLst/>
            </a:prstGeom>
            <a:noFill/>
          </p:spPr>
        </p:pic>
        <p:pic>
          <p:nvPicPr>
            <p:cNvPr id="2052" name="Picture 4" descr="cloud, cloudy, server, sky, weather icon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562600" y="2590800"/>
              <a:ext cx="457200" cy="457200"/>
            </a:xfrm>
            <a:prstGeom prst="rect">
              <a:avLst/>
            </a:prstGeom>
            <a:noFill/>
          </p:spPr>
        </p:pic>
        <p:pic>
          <p:nvPicPr>
            <p:cNvPr id="2053" name="Picture 5" descr="C:\Users\Steve Shortt\Desktop\Untitled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257695" y="3897222"/>
              <a:ext cx="694509" cy="694509"/>
            </a:xfrm>
            <a:prstGeom prst="rect">
              <a:avLst/>
            </a:prstGeom>
            <a:noFill/>
          </p:spPr>
        </p:pic>
        <p:grpSp>
          <p:nvGrpSpPr>
            <p:cNvPr id="37" name="Group 36"/>
            <p:cNvGrpSpPr/>
            <p:nvPr/>
          </p:nvGrpSpPr>
          <p:grpSpPr>
            <a:xfrm>
              <a:off x="2934788" y="4382589"/>
              <a:ext cx="685800" cy="685800"/>
              <a:chOff x="2934788" y="4382589"/>
              <a:chExt cx="685800" cy="68580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2934788" y="4382589"/>
                <a:ext cx="685800" cy="6858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51" name="Picture 3" descr="C:\Devo\git\categories-128.png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3087370" y="4535171"/>
                <a:ext cx="380637" cy="380637"/>
              </a:xfrm>
              <a:prstGeom prst="rect">
                <a:avLst/>
              </a:prstGeom>
              <a:noFill/>
            </p:spPr>
          </p:pic>
        </p:grpSp>
        <p:grpSp>
          <p:nvGrpSpPr>
            <p:cNvPr id="47" name="Group 46"/>
            <p:cNvGrpSpPr/>
            <p:nvPr/>
          </p:nvGrpSpPr>
          <p:grpSpPr>
            <a:xfrm>
              <a:off x="3657600" y="3298371"/>
              <a:ext cx="1231880" cy="451055"/>
              <a:chOff x="1273629" y="2018211"/>
              <a:chExt cx="1231880" cy="451055"/>
            </a:xfrm>
          </p:grpSpPr>
          <p:grpSp>
            <p:nvGrpSpPr>
              <p:cNvPr id="55" name="Group 158"/>
              <p:cNvGrpSpPr/>
              <p:nvPr/>
            </p:nvGrpSpPr>
            <p:grpSpPr>
              <a:xfrm rot="5400000">
                <a:off x="1664041" y="1627799"/>
                <a:ext cx="451055" cy="1231880"/>
                <a:chOff x="2555966" y="727167"/>
                <a:chExt cx="481148" cy="1330237"/>
              </a:xfrm>
            </p:grpSpPr>
            <p:sp>
              <p:nvSpPr>
                <p:cNvPr id="58" name="Right Triangle 57"/>
                <p:cNvSpPr/>
                <p:nvPr/>
              </p:nvSpPr>
              <p:spPr>
                <a:xfrm rot="5400000">
                  <a:off x="2514599" y="1534888"/>
                  <a:ext cx="738054" cy="306977"/>
                </a:xfrm>
                <a:prstGeom prst="rtTriangl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ight Triangle 59"/>
                <p:cNvSpPr/>
                <p:nvPr/>
              </p:nvSpPr>
              <p:spPr>
                <a:xfrm rot="16200000">
                  <a:off x="2340428" y="942705"/>
                  <a:ext cx="738054" cy="306977"/>
                </a:xfrm>
                <a:prstGeom prst="rtTriangl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7" name="TextBox 56"/>
              <p:cNvSpPr txBox="1"/>
              <p:nvPr/>
            </p:nvSpPr>
            <p:spPr>
              <a:xfrm>
                <a:off x="1410110" y="2061400"/>
                <a:ext cx="9589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i="1" dirty="0" smtClean="0">
                    <a:solidFill>
                      <a:srgbClr val="002060"/>
                    </a:solidFill>
                    <a:latin typeface="Microsoft JhengHei" pitchFamily="34" charset="-120"/>
                    <a:ea typeface="Microsoft JhengHei" pitchFamily="34" charset="-120"/>
                  </a:rPr>
                  <a:t>synapse</a:t>
                </a:r>
                <a:endParaRPr lang="en-US" sz="1600" i="1" dirty="0">
                  <a:solidFill>
                    <a:srgbClr val="002060"/>
                  </a:solidFill>
                  <a:latin typeface="Microsoft JhengHei" pitchFamily="34" charset="-120"/>
                  <a:ea typeface="Microsoft JhengHei" pitchFamily="34" charset="-120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>
            <a:endCxn id="25" idx="0"/>
          </p:cNvCxnSpPr>
          <p:nvPr/>
        </p:nvCxnSpPr>
        <p:spPr>
          <a:xfrm flipH="1" flipV="1">
            <a:off x="2616200" y="3848100"/>
            <a:ext cx="1651000" cy="190500"/>
          </a:xfrm>
          <a:prstGeom prst="line">
            <a:avLst/>
          </a:prstGeom>
          <a:ln w="44450" cmpd="sng">
            <a:solidFill>
              <a:schemeClr val="accent1">
                <a:lumMod val="7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5791200" y="2514600"/>
            <a:ext cx="762000" cy="838200"/>
          </a:xfrm>
          <a:prstGeom prst="line">
            <a:avLst/>
          </a:prstGeom>
          <a:ln w="44450" cmpd="sng">
            <a:solidFill>
              <a:schemeClr val="accent1">
                <a:lumMod val="7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24" idx="5"/>
          </p:cNvCxnSpPr>
          <p:nvPr/>
        </p:nvCxnSpPr>
        <p:spPr>
          <a:xfrm flipH="1">
            <a:off x="2971800" y="4038600"/>
            <a:ext cx="1295400" cy="548640"/>
          </a:xfrm>
          <a:prstGeom prst="line">
            <a:avLst/>
          </a:prstGeom>
          <a:ln w="44450" cmpd="sng">
            <a:solidFill>
              <a:schemeClr val="accent1">
                <a:lumMod val="7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5791200" y="3352800"/>
            <a:ext cx="838200" cy="381000"/>
          </a:xfrm>
          <a:prstGeom prst="line">
            <a:avLst/>
          </a:prstGeom>
          <a:ln w="44450" cmpd="sng">
            <a:solidFill>
              <a:schemeClr val="accent1">
                <a:lumMod val="7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5791200" y="3124200"/>
            <a:ext cx="914400" cy="228600"/>
          </a:xfrm>
          <a:prstGeom prst="line">
            <a:avLst/>
          </a:prstGeom>
          <a:ln w="44450" cmpd="sng">
            <a:solidFill>
              <a:schemeClr val="accent1">
                <a:lumMod val="7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4267200" y="3352800"/>
            <a:ext cx="1524000" cy="685800"/>
          </a:xfrm>
          <a:prstGeom prst="line">
            <a:avLst/>
          </a:prstGeom>
          <a:ln w="44450" cmpd="sng">
            <a:solidFill>
              <a:schemeClr val="accent1">
                <a:lumMod val="7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7" idx="2"/>
          </p:cNvCxnSpPr>
          <p:nvPr/>
        </p:nvCxnSpPr>
        <p:spPr>
          <a:xfrm flipH="1" flipV="1">
            <a:off x="4267200" y="4038600"/>
            <a:ext cx="1371600" cy="419100"/>
          </a:xfrm>
          <a:prstGeom prst="line">
            <a:avLst/>
          </a:prstGeom>
          <a:ln w="44450" cmpd="sng">
            <a:solidFill>
              <a:schemeClr val="accent1">
                <a:lumMod val="7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3048001" y="3124201"/>
            <a:ext cx="1219199" cy="914399"/>
          </a:xfrm>
          <a:prstGeom prst="line">
            <a:avLst/>
          </a:prstGeom>
          <a:ln w="44450" cmpd="sng">
            <a:solidFill>
              <a:schemeClr val="accent1">
                <a:lumMod val="7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638800" y="41148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410200" y="2971800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324600" y="2362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553200" y="2895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70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2667000" y="2819400"/>
            <a:ext cx="457200" cy="355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>
            <a:off x="2514600" y="4343400"/>
            <a:ext cx="609600" cy="48768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/>
          <p:cNvSpPr/>
          <p:nvPr/>
        </p:nvSpPr>
        <p:spPr>
          <a:xfrm>
            <a:off x="1905000" y="3581400"/>
            <a:ext cx="711200" cy="5334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/>
          <p:cNvGrpSpPr/>
          <p:nvPr/>
        </p:nvGrpSpPr>
        <p:grpSpPr>
          <a:xfrm>
            <a:off x="3429000" y="3581400"/>
            <a:ext cx="1676400" cy="914400"/>
            <a:chOff x="3429000" y="3581400"/>
            <a:chExt cx="1676400" cy="914400"/>
          </a:xfrm>
        </p:grpSpPr>
        <p:sp>
          <p:nvSpPr>
            <p:cNvPr id="13" name="Oval 12"/>
            <p:cNvSpPr/>
            <p:nvPr/>
          </p:nvSpPr>
          <p:spPr>
            <a:xfrm>
              <a:off x="3429000" y="3581400"/>
              <a:ext cx="1676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09099" y="3822112"/>
              <a:ext cx="11162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chemeClr val="bg1"/>
                  </a:solidFill>
                  <a:latin typeface="Arial Rounded MT Bold" pitchFamily="34" charset="0"/>
                </a:rPr>
                <a:t>synapse</a:t>
              </a:r>
              <a:endParaRPr lang="en-US" i="1" dirty="0">
                <a:solidFill>
                  <a:schemeClr val="bg1"/>
                </a:solidFill>
                <a:latin typeface="Arial Rounded MT Bold" pitchFamily="34" charset="0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3799417" y="789519"/>
            <a:ext cx="951652" cy="723051"/>
            <a:chOff x="3799417" y="789519"/>
            <a:chExt cx="951652" cy="723051"/>
          </a:xfrm>
        </p:grpSpPr>
        <p:sp>
          <p:nvSpPr>
            <p:cNvPr id="21" name="Oval 20"/>
            <p:cNvSpPr/>
            <p:nvPr/>
          </p:nvSpPr>
          <p:spPr>
            <a:xfrm>
              <a:off x="4038600" y="1143000"/>
              <a:ext cx="457200" cy="2286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4428845" y="789519"/>
              <a:ext cx="322224" cy="386959"/>
              <a:chOff x="4428845" y="789519"/>
              <a:chExt cx="322224" cy="386959"/>
            </a:xfrm>
          </p:grpSpPr>
          <p:cxnSp>
            <p:nvCxnSpPr>
              <p:cNvPr id="37" name="Straight Connector 36"/>
              <p:cNvCxnSpPr>
                <a:stCxn id="21" idx="7"/>
              </p:cNvCxnSpPr>
              <p:nvPr/>
            </p:nvCxnSpPr>
            <p:spPr>
              <a:xfrm flipV="1">
                <a:off x="4428845" y="1049867"/>
                <a:ext cx="134688" cy="12661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4561417" y="823383"/>
                <a:ext cx="2963" cy="23072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4559301" y="952500"/>
                <a:ext cx="175682" cy="9736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/>
              <p:cNvSpPr/>
              <p:nvPr/>
            </p:nvSpPr>
            <p:spPr>
              <a:xfrm>
                <a:off x="4538975" y="789519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4705350" y="927099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4497916" y="973669"/>
                <a:ext cx="137160" cy="13716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3812117" y="817035"/>
              <a:ext cx="293438" cy="359443"/>
              <a:chOff x="3812117" y="817035"/>
              <a:chExt cx="293438" cy="359443"/>
            </a:xfrm>
          </p:grpSpPr>
          <p:cxnSp>
            <p:nvCxnSpPr>
              <p:cNvPr id="86" name="Straight Connector 85"/>
              <p:cNvCxnSpPr>
                <a:stCxn id="21" idx="1"/>
              </p:cNvCxnSpPr>
              <p:nvPr/>
            </p:nvCxnSpPr>
            <p:spPr>
              <a:xfrm flipH="1" flipV="1">
                <a:off x="3960283" y="1049868"/>
                <a:ext cx="145272" cy="12661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3867150" y="855133"/>
                <a:ext cx="93980" cy="19897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flipV="1">
                <a:off x="3852333" y="1049867"/>
                <a:ext cx="103718" cy="7831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Oval 88"/>
              <p:cNvSpPr/>
              <p:nvPr/>
            </p:nvSpPr>
            <p:spPr>
              <a:xfrm>
                <a:off x="3840475" y="817035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3812117" y="1115484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3894666" y="975786"/>
                <a:ext cx="137160" cy="13716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3799417" y="1310217"/>
              <a:ext cx="306138" cy="141396"/>
              <a:chOff x="3799417" y="1310217"/>
              <a:chExt cx="306138" cy="141396"/>
            </a:xfrm>
          </p:grpSpPr>
          <p:cxnSp>
            <p:nvCxnSpPr>
              <p:cNvPr id="95" name="Straight Connector 94"/>
              <p:cNvCxnSpPr>
                <a:endCxn id="21" idx="3"/>
              </p:cNvCxnSpPr>
              <p:nvPr/>
            </p:nvCxnSpPr>
            <p:spPr>
              <a:xfrm flipV="1">
                <a:off x="3966633" y="1338122"/>
                <a:ext cx="138922" cy="5041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3850217" y="1341967"/>
                <a:ext cx="132080" cy="4657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Oval 98"/>
              <p:cNvSpPr/>
              <p:nvPr/>
            </p:nvSpPr>
            <p:spPr>
              <a:xfrm>
                <a:off x="3905249" y="1314453"/>
                <a:ext cx="137160" cy="13716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3799417" y="1310217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4428845" y="1274234"/>
              <a:ext cx="303175" cy="238336"/>
              <a:chOff x="4428845" y="1274234"/>
              <a:chExt cx="303175" cy="238336"/>
            </a:xfrm>
          </p:grpSpPr>
          <p:cxnSp>
            <p:nvCxnSpPr>
              <p:cNvPr id="103" name="Straight Connector 102"/>
              <p:cNvCxnSpPr/>
              <p:nvPr/>
            </p:nvCxnSpPr>
            <p:spPr>
              <a:xfrm flipV="1">
                <a:off x="4548717" y="1314450"/>
                <a:ext cx="110066" cy="99484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Oval 104"/>
              <p:cNvSpPr/>
              <p:nvPr/>
            </p:nvSpPr>
            <p:spPr>
              <a:xfrm>
                <a:off x="4652434" y="1274234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6" name="Straight Connector 105"/>
              <p:cNvCxnSpPr>
                <a:stCxn id="21" idx="5"/>
              </p:cNvCxnSpPr>
              <p:nvPr/>
            </p:nvCxnSpPr>
            <p:spPr>
              <a:xfrm>
                <a:off x="4428845" y="1338122"/>
                <a:ext cx="130455" cy="80045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4555067" y="1418167"/>
                <a:ext cx="129116" cy="61383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Oval 103"/>
              <p:cNvSpPr/>
              <p:nvPr/>
            </p:nvSpPr>
            <p:spPr>
              <a:xfrm>
                <a:off x="4487333" y="1339853"/>
                <a:ext cx="137160" cy="13716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4686301" y="1466851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3" name="Oval 122"/>
          <p:cNvSpPr/>
          <p:nvPr/>
        </p:nvSpPr>
        <p:spPr>
          <a:xfrm>
            <a:off x="6160346" y="995682"/>
            <a:ext cx="457200" cy="2286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3" name="Group 152"/>
          <p:cNvGrpSpPr/>
          <p:nvPr/>
        </p:nvGrpSpPr>
        <p:grpSpPr>
          <a:xfrm>
            <a:off x="6030384" y="893236"/>
            <a:ext cx="717125" cy="433492"/>
            <a:chOff x="6030384" y="893236"/>
            <a:chExt cx="717125" cy="433492"/>
          </a:xfrm>
        </p:grpSpPr>
        <p:sp>
          <p:nvSpPr>
            <p:cNvPr id="149" name="Oval 148"/>
            <p:cNvSpPr/>
            <p:nvPr/>
          </p:nvSpPr>
          <p:spPr>
            <a:xfrm>
              <a:off x="6610349" y="893236"/>
              <a:ext cx="137160" cy="137160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6030384" y="893236"/>
              <a:ext cx="137160" cy="137160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6030384" y="1189568"/>
              <a:ext cx="137160" cy="137160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6610349" y="1189568"/>
              <a:ext cx="137160" cy="137160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0" name="Oval 149"/>
          <p:cNvSpPr/>
          <p:nvPr/>
        </p:nvSpPr>
        <p:spPr>
          <a:xfrm>
            <a:off x="6318249" y="795871"/>
            <a:ext cx="137160" cy="13716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6318249" y="1282702"/>
            <a:ext cx="137160" cy="13716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ight Triangle 154"/>
          <p:cNvSpPr/>
          <p:nvPr/>
        </p:nvSpPr>
        <p:spPr>
          <a:xfrm>
            <a:off x="2050869" y="365760"/>
            <a:ext cx="267788" cy="653143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ight Triangle 155"/>
          <p:cNvSpPr/>
          <p:nvPr/>
        </p:nvSpPr>
        <p:spPr>
          <a:xfrm rot="10800000">
            <a:off x="1876697" y="838200"/>
            <a:ext cx="267788" cy="653143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3086221" y="1840413"/>
            <a:ext cx="303592" cy="308156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3186370" y="2214883"/>
            <a:ext cx="303592" cy="308156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4" name="Group 163"/>
          <p:cNvGrpSpPr/>
          <p:nvPr/>
        </p:nvGrpSpPr>
        <p:grpSpPr>
          <a:xfrm>
            <a:off x="1273629" y="2018211"/>
            <a:ext cx="1231880" cy="451055"/>
            <a:chOff x="1273629" y="2018211"/>
            <a:chExt cx="1231880" cy="451055"/>
          </a:xfrm>
        </p:grpSpPr>
        <p:grpSp>
          <p:nvGrpSpPr>
            <p:cNvPr id="159" name="Group 158"/>
            <p:cNvGrpSpPr/>
            <p:nvPr/>
          </p:nvGrpSpPr>
          <p:grpSpPr>
            <a:xfrm rot="5400000">
              <a:off x="1664041" y="1627799"/>
              <a:ext cx="451055" cy="1231880"/>
              <a:chOff x="2555966" y="727167"/>
              <a:chExt cx="481148" cy="1330237"/>
            </a:xfrm>
          </p:grpSpPr>
          <p:sp>
            <p:nvSpPr>
              <p:cNvPr id="157" name="Right Triangle 156"/>
              <p:cNvSpPr/>
              <p:nvPr/>
            </p:nvSpPr>
            <p:spPr>
              <a:xfrm rot="5400000">
                <a:off x="2514599" y="1534888"/>
                <a:ext cx="738054" cy="306977"/>
              </a:xfrm>
              <a:prstGeom prst="rtTriangl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ight Triangle 157"/>
              <p:cNvSpPr/>
              <p:nvPr/>
            </p:nvSpPr>
            <p:spPr>
              <a:xfrm rot="16200000">
                <a:off x="2340428" y="942705"/>
                <a:ext cx="738054" cy="306977"/>
              </a:xfrm>
              <a:prstGeom prst="rtTriangl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3" name="TextBox 162"/>
            <p:cNvSpPr txBox="1"/>
            <p:nvPr/>
          </p:nvSpPr>
          <p:spPr>
            <a:xfrm>
              <a:off x="1410110" y="2061400"/>
              <a:ext cx="9589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solidFill>
                    <a:srgbClr val="002060"/>
                  </a:solidFill>
                  <a:latin typeface="Microsoft JhengHei" pitchFamily="34" charset="-120"/>
                  <a:ea typeface="Microsoft JhengHei" pitchFamily="34" charset="-120"/>
                </a:rPr>
                <a:t>synapse</a:t>
              </a:r>
              <a:endParaRPr lang="en-US" sz="1600" i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4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Mekhano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 Shortt</dc:creator>
  <cp:lastModifiedBy>Steve Shortt</cp:lastModifiedBy>
  <cp:revision>32</cp:revision>
  <dcterms:created xsi:type="dcterms:W3CDTF">2016-05-05T12:17:57Z</dcterms:created>
  <dcterms:modified xsi:type="dcterms:W3CDTF">2016-05-06T03:47:54Z</dcterms:modified>
</cp:coreProperties>
</file>