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33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34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35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36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47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50.xml" ContentType="application/vnd.openxmlformats-officedocument.presentationml.notesSlide+xml"/>
  <Override PartName="/ppt/comments/comment27.xml" ContentType="application/vnd.openxmlformats-officedocument.presentationml.comments+xml"/>
  <Override PartName="/ppt/notesSlides/notesSlide51.xml" ContentType="application/vnd.openxmlformats-officedocument.presentationml.notesSlide+xml"/>
  <Override PartName="/ppt/comments/comment28.xml" ContentType="application/vnd.openxmlformats-officedocument.presentationml.comments+xml"/>
  <Override PartName="/ppt/notesSlides/notesSlide52.xml" ContentType="application/vnd.openxmlformats-officedocument.presentationml.notesSlide+xml"/>
  <Override PartName="/ppt/comments/comment29.xml" ContentType="application/vnd.openxmlformats-officedocument.presentationml.comments+xml"/>
  <Override PartName="/ppt/notesSlides/notesSlide53.xml" ContentType="application/vnd.openxmlformats-officedocument.presentationml.notesSlide+xml"/>
  <Override PartName="/ppt/comments/comment30.xml" ContentType="application/vnd.openxmlformats-officedocument.presentationml.comments+xml"/>
  <Override PartName="/ppt/notesSlides/notesSlide54.xml" ContentType="application/vnd.openxmlformats-officedocument.presentationml.notesSlide+xml"/>
  <Override PartName="/ppt/comments/comment31.xml" ContentType="application/vnd.openxmlformats-officedocument.presentationml.comments+xml"/>
  <Override PartName="/ppt/notesSlides/notesSlide55.xml" ContentType="application/vnd.openxmlformats-officedocument.presentationml.notesSlide+xml"/>
  <Override PartName="/ppt/comments/comment32.xml" ContentType="application/vnd.openxmlformats-officedocument.presentationml.comments+xml"/>
  <Override PartName="/ppt/notesSlides/notesSlide56.xml" ContentType="application/vnd.openxmlformats-officedocument.presentationml.notesSlide+xml"/>
  <Override PartName="/ppt/comments/comment33.xml" ContentType="application/vnd.openxmlformats-officedocument.presentationml.comments+xml"/>
  <Override PartName="/ppt/notesSlides/notesSlide57.xml" ContentType="application/vnd.openxmlformats-officedocument.presentationml.notesSlide+xml"/>
  <Override PartName="/ppt/comments/comment34.xml" ContentType="application/vnd.openxmlformats-officedocument.presentationml.comments+xml"/>
  <Override PartName="/ppt/notesSlides/notesSlide58.xml" ContentType="application/vnd.openxmlformats-officedocument.presentationml.notesSlide+xml"/>
  <Override PartName="/ppt/comments/comment35.xml" ContentType="application/vnd.openxmlformats-officedocument.presentationml.comment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omments/comment36.xml" ContentType="application/vnd.openxmlformats-officedocument.presentationml.comments+xml"/>
  <Override PartName="/ppt/notesSlides/notesSlide68.xml" ContentType="application/vnd.openxmlformats-officedocument.presentationml.notesSlide+xml"/>
  <Override PartName="/ppt/comments/comment37.xml" ContentType="application/vnd.openxmlformats-officedocument.presentationml.comments+xml"/>
  <Override PartName="/ppt/notesSlides/notesSlide69.xml" ContentType="application/vnd.openxmlformats-officedocument.presentationml.notesSlide+xml"/>
  <Override PartName="/ppt/comments/comment38.xml" ContentType="application/vnd.openxmlformats-officedocument.presentationml.comments+xml"/>
  <Override PartName="/ppt/notesSlides/notesSlide70.xml" ContentType="application/vnd.openxmlformats-officedocument.presentationml.notesSlide+xml"/>
  <Override PartName="/ppt/comments/comment39.xml" ContentType="application/vnd.openxmlformats-officedocument.presentationml.comments+xml"/>
  <Override PartName="/ppt/notesSlides/notesSlide71.xml" ContentType="application/vnd.openxmlformats-officedocument.presentationml.notesSlide+xml"/>
  <Override PartName="/ppt/comments/comment40.xml" ContentType="application/vnd.openxmlformats-officedocument.presentationml.comments+xml"/>
  <Override PartName="/ppt/notesSlides/notesSlide72.xml" ContentType="application/vnd.openxmlformats-officedocument.presentationml.notesSlide+xml"/>
  <Override PartName="/ppt/comments/comment41.xml" ContentType="application/vnd.openxmlformats-officedocument.presentationml.comments+xml"/>
  <Override PartName="/ppt/notesSlides/notesSlide73.xml" ContentType="application/vnd.openxmlformats-officedocument.presentationml.notesSlide+xml"/>
  <Override PartName="/ppt/comments/comment42.xml" ContentType="application/vnd.openxmlformats-officedocument.presentationml.comments+xml"/>
  <Override PartName="/ppt/notesSlides/notesSlide74.xml" ContentType="application/vnd.openxmlformats-officedocument.presentationml.notesSlide+xml"/>
  <Override PartName="/ppt/comments/comment43.xml" ContentType="application/vnd.openxmlformats-officedocument.presentationml.comment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omments/comment44.xml" ContentType="application/vnd.openxmlformats-officedocument.presentationml.comments+xml"/>
  <Override PartName="/ppt/notesSlides/notesSlide77.xml" ContentType="application/vnd.openxmlformats-officedocument.presentationml.notesSlide+xml"/>
  <Override PartName="/ppt/comments/comment45.xml" ContentType="application/vnd.openxmlformats-officedocument.presentationml.comments+xml"/>
  <Override PartName="/ppt/notesSlides/notesSlide78.xml" ContentType="application/vnd.openxmlformats-officedocument.presentationml.notesSlide+xml"/>
  <Override PartName="/ppt/comments/comment46.xml" ContentType="application/vnd.openxmlformats-officedocument.presentationml.comments+xml"/>
  <Override PartName="/ppt/notesSlides/notesSlide79.xml" ContentType="application/vnd.openxmlformats-officedocument.presentationml.notesSlide+xml"/>
  <Override PartName="/ppt/comments/comment47.xml" ContentType="application/vnd.openxmlformats-officedocument.presentationml.comments+xml"/>
  <Override PartName="/ppt/notesSlides/notesSlide80.xml" ContentType="application/vnd.openxmlformats-officedocument.presentationml.notesSlide+xml"/>
  <Override PartName="/ppt/comments/comment48.xml" ContentType="application/vnd.openxmlformats-officedocument.presentationml.comments+xml"/>
  <Override PartName="/ppt/notesSlides/notesSlide81.xml" ContentType="application/vnd.openxmlformats-officedocument.presentationml.notesSlide+xml"/>
  <Override PartName="/ppt/comments/comment49.xml" ContentType="application/vnd.openxmlformats-officedocument.presentationml.comments+xml"/>
  <Override PartName="/ppt/notesSlides/notesSlide82.xml" ContentType="application/vnd.openxmlformats-officedocument.presentationml.notesSlide+xml"/>
  <Override PartName="/ppt/comments/comment50.xml" ContentType="application/vnd.openxmlformats-officedocument.presentationml.comments+xml"/>
  <Override PartName="/ppt/notesSlides/notesSlide83.xml" ContentType="application/vnd.openxmlformats-officedocument.presentationml.notesSlide+xml"/>
  <Override PartName="/ppt/comments/comment51.xml" ContentType="application/vnd.openxmlformats-officedocument.presentationml.comments+xml"/>
  <Override PartName="/ppt/notesSlides/notesSlide84.xml" ContentType="application/vnd.openxmlformats-officedocument.presentationml.notesSlide+xml"/>
  <Override PartName="/ppt/comments/comment5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9"/>
  </p:notesMasterIdLst>
  <p:handoutMasterIdLst>
    <p:handoutMasterId r:id="rId90"/>
  </p:handoutMasterIdLst>
  <p:sldIdLst>
    <p:sldId id="256" r:id="rId5"/>
    <p:sldId id="300" r:id="rId6"/>
    <p:sldId id="277" r:id="rId7"/>
    <p:sldId id="386" r:id="rId8"/>
    <p:sldId id="284" r:id="rId9"/>
    <p:sldId id="282" r:id="rId10"/>
    <p:sldId id="278" r:id="rId11"/>
    <p:sldId id="279" r:id="rId12"/>
    <p:sldId id="387" r:id="rId13"/>
    <p:sldId id="388" r:id="rId14"/>
    <p:sldId id="389" r:id="rId15"/>
    <p:sldId id="390" r:id="rId16"/>
    <p:sldId id="398" r:id="rId17"/>
    <p:sldId id="399" r:id="rId18"/>
    <p:sldId id="298" r:id="rId19"/>
    <p:sldId id="391" r:id="rId20"/>
    <p:sldId id="393" r:id="rId21"/>
    <p:sldId id="394" r:id="rId22"/>
    <p:sldId id="280" r:id="rId23"/>
    <p:sldId id="288" r:id="rId24"/>
    <p:sldId id="294" r:id="rId25"/>
    <p:sldId id="317" r:id="rId26"/>
    <p:sldId id="395" r:id="rId27"/>
    <p:sldId id="396" r:id="rId28"/>
    <p:sldId id="302" r:id="rId29"/>
    <p:sldId id="338" r:id="rId30"/>
    <p:sldId id="370" r:id="rId31"/>
    <p:sldId id="304" r:id="rId32"/>
    <p:sldId id="295" r:id="rId33"/>
    <p:sldId id="305" r:id="rId34"/>
    <p:sldId id="306" r:id="rId35"/>
    <p:sldId id="307" r:id="rId36"/>
    <p:sldId id="308" r:id="rId37"/>
    <p:sldId id="319" r:id="rId38"/>
    <p:sldId id="375" r:id="rId39"/>
    <p:sldId id="376" r:id="rId40"/>
    <p:sldId id="402" r:id="rId41"/>
    <p:sldId id="290" r:id="rId42"/>
    <p:sldId id="401" r:id="rId43"/>
    <p:sldId id="403" r:id="rId44"/>
    <p:sldId id="404" r:id="rId45"/>
    <p:sldId id="405" r:id="rId46"/>
    <p:sldId id="406" r:id="rId47"/>
    <p:sldId id="407" r:id="rId48"/>
    <p:sldId id="408" r:id="rId49"/>
    <p:sldId id="372" r:id="rId50"/>
    <p:sldId id="373" r:id="rId51"/>
    <p:sldId id="311" r:id="rId52"/>
    <p:sldId id="286" r:id="rId53"/>
    <p:sldId id="339" r:id="rId54"/>
    <p:sldId id="340" r:id="rId55"/>
    <p:sldId id="341" r:id="rId56"/>
    <p:sldId id="310" r:id="rId57"/>
    <p:sldId id="318" r:id="rId58"/>
    <p:sldId id="320" r:id="rId59"/>
    <p:sldId id="326" r:id="rId60"/>
    <p:sldId id="327" r:id="rId61"/>
    <p:sldId id="342" r:id="rId62"/>
    <p:sldId id="309" r:id="rId63"/>
    <p:sldId id="292" r:id="rId64"/>
    <p:sldId id="312" r:id="rId65"/>
    <p:sldId id="316" r:id="rId66"/>
    <p:sldId id="313" r:id="rId67"/>
    <p:sldId id="314" r:id="rId68"/>
    <p:sldId id="315" r:id="rId69"/>
    <p:sldId id="283" r:id="rId70"/>
    <p:sldId id="361" r:id="rId71"/>
    <p:sldId id="362" r:id="rId72"/>
    <p:sldId id="360" r:id="rId73"/>
    <p:sldId id="353" r:id="rId74"/>
    <p:sldId id="359" r:id="rId75"/>
    <p:sldId id="354" r:id="rId76"/>
    <p:sldId id="355" r:id="rId77"/>
    <p:sldId id="356" r:id="rId78"/>
    <p:sldId id="344" r:id="rId79"/>
    <p:sldId id="331" r:id="rId80"/>
    <p:sldId id="345" r:id="rId81"/>
    <p:sldId id="347" r:id="rId82"/>
    <p:sldId id="348" r:id="rId83"/>
    <p:sldId id="349" r:id="rId84"/>
    <p:sldId id="351" r:id="rId85"/>
    <p:sldId id="352" r:id="rId86"/>
    <p:sldId id="350" r:id="rId87"/>
    <p:sldId id="358" r:id="rId8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Section par défaut" id="{E627B1E0-22BA-447F-A38E-349FE74C7A18}">
          <p14:sldIdLst>
            <p14:sldId id="256"/>
          </p14:sldIdLst>
        </p14:section>
        <p14:section name="Qu'est ce que Powershell" id="{6EA83CD4-0A4E-4492-818C-937E88502B51}">
          <p14:sldIdLst>
            <p14:sldId id="300"/>
            <p14:sldId id="277"/>
            <p14:sldId id="386"/>
            <p14:sldId id="284"/>
          </p14:sldIdLst>
        </p14:section>
        <p14:section name="Les Bases" id="{425999AF-387C-40DC-8149-C84F5583C1F5}">
          <p14:sldIdLst>
            <p14:sldId id="282"/>
            <p14:sldId id="278"/>
            <p14:sldId id="279"/>
            <p14:sldId id="387"/>
            <p14:sldId id="388"/>
          </p14:sldIdLst>
        </p14:section>
        <p14:section name="Variable/Types/Opérateurs" id="{6D63B233-7BA2-4A42-B2E9-B81C079486FD}">
          <p14:sldIdLst>
            <p14:sldId id="389"/>
            <p14:sldId id="390"/>
            <p14:sldId id="398"/>
            <p14:sldId id="399"/>
            <p14:sldId id="298"/>
            <p14:sldId id="391"/>
            <p14:sldId id="393"/>
            <p14:sldId id="394"/>
            <p14:sldId id="280"/>
            <p14:sldId id="288"/>
            <p14:sldId id="294"/>
            <p14:sldId id="317"/>
            <p14:sldId id="395"/>
            <p14:sldId id="396"/>
            <p14:sldId id="302"/>
            <p14:sldId id="338"/>
            <p14:sldId id="370"/>
            <p14:sldId id="304"/>
            <p14:sldId id="295"/>
            <p14:sldId id="305"/>
            <p14:sldId id="306"/>
            <p14:sldId id="307"/>
            <p14:sldId id="308"/>
            <p14:sldId id="319"/>
            <p14:sldId id="375"/>
            <p14:sldId id="376"/>
          </p14:sldIdLst>
        </p14:section>
        <p14:section name="ManipulatioObjets" id="{247C9902-300E-409B-A16F-680E549F41B2}">
          <p14:sldIdLst>
            <p14:sldId id="402"/>
            <p14:sldId id="290"/>
            <p14:sldId id="401"/>
            <p14:sldId id="403"/>
            <p14:sldId id="404"/>
            <p14:sldId id="405"/>
            <p14:sldId id="406"/>
            <p14:sldId id="407"/>
            <p14:sldId id="408"/>
            <p14:sldId id="372"/>
            <p14:sldId id="373"/>
          </p14:sldIdLst>
        </p14:section>
        <p14:section name="Scripts&amp;Fonctions" id="{FF99EB28-980B-4322-A22F-25F5EA0A3506}">
          <p14:sldIdLst>
            <p14:sldId id="311"/>
            <p14:sldId id="286"/>
            <p14:sldId id="339"/>
            <p14:sldId id="340"/>
            <p14:sldId id="341"/>
            <p14:sldId id="310"/>
            <p14:sldId id="318"/>
            <p14:sldId id="320"/>
            <p14:sldId id="326"/>
            <p14:sldId id="327"/>
            <p14:sldId id="342"/>
          </p14:sldIdLst>
        </p14:section>
        <p14:section name="Structures" id="{2DDEACED-46BB-480E-A793-C7306E90980C}">
          <p14:sldIdLst>
            <p14:sldId id="309"/>
            <p14:sldId id="292"/>
            <p14:sldId id="312"/>
            <p14:sldId id="316"/>
            <p14:sldId id="313"/>
            <p14:sldId id="314"/>
            <p14:sldId id="315"/>
          </p14:sldIdLst>
        </p14:section>
        <p14:section name="Administration" id="{B804D7AB-BC2B-4FBB-90EC-C98FD24F9AFD}">
          <p14:sldIdLst>
            <p14:sldId id="283"/>
            <p14:sldId id="361"/>
            <p14:sldId id="362"/>
            <p14:sldId id="360"/>
            <p14:sldId id="353"/>
            <p14:sldId id="359"/>
            <p14:sldId id="354"/>
            <p14:sldId id="355"/>
            <p14:sldId id="356"/>
            <p14:sldId id="344"/>
            <p14:sldId id="331"/>
            <p14:sldId id="345"/>
            <p14:sldId id="347"/>
            <p14:sldId id="348"/>
            <p14:sldId id="349"/>
            <p14:sldId id="351"/>
            <p14:sldId id="352"/>
            <p14:sldId id="350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AZOYER" initials="JM" lastIdx="13" clrIdx="0">
    <p:extLst>
      <p:ext uri="{19B8F6BF-5375-455C-9EA6-DF929625EA0E}">
        <p15:presenceInfo xmlns:p15="http://schemas.microsoft.com/office/powerpoint/2012/main" userId="Julien MAZOYER" providerId="None"/>
      </p:ext>
    </p:extLst>
  </p:cmAuthor>
  <p:cmAuthor id="2" name="Mathieu LANOË" initials="ML" lastIdx="2" clrIdx="1">
    <p:extLst>
      <p:ext uri="{19B8F6BF-5375-455C-9EA6-DF929625EA0E}">
        <p15:presenceInfo xmlns:p15="http://schemas.microsoft.com/office/powerpoint/2012/main" userId="S::mlanoe@synapsys-it.com::37fd4698-e750-44a6-b8c2-682b0ce247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3"/>
    <a:srgbClr val="BE1212"/>
    <a:srgbClr val="F7F7F7"/>
    <a:srgbClr val="1E1E1E"/>
    <a:srgbClr val="BE1811"/>
    <a:srgbClr val="161616"/>
    <a:srgbClr val="012456"/>
    <a:srgbClr val="272727"/>
    <a:srgbClr val="E7E5E6"/>
    <a:srgbClr val="DA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F28D-160C-4A33-AC61-BBB8DC28CDF7}" v="10" dt="2021-10-05T13:16:54.8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86261" autoAdjust="0"/>
  </p:normalViewPr>
  <p:slideViewPr>
    <p:cSldViewPr snapToGrid="0">
      <p:cViewPr varScale="1">
        <p:scale>
          <a:sx n="47" d="100"/>
          <a:sy n="47" d="100"/>
        </p:scale>
        <p:origin x="6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4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commentAuthors" Target="commentAuthors.xml"/><Relationship Id="rId9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Mazoyer" userId="a94b62e563dfc8aa" providerId="LiveId" clId="{331DA065-2CE6-4799-B4E7-572E2188E218}"/>
    <pc:docChg chg="undo custSel addSld delSld modSld sldOrd modMainMaster modSection">
      <pc:chgData name="Julien Mazoyer" userId="a94b62e563dfc8aa" providerId="LiveId" clId="{331DA065-2CE6-4799-B4E7-572E2188E218}" dt="2021-09-29T14:23:14.515" v="5399" actId="47"/>
      <pc:docMkLst>
        <pc:docMk/>
      </pc:docMkLst>
      <pc:sldChg chg="delSp modSp mod ord">
        <pc:chgData name="Julien Mazoyer" userId="a94b62e563dfc8aa" providerId="LiveId" clId="{331DA065-2CE6-4799-B4E7-572E2188E218}" dt="2021-09-28T10:49:42.010" v="2224" actId="21"/>
        <pc:sldMkLst>
          <pc:docMk/>
          <pc:sldMk cId="3807921302" sldId="277"/>
        </pc:sldMkLst>
        <pc:spChg chg="del">
          <ac:chgData name="Julien Mazoyer" userId="a94b62e563dfc8aa" providerId="LiveId" clId="{331DA065-2CE6-4799-B4E7-572E2188E218}" dt="2021-09-28T10:49:42.010" v="2224" actId="21"/>
          <ac:spMkLst>
            <pc:docMk/>
            <pc:sldMk cId="3807921302" sldId="277"/>
            <ac:spMk id="11" creationId="{D4CCFA8D-91C6-4036-9A5B-67A24084CFD9}"/>
          </ac:spMkLst>
        </pc:spChg>
        <pc:spChg chg="del mod">
          <ac:chgData name="Julien Mazoyer" userId="a94b62e563dfc8aa" providerId="LiveId" clId="{331DA065-2CE6-4799-B4E7-572E2188E218}" dt="2021-09-28T10:49:42.010" v="2224" actId="21"/>
          <ac:spMkLst>
            <pc:docMk/>
            <pc:sldMk cId="3807921302" sldId="277"/>
            <ac:spMk id="17" creationId="{6BE38CB3-2692-4BA8-A5E2-FB99F0002A01}"/>
          </ac:spMkLst>
        </pc:spChg>
        <pc:spChg chg="del">
          <ac:chgData name="Julien Mazoyer" userId="a94b62e563dfc8aa" providerId="LiveId" clId="{331DA065-2CE6-4799-B4E7-572E2188E218}" dt="2021-09-28T10:49:42.010" v="2224" actId="21"/>
          <ac:spMkLst>
            <pc:docMk/>
            <pc:sldMk cId="3807921302" sldId="277"/>
            <ac:spMk id="18" creationId="{FF96362D-B9AA-4E89-8B05-55A50A63649D}"/>
          </ac:spMkLst>
        </pc:spChg>
        <pc:spChg chg="mod">
          <ac:chgData name="Julien Mazoyer" userId="a94b62e563dfc8aa" providerId="LiveId" clId="{331DA065-2CE6-4799-B4E7-572E2188E218}" dt="2021-09-28T10:47:17.487" v="2216" actId="21"/>
          <ac:spMkLst>
            <pc:docMk/>
            <pc:sldMk cId="3807921302" sldId="277"/>
            <ac:spMk id="28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10:49:42.010" v="2224" actId="21"/>
          <ac:picMkLst>
            <pc:docMk/>
            <pc:sldMk cId="3807921302" sldId="277"/>
            <ac:picMk id="6" creationId="{34521377-0B0B-42F4-BA46-97C005757486}"/>
          </ac:picMkLst>
        </pc:picChg>
      </pc:sldChg>
      <pc:sldChg chg="modSp mod">
        <pc:chgData name="Julien Mazoyer" userId="a94b62e563dfc8aa" providerId="LiveId" clId="{331DA065-2CE6-4799-B4E7-572E2188E218}" dt="2021-09-28T10:05:06.877" v="1199" actId="20577"/>
        <pc:sldMkLst>
          <pc:docMk/>
          <pc:sldMk cId="4274534379" sldId="278"/>
        </pc:sldMkLst>
        <pc:spChg chg="mod">
          <ac:chgData name="Julien Mazoyer" userId="a94b62e563dfc8aa" providerId="LiveId" clId="{331DA065-2CE6-4799-B4E7-572E2188E218}" dt="2021-09-28T09:10:43.318" v="480" actId="2711"/>
          <ac:spMkLst>
            <pc:docMk/>
            <pc:sldMk cId="4274534379" sldId="278"/>
            <ac:spMk id="28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0:05:06.877" v="1199" actId="20577"/>
          <ac:spMkLst>
            <pc:docMk/>
            <pc:sldMk cId="4274534379" sldId="278"/>
            <ac:spMk id="202" creationId="{00000000-0000-0000-0000-000000000000}"/>
          </ac:spMkLst>
        </pc:spChg>
        <pc:picChg chg="mod">
          <ac:chgData name="Julien Mazoyer" userId="a94b62e563dfc8aa" providerId="LiveId" clId="{331DA065-2CE6-4799-B4E7-572E2188E218}" dt="2021-09-28T08:06:37.960" v="288" actId="1076"/>
          <ac:picMkLst>
            <pc:docMk/>
            <pc:sldMk cId="4274534379" sldId="278"/>
            <ac:picMk id="17" creationId="{F34A6BDA-EFCC-436C-BCDD-7A6ED6CD4BFB}"/>
          </ac:picMkLst>
        </pc:picChg>
      </pc:sldChg>
      <pc:sldChg chg="addSp delSp modSp mod">
        <pc:chgData name="Julien Mazoyer" userId="a94b62e563dfc8aa" providerId="LiveId" clId="{331DA065-2CE6-4799-B4E7-572E2188E218}" dt="2021-09-29T08:55:07.264" v="4085" actId="20577"/>
        <pc:sldMkLst>
          <pc:docMk/>
          <pc:sldMk cId="1349673630" sldId="279"/>
        </pc:sldMkLst>
        <pc:spChg chg="add 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2" creationId="{03A65C94-E20A-49CF-AE3B-2572294A80FC}"/>
          </ac:spMkLst>
        </pc:spChg>
        <pc:spChg chg="del">
          <ac:chgData name="Julien Mazoyer" userId="a94b62e563dfc8aa" providerId="LiveId" clId="{331DA065-2CE6-4799-B4E7-572E2188E218}" dt="2021-09-28T08:16:24.241" v="467" actId="478"/>
          <ac:spMkLst>
            <pc:docMk/>
            <pc:sldMk cId="1349673630" sldId="279"/>
            <ac:spMk id="4" creationId="{87DB6E0E-4632-4218-A886-C0EEE7E678FC}"/>
          </ac:spMkLst>
        </pc:spChg>
        <pc:spChg chg="del">
          <ac:chgData name="Julien Mazoyer" userId="a94b62e563dfc8aa" providerId="LiveId" clId="{331DA065-2CE6-4799-B4E7-572E2188E218}" dt="2021-09-28T08:11:43.631" v="349" actId="478"/>
          <ac:spMkLst>
            <pc:docMk/>
            <pc:sldMk cId="1349673630" sldId="279"/>
            <ac:spMk id="6" creationId="{66EAE6DE-7F39-4276-8DFC-67461CDCD2BD}"/>
          </ac:spMkLst>
        </pc:spChg>
        <pc:spChg chg="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9" creationId="{DA8A78D5-E9B4-4620-8042-8C27919332D4}"/>
          </ac:spMkLst>
        </pc:spChg>
        <pc:spChg chg="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10" creationId="{A4968B4B-5F51-4EEB-A5BC-B56C0F906CDC}"/>
          </ac:spMkLst>
        </pc:spChg>
        <pc:spChg chg="del">
          <ac:chgData name="Julien Mazoyer" userId="a94b62e563dfc8aa" providerId="LiveId" clId="{331DA065-2CE6-4799-B4E7-572E2188E218}" dt="2021-09-28T08:11:46.520" v="351" actId="478"/>
          <ac:spMkLst>
            <pc:docMk/>
            <pc:sldMk cId="1349673630" sldId="279"/>
            <ac:spMk id="12" creationId="{C6E75003-F7AD-4E75-89FF-D801E244B77C}"/>
          </ac:spMkLst>
        </pc:spChg>
        <pc:spChg chg="del">
          <ac:chgData name="Julien Mazoyer" userId="a94b62e563dfc8aa" providerId="LiveId" clId="{331DA065-2CE6-4799-B4E7-572E2188E218}" dt="2021-09-28T08:11:45.012" v="350" actId="478"/>
          <ac:spMkLst>
            <pc:docMk/>
            <pc:sldMk cId="1349673630" sldId="279"/>
            <ac:spMk id="13" creationId="{51414841-4D75-491A-9268-8BDCF5C3C63D}"/>
          </ac:spMkLst>
        </pc:spChg>
        <pc:spChg chg="add 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16" creationId="{20EF1D1D-904A-4B62-80FD-1CD584B932FA}"/>
          </ac:spMkLst>
        </pc:spChg>
        <pc:spChg chg="add del mod">
          <ac:chgData name="Julien Mazoyer" userId="a94b62e563dfc8aa" providerId="LiveId" clId="{331DA065-2CE6-4799-B4E7-572E2188E218}" dt="2021-09-28T10:06:44.989" v="1200" actId="478"/>
          <ac:spMkLst>
            <pc:docMk/>
            <pc:sldMk cId="1349673630" sldId="279"/>
            <ac:spMk id="18" creationId="{F75FCC67-ADA0-4168-BCBD-4911A84B19D3}"/>
          </ac:spMkLst>
        </pc:spChg>
        <pc:spChg chg="add del mod">
          <ac:chgData name="Julien Mazoyer" userId="a94b62e563dfc8aa" providerId="LiveId" clId="{331DA065-2CE6-4799-B4E7-572E2188E218}" dt="2021-09-28T10:06:48.254" v="1202" actId="478"/>
          <ac:spMkLst>
            <pc:docMk/>
            <pc:sldMk cId="1349673630" sldId="279"/>
            <ac:spMk id="19" creationId="{A009BE73-2E08-43E5-82BF-84B1AADBB0CC}"/>
          </ac:spMkLst>
        </pc:spChg>
        <pc:spChg chg="add del">
          <ac:chgData name="Julien Mazoyer" userId="a94b62e563dfc8aa" providerId="LiveId" clId="{331DA065-2CE6-4799-B4E7-572E2188E218}" dt="2021-09-28T09:59:26.767" v="1138" actId="11529"/>
          <ac:spMkLst>
            <pc:docMk/>
            <pc:sldMk cId="1349673630" sldId="279"/>
            <ac:spMk id="28" creationId="{49EDD80E-57F2-44AD-863C-C2E5D3F0838E}"/>
          </ac:spMkLst>
        </pc:spChg>
        <pc:spChg chg="mod">
          <ac:chgData name="Julien Mazoyer" userId="a94b62e563dfc8aa" providerId="LiveId" clId="{331DA065-2CE6-4799-B4E7-572E2188E218}" dt="2021-09-29T08:55:07.264" v="4085" actId="20577"/>
          <ac:spMkLst>
            <pc:docMk/>
            <pc:sldMk cId="1349673630" sldId="279"/>
            <ac:spMk id="202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08:10:38.670" v="330" actId="478"/>
          <ac:picMkLst>
            <pc:docMk/>
            <pc:sldMk cId="1349673630" sldId="279"/>
            <ac:picMk id="5" creationId="{46D160E4-2AE8-4A28-8433-81053901D7C7}"/>
          </ac:picMkLst>
        </pc:picChg>
        <pc:cxnChg chg="add mod">
          <ac:chgData name="Julien Mazoyer" userId="a94b62e563dfc8aa" providerId="LiveId" clId="{331DA065-2CE6-4799-B4E7-572E2188E218}" dt="2021-09-28T10:11:42.849" v="1252" actId="1076"/>
          <ac:cxnSpMkLst>
            <pc:docMk/>
            <pc:sldMk cId="1349673630" sldId="279"/>
            <ac:cxnSpMk id="8" creationId="{1D4A3195-0262-4A1B-B91D-0A5BB4AE74CF}"/>
          </ac:cxnSpMkLst>
        </pc:cxnChg>
        <pc:cxnChg chg="add del mod">
          <ac:chgData name="Julien Mazoyer" userId="a94b62e563dfc8aa" providerId="LiveId" clId="{331DA065-2CE6-4799-B4E7-572E2188E218}" dt="2021-09-28T09:58:37.828" v="1132" actId="11529"/>
          <ac:cxnSpMkLst>
            <pc:docMk/>
            <pc:sldMk cId="1349673630" sldId="279"/>
            <ac:cxnSpMk id="15" creationId="{C086F1E7-318B-4F76-A08F-6014FFE78E20}"/>
          </ac:cxnSpMkLst>
        </pc:cxnChg>
        <pc:cxnChg chg="add del mod">
          <ac:chgData name="Julien Mazoyer" userId="a94b62e563dfc8aa" providerId="LiveId" clId="{331DA065-2CE6-4799-B4E7-572E2188E218}" dt="2021-09-28T10:06:54.522" v="1203" actId="478"/>
          <ac:cxnSpMkLst>
            <pc:docMk/>
            <pc:sldMk cId="1349673630" sldId="279"/>
            <ac:cxnSpMk id="17" creationId="{16717E92-6078-4BDC-80B4-3CB52D8B82ED}"/>
          </ac:cxnSpMkLst>
        </pc:cxnChg>
        <pc:cxnChg chg="add del mod">
          <ac:chgData name="Julien Mazoyer" userId="a94b62e563dfc8aa" providerId="LiveId" clId="{331DA065-2CE6-4799-B4E7-572E2188E218}" dt="2021-09-28T09:59:03.356" v="1136" actId="11529"/>
          <ac:cxnSpMkLst>
            <pc:docMk/>
            <pc:sldMk cId="1349673630" sldId="279"/>
            <ac:cxnSpMk id="26" creationId="{2DAE4180-CDB1-4CB8-86B2-948AE3B15CC6}"/>
          </ac:cxnSpMkLst>
        </pc:cxnChg>
      </pc:sldChg>
      <pc:sldChg chg="modSp mod">
        <pc:chgData name="Julien Mazoyer" userId="a94b62e563dfc8aa" providerId="LiveId" clId="{331DA065-2CE6-4799-B4E7-572E2188E218}" dt="2021-09-29T08:59:08.921" v="4257" actId="20577"/>
        <pc:sldMkLst>
          <pc:docMk/>
          <pc:sldMk cId="2785383449" sldId="280"/>
        </pc:sldMkLst>
        <pc:spChg chg="mod">
          <ac:chgData name="Julien Mazoyer" userId="a94b62e563dfc8aa" providerId="LiveId" clId="{331DA065-2CE6-4799-B4E7-572E2188E218}" dt="2021-09-29T08:59:08.921" v="4257" actId="20577"/>
          <ac:spMkLst>
            <pc:docMk/>
            <pc:sldMk cId="2785383449" sldId="280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1:08:20.432" v="2495" actId="20577"/>
          <ac:spMkLst>
            <pc:docMk/>
            <pc:sldMk cId="2785383449" sldId="280"/>
            <ac:spMk id="28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8T10:04:52.270" v="1169" actId="20577"/>
        <pc:sldMkLst>
          <pc:docMk/>
          <pc:sldMk cId="1329252919" sldId="282"/>
        </pc:sldMkLst>
        <pc:spChg chg="mod">
          <ac:chgData name="Julien Mazoyer" userId="a94b62e563dfc8aa" providerId="LiveId" clId="{331DA065-2CE6-4799-B4E7-572E2188E218}" dt="2021-09-28T10:04:52.270" v="1169" actId="20577"/>
          <ac:spMkLst>
            <pc:docMk/>
            <pc:sldMk cId="1329252919" sldId="282"/>
            <ac:spMk id="70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14:08:11.871" v="5324" actId="20577"/>
        <pc:sldMkLst>
          <pc:docMk/>
          <pc:sldMk cId="189501636" sldId="283"/>
        </pc:sldMkLst>
        <pc:spChg chg="mod">
          <ac:chgData name="Julien Mazoyer" userId="a94b62e563dfc8aa" providerId="LiveId" clId="{331DA065-2CE6-4799-B4E7-572E2188E218}" dt="2021-09-29T14:08:11.871" v="5324" actId="20577"/>
          <ac:spMkLst>
            <pc:docMk/>
            <pc:sldMk cId="189501636" sldId="283"/>
            <ac:spMk id="70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08:59:12.488" v="4259" actId="20577"/>
        <pc:sldMkLst>
          <pc:docMk/>
          <pc:sldMk cId="3325996195" sldId="288"/>
        </pc:sldMkLst>
        <pc:spChg chg="mod">
          <ac:chgData name="Julien Mazoyer" userId="a94b62e563dfc8aa" providerId="LiveId" clId="{331DA065-2CE6-4799-B4E7-572E2188E218}" dt="2021-09-28T12:28:25.661" v="2526" actId="2711"/>
          <ac:spMkLst>
            <pc:docMk/>
            <pc:sldMk cId="3325996195" sldId="288"/>
            <ac:spMk id="3" creationId="{BF324351-27F3-4C77-843C-3F6AE972C672}"/>
          </ac:spMkLst>
        </pc:spChg>
        <pc:spChg chg="mod">
          <ac:chgData name="Julien Mazoyer" userId="a94b62e563dfc8aa" providerId="LiveId" clId="{331DA065-2CE6-4799-B4E7-572E2188E218}" dt="2021-09-29T08:59:12.488" v="4259" actId="20577"/>
          <ac:spMkLst>
            <pc:docMk/>
            <pc:sldMk cId="3325996195" sldId="288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29:11.222" v="2544" actId="2711"/>
          <ac:spMkLst>
            <pc:docMk/>
            <pc:sldMk cId="3325996195" sldId="288"/>
            <ac:spMk id="9" creationId="{1424F140-0260-492F-8837-984AF365BC79}"/>
          </ac:spMkLst>
        </pc:spChg>
        <pc:spChg chg="mod">
          <ac:chgData name="Julien Mazoyer" userId="a94b62e563dfc8aa" providerId="LiveId" clId="{331DA065-2CE6-4799-B4E7-572E2188E218}" dt="2021-09-28T12:29:33.174" v="2546" actId="2711"/>
          <ac:spMkLst>
            <pc:docMk/>
            <pc:sldMk cId="3325996195" sldId="288"/>
            <ac:spMk id="10" creationId="{AA68C2CD-C7A3-4B82-9460-7D0D71C9E32D}"/>
          </ac:spMkLst>
        </pc:spChg>
        <pc:spChg chg="mod">
          <ac:chgData name="Julien Mazoyer" userId="a94b62e563dfc8aa" providerId="LiveId" clId="{331DA065-2CE6-4799-B4E7-572E2188E218}" dt="2021-09-28T13:10:40.209" v="2969" actId="20577"/>
          <ac:spMkLst>
            <pc:docMk/>
            <pc:sldMk cId="3325996195" sldId="288"/>
            <ac:spMk id="28" creationId="{00000000-0000-0000-0000-000000000000}"/>
          </ac:spMkLst>
        </pc:spChg>
      </pc:sldChg>
      <pc:sldChg chg="addSp delSp modSp mod">
        <pc:chgData name="Julien Mazoyer" userId="a94b62e563dfc8aa" providerId="LiveId" clId="{331DA065-2CE6-4799-B4E7-572E2188E218}" dt="2021-09-29T10:06:41.963" v="4408" actId="20577"/>
        <pc:sldMkLst>
          <pc:docMk/>
          <pc:sldMk cId="3843674005" sldId="290"/>
        </pc:sldMkLst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8" creationId="{AAA593CB-0CA1-457A-BB13-297F1EF423D7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9" creationId="{15DAA0C7-BCBD-4CF6-8A2F-306A870BC299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10" creationId="{0AECD74C-AA63-4375-B5E7-1316E8326766}"/>
          </ac:spMkLst>
        </pc:spChg>
        <pc:spChg chg="mod">
          <ac:chgData name="Julien Mazoyer" userId="a94b62e563dfc8aa" providerId="LiveId" clId="{331DA065-2CE6-4799-B4E7-572E2188E218}" dt="2021-09-29T10:06:41.963" v="4408" actId="20577"/>
          <ac:spMkLst>
            <pc:docMk/>
            <pc:sldMk cId="3843674005" sldId="290"/>
            <ac:spMk id="11" creationId="{45EA097A-AEE6-4AA4-8A53-090B0949A694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12" creationId="{0B23ABA7-23DA-4F7B-AF8E-321C3063E690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13" creationId="{A01349DA-DE54-4BE5-B132-A68BE5581B7E}"/>
          </ac:spMkLst>
        </pc:spChg>
        <pc:spChg chg="add mod">
          <ac:chgData name="Julien Mazoyer" userId="a94b62e563dfc8aa" providerId="LiveId" clId="{331DA065-2CE6-4799-B4E7-572E2188E218}" dt="2021-09-29T10:06:13.904" v="4388" actId="14100"/>
          <ac:spMkLst>
            <pc:docMk/>
            <pc:sldMk cId="3843674005" sldId="290"/>
            <ac:spMk id="14" creationId="{CFD68D92-32FF-4B76-9145-36D00133D6A0}"/>
          </ac:spMkLst>
        </pc:spChg>
        <pc:spChg chg="add mod">
          <ac:chgData name="Julien Mazoyer" userId="a94b62e563dfc8aa" providerId="LiveId" clId="{331DA065-2CE6-4799-B4E7-572E2188E218}" dt="2021-09-29T10:06:20.367" v="4389" actId="404"/>
          <ac:spMkLst>
            <pc:docMk/>
            <pc:sldMk cId="3843674005" sldId="290"/>
            <ac:spMk id="15" creationId="{5FF8976A-ADD2-43A2-96BA-0DB666F042D5}"/>
          </ac:spMkLst>
        </pc:spChg>
        <pc:spChg chg="mod">
          <ac:chgData name="Julien Mazoyer" userId="a94b62e563dfc8aa" providerId="LiveId" clId="{331DA065-2CE6-4799-B4E7-572E2188E218}" dt="2021-09-29T09:56:58.751" v="4304" actId="207"/>
          <ac:spMkLst>
            <pc:docMk/>
            <pc:sldMk cId="3843674005" sldId="290"/>
            <ac:spMk id="202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08:59:15.636" v="4261" actId="20577"/>
        <pc:sldMkLst>
          <pc:docMk/>
          <pc:sldMk cId="2709521722" sldId="294"/>
        </pc:sldMkLst>
        <pc:spChg chg="mod">
          <ac:chgData name="Julien Mazoyer" userId="a94b62e563dfc8aa" providerId="LiveId" clId="{331DA065-2CE6-4799-B4E7-572E2188E218}" dt="2021-09-28T12:45:03.829" v="2625" actId="20577"/>
          <ac:spMkLst>
            <pc:docMk/>
            <pc:sldMk cId="2709521722" sldId="294"/>
            <ac:spMk id="3" creationId="{39103B98-315B-481C-B36A-305C4D1AC54C}"/>
          </ac:spMkLst>
        </pc:spChg>
        <pc:spChg chg="mod">
          <ac:chgData name="Julien Mazoyer" userId="a94b62e563dfc8aa" providerId="LiveId" clId="{331DA065-2CE6-4799-B4E7-572E2188E218}" dt="2021-09-28T12:30:28.719" v="2551" actId="113"/>
          <ac:spMkLst>
            <pc:docMk/>
            <pc:sldMk cId="2709521722" sldId="294"/>
            <ac:spMk id="6" creationId="{DB673146-AC9F-4AFA-8DF2-74D12C2F2A71}"/>
          </ac:spMkLst>
        </pc:spChg>
        <pc:spChg chg="mod">
          <ac:chgData name="Julien Mazoyer" userId="a94b62e563dfc8aa" providerId="LiveId" clId="{331DA065-2CE6-4799-B4E7-572E2188E218}" dt="2021-09-29T08:59:15.636" v="4261" actId="20577"/>
          <ac:spMkLst>
            <pc:docMk/>
            <pc:sldMk cId="2709521722" sldId="294"/>
            <ac:spMk id="7" creationId="{00000000-0000-0000-0000-000000000000}"/>
          </ac:spMkLst>
        </pc:spChg>
      </pc:sldChg>
      <pc:sldChg chg="delSp modSp mod">
        <pc:chgData name="Julien Mazoyer" userId="a94b62e563dfc8aa" providerId="LiveId" clId="{331DA065-2CE6-4799-B4E7-572E2188E218}" dt="2021-09-29T08:59:43.873" v="4277" actId="20577"/>
        <pc:sldMkLst>
          <pc:docMk/>
          <pc:sldMk cId="2567335719" sldId="295"/>
        </pc:sldMkLst>
        <pc:spChg chg="mod">
          <ac:chgData name="Julien Mazoyer" userId="a94b62e563dfc8aa" providerId="LiveId" clId="{331DA065-2CE6-4799-B4E7-572E2188E218}" dt="2021-09-29T08:59:43.873" v="4277" actId="20577"/>
          <ac:spMkLst>
            <pc:docMk/>
            <pc:sldMk cId="2567335719" sldId="295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8T13:01:22.719" v="2648" actId="478"/>
          <ac:spMkLst>
            <pc:docMk/>
            <pc:sldMk cId="2567335719" sldId="295"/>
            <ac:spMk id="9" creationId="{0D0088B7-E3B5-4682-B967-8E27D09CDBC9}"/>
          </ac:spMkLst>
        </pc:spChg>
        <pc:spChg chg="mod">
          <ac:chgData name="Julien Mazoyer" userId="a94b62e563dfc8aa" providerId="LiveId" clId="{331DA065-2CE6-4799-B4E7-572E2188E218}" dt="2021-09-28T13:01:08.169" v="2646" actId="113"/>
          <ac:spMkLst>
            <pc:docMk/>
            <pc:sldMk cId="2567335719" sldId="295"/>
            <ac:spMk id="28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13:01:18.422" v="2647" actId="478"/>
          <ac:picMkLst>
            <pc:docMk/>
            <pc:sldMk cId="2567335719" sldId="295"/>
            <ac:picMk id="10" creationId="{E34B0DE5-4326-4A8C-96F8-B4A55E32F359}"/>
          </ac:picMkLst>
        </pc:picChg>
      </pc:sldChg>
      <pc:sldChg chg="modSp mod">
        <pc:chgData name="Julien Mazoyer" userId="a94b62e563dfc8aa" providerId="LiveId" clId="{331DA065-2CE6-4799-B4E7-572E2188E218}" dt="2021-09-28T10:45:20.688" v="2215" actId="20577"/>
        <pc:sldMkLst>
          <pc:docMk/>
          <pc:sldMk cId="4268087414" sldId="298"/>
        </pc:sldMkLst>
        <pc:spChg chg="mod">
          <ac:chgData name="Julien Mazoyer" userId="a94b62e563dfc8aa" providerId="LiveId" clId="{331DA065-2CE6-4799-B4E7-572E2188E218}" dt="2021-09-28T10:45:20.688" v="2215" actId="20577"/>
          <ac:spMkLst>
            <pc:docMk/>
            <pc:sldMk cId="4268087414" sldId="298"/>
            <ac:spMk id="70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08:59:29.527" v="4269" actId="20577"/>
        <pc:sldMkLst>
          <pc:docMk/>
          <pc:sldMk cId="259324777" sldId="302"/>
        </pc:sldMkLst>
        <pc:spChg chg="mod">
          <ac:chgData name="Julien Mazoyer" userId="a94b62e563dfc8aa" providerId="LiveId" clId="{331DA065-2CE6-4799-B4E7-572E2188E218}" dt="2021-09-29T08:59:29.527" v="4269" actId="20577"/>
          <ac:spMkLst>
            <pc:docMk/>
            <pc:sldMk cId="259324777" sldId="302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33:16.253" v="2572" actId="120"/>
          <ac:spMkLst>
            <pc:docMk/>
            <pc:sldMk cId="259324777" sldId="302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09:21:58.398" v="726" actId="14100"/>
          <ac:spMkLst>
            <pc:docMk/>
            <pc:sldMk cId="259324777" sldId="302"/>
            <ac:spMk id="9" creationId="{2C446B46-D7FA-4062-B481-B4B08CE01402}"/>
          </ac:spMkLst>
        </pc:spChg>
        <pc:spChg chg="mod">
          <ac:chgData name="Julien Mazoyer" userId="a94b62e563dfc8aa" providerId="LiveId" clId="{331DA065-2CE6-4799-B4E7-572E2188E218}" dt="2021-09-28T12:33:47.858" v="2578" actId="120"/>
          <ac:spMkLst>
            <pc:docMk/>
            <pc:sldMk cId="259324777" sldId="302"/>
            <ac:spMk id="10" creationId="{46AC95B6-D6AE-4284-9932-04888C590FEC}"/>
          </ac:spMkLst>
        </pc:spChg>
      </pc:sldChg>
      <pc:sldChg chg="modSp mod">
        <pc:chgData name="Julien Mazoyer" userId="a94b62e563dfc8aa" providerId="LiveId" clId="{331DA065-2CE6-4799-B4E7-572E2188E218}" dt="2021-09-29T08:59:40.560" v="4275" actId="20577"/>
        <pc:sldMkLst>
          <pc:docMk/>
          <pc:sldMk cId="6568418" sldId="304"/>
        </pc:sldMkLst>
        <pc:spChg chg="mod">
          <ac:chgData name="Julien Mazoyer" userId="a94b62e563dfc8aa" providerId="LiveId" clId="{331DA065-2CE6-4799-B4E7-572E2188E218}" dt="2021-09-29T08:59:40.560" v="4275" actId="20577"/>
          <ac:spMkLst>
            <pc:docMk/>
            <pc:sldMk cId="6568418" sldId="304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47:11.392" v="2626" actId="20577"/>
          <ac:spMkLst>
            <pc:docMk/>
            <pc:sldMk cId="6568418" sldId="304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12:47:12.416" v="2627" actId="20577"/>
          <ac:spMkLst>
            <pc:docMk/>
            <pc:sldMk cId="6568418" sldId="304"/>
            <ac:spMk id="10" creationId="{632F0F0A-4AE7-4BAD-9EFC-16A399FBE10C}"/>
          </ac:spMkLst>
        </pc:spChg>
      </pc:sldChg>
      <pc:sldChg chg="delSp modSp mod">
        <pc:chgData name="Julien Mazoyer" userId="a94b62e563dfc8aa" providerId="LiveId" clId="{331DA065-2CE6-4799-B4E7-572E2188E218}" dt="2021-09-29T08:59:47.704" v="4279" actId="20577"/>
        <pc:sldMkLst>
          <pc:docMk/>
          <pc:sldMk cId="1555749430" sldId="305"/>
        </pc:sldMkLst>
        <pc:spChg chg="mod">
          <ac:chgData name="Julien Mazoyer" userId="a94b62e563dfc8aa" providerId="LiveId" clId="{331DA065-2CE6-4799-B4E7-572E2188E218}" dt="2021-09-29T08:59:47.704" v="4279" actId="20577"/>
          <ac:spMkLst>
            <pc:docMk/>
            <pc:sldMk cId="1555749430" sldId="305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8T13:01:28.358" v="2650" actId="478"/>
          <ac:spMkLst>
            <pc:docMk/>
            <pc:sldMk cId="1555749430" sldId="305"/>
            <ac:spMk id="9" creationId="{0D0088B7-E3B5-4682-B967-8E27D09CDBC9}"/>
          </ac:spMkLst>
        </pc:spChg>
        <pc:picChg chg="del">
          <ac:chgData name="Julien Mazoyer" userId="a94b62e563dfc8aa" providerId="LiveId" clId="{331DA065-2CE6-4799-B4E7-572E2188E218}" dt="2021-09-28T13:01:26.317" v="2649" actId="478"/>
          <ac:picMkLst>
            <pc:docMk/>
            <pc:sldMk cId="1555749430" sldId="305"/>
            <ac:picMk id="10" creationId="{E34B0DE5-4326-4A8C-96F8-B4A55E32F359}"/>
          </ac:picMkLst>
        </pc:picChg>
      </pc:sldChg>
      <pc:sldChg chg="modSp mod">
        <pc:chgData name="Julien Mazoyer" userId="a94b62e563dfc8aa" providerId="LiveId" clId="{331DA065-2CE6-4799-B4E7-572E2188E218}" dt="2021-09-28T13:02:19.928" v="2680" actId="207"/>
        <pc:sldMkLst>
          <pc:docMk/>
          <pc:sldMk cId="1585661230" sldId="306"/>
        </pc:sldMkLst>
        <pc:spChg chg="mod">
          <ac:chgData name="Julien Mazoyer" userId="a94b62e563dfc8aa" providerId="LiveId" clId="{331DA065-2CE6-4799-B4E7-572E2188E218}" dt="2021-09-28T13:02:19.928" v="2680" actId="207"/>
          <ac:spMkLst>
            <pc:docMk/>
            <pc:sldMk cId="1585661230" sldId="306"/>
            <ac:spMk id="11" creationId="{ACD34488-1708-41CB-9CCD-D0818A2488FA}"/>
          </ac:spMkLst>
        </pc:spChg>
      </pc:sldChg>
      <pc:sldChg chg="modSp mod">
        <pc:chgData name="Julien Mazoyer" userId="a94b62e563dfc8aa" providerId="LiveId" clId="{331DA065-2CE6-4799-B4E7-572E2188E218}" dt="2021-09-29T08:59:50.255" v="4281" actId="20577"/>
        <pc:sldMkLst>
          <pc:docMk/>
          <pc:sldMk cId="3289298953" sldId="307"/>
        </pc:sldMkLst>
        <pc:spChg chg="mod">
          <ac:chgData name="Julien Mazoyer" userId="a94b62e563dfc8aa" providerId="LiveId" clId="{331DA065-2CE6-4799-B4E7-572E2188E218}" dt="2021-09-29T08:59:50.255" v="4281" actId="20577"/>
          <ac:spMkLst>
            <pc:docMk/>
            <pc:sldMk cId="3289298953" sldId="307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09:32:31.608" v="757"/>
          <ac:spMkLst>
            <pc:docMk/>
            <pc:sldMk cId="3289298953" sldId="307"/>
            <ac:spMk id="28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09:32:22.495" v="756"/>
          <ac:spMkLst>
            <pc:docMk/>
            <pc:sldMk cId="3289298953" sldId="307"/>
            <ac:spMk id="202" creationId="{00000000-0000-0000-0000-000000000000}"/>
          </ac:spMkLst>
        </pc:spChg>
      </pc:sldChg>
      <pc:sldChg chg="delSp modSp mod">
        <pc:chgData name="Julien Mazoyer" userId="a94b62e563dfc8aa" providerId="LiveId" clId="{331DA065-2CE6-4799-B4E7-572E2188E218}" dt="2021-09-29T08:59:54.087" v="4283" actId="20577"/>
        <pc:sldMkLst>
          <pc:docMk/>
          <pc:sldMk cId="2677160807" sldId="308"/>
        </pc:sldMkLst>
        <pc:spChg chg="mod">
          <ac:chgData name="Julien Mazoyer" userId="a94b62e563dfc8aa" providerId="LiveId" clId="{331DA065-2CE6-4799-B4E7-572E2188E218}" dt="2021-09-29T08:59:54.087" v="4283" actId="20577"/>
          <ac:spMkLst>
            <pc:docMk/>
            <pc:sldMk cId="2677160807" sldId="308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8T12:54:34.923" v="2631" actId="478"/>
          <ac:spMkLst>
            <pc:docMk/>
            <pc:sldMk cId="2677160807" sldId="308"/>
            <ac:spMk id="9" creationId="{0D0088B7-E3B5-4682-B967-8E27D09CDBC9}"/>
          </ac:spMkLst>
        </pc:spChg>
        <pc:spChg chg="mod">
          <ac:chgData name="Julien Mazoyer" userId="a94b62e563dfc8aa" providerId="LiveId" clId="{331DA065-2CE6-4799-B4E7-572E2188E218}" dt="2021-09-28T13:02:56.973" v="2682" actId="20577"/>
          <ac:spMkLst>
            <pc:docMk/>
            <pc:sldMk cId="2677160807" sldId="308"/>
            <ac:spMk id="28" creationId="{00000000-0000-0000-0000-000000000000}"/>
          </ac:spMkLst>
        </pc:spChg>
        <pc:graphicFrameChg chg="mod modGraphic">
          <ac:chgData name="Julien Mazoyer" userId="a94b62e563dfc8aa" providerId="LiveId" clId="{331DA065-2CE6-4799-B4E7-572E2188E218}" dt="2021-09-28T13:03:00.613" v="2683" actId="1076"/>
          <ac:graphicFrameMkLst>
            <pc:docMk/>
            <pc:sldMk cId="2677160807" sldId="308"/>
            <ac:graphicFrameMk id="2" creationId="{8323DE56-0E25-4A77-85F0-74D25C2A56F6}"/>
          </ac:graphicFrameMkLst>
        </pc:graphicFrameChg>
        <pc:picChg chg="del">
          <ac:chgData name="Julien Mazoyer" userId="a94b62e563dfc8aa" providerId="LiveId" clId="{331DA065-2CE6-4799-B4E7-572E2188E218}" dt="2021-09-28T12:54:34.923" v="2631" actId="478"/>
          <ac:picMkLst>
            <pc:docMk/>
            <pc:sldMk cId="2677160807" sldId="308"/>
            <ac:picMk id="10" creationId="{E34B0DE5-4326-4A8C-96F8-B4A55E32F359}"/>
          </ac:picMkLst>
        </pc:picChg>
      </pc:sldChg>
      <pc:sldChg chg="addSp delSp modSp mod">
        <pc:chgData name="Julien Mazoyer" userId="a94b62e563dfc8aa" providerId="LiveId" clId="{331DA065-2CE6-4799-B4E7-572E2188E218}" dt="2021-09-29T08:59:19.055" v="4263" actId="20577"/>
        <pc:sldMkLst>
          <pc:docMk/>
          <pc:sldMk cId="1332161164" sldId="317"/>
        </pc:sldMkLst>
        <pc:spChg chg="del mod">
          <ac:chgData name="Julien Mazoyer" userId="a94b62e563dfc8aa" providerId="LiveId" clId="{331DA065-2CE6-4799-B4E7-572E2188E218}" dt="2021-09-28T12:30:58.663" v="2553" actId="478"/>
          <ac:spMkLst>
            <pc:docMk/>
            <pc:sldMk cId="1332161164" sldId="317"/>
            <ac:spMk id="3" creationId="{BF324351-27F3-4C77-843C-3F6AE972C672}"/>
          </ac:spMkLst>
        </pc:spChg>
        <pc:spChg chg="mod">
          <ac:chgData name="Julien Mazoyer" userId="a94b62e563dfc8aa" providerId="LiveId" clId="{331DA065-2CE6-4799-B4E7-572E2188E218}" dt="2021-09-29T08:59:19.055" v="4263" actId="20577"/>
          <ac:spMkLst>
            <pc:docMk/>
            <pc:sldMk cId="1332161164" sldId="317"/>
            <ac:spMk id="7" creationId="{00000000-0000-0000-0000-000000000000}"/>
          </ac:spMkLst>
        </pc:spChg>
        <pc:spChg chg="add mod">
          <ac:chgData name="Julien Mazoyer" userId="a94b62e563dfc8aa" providerId="LiveId" clId="{331DA065-2CE6-4799-B4E7-572E2188E218}" dt="2021-09-28T12:31:27.120" v="2558" actId="2711"/>
          <ac:spMkLst>
            <pc:docMk/>
            <pc:sldMk cId="1332161164" sldId="317"/>
            <ac:spMk id="8" creationId="{48A138B9-2F4E-49AA-A33C-CCCA61B17E63}"/>
          </ac:spMkLst>
        </pc:spChg>
        <pc:spChg chg="del">
          <ac:chgData name="Julien Mazoyer" userId="a94b62e563dfc8aa" providerId="LiveId" clId="{331DA065-2CE6-4799-B4E7-572E2188E218}" dt="2021-09-28T09:18:15.491" v="659" actId="478"/>
          <ac:spMkLst>
            <pc:docMk/>
            <pc:sldMk cId="1332161164" sldId="317"/>
            <ac:spMk id="12" creationId="{5DF5AF22-7D11-46BE-AC2F-0B2DC1850592}"/>
          </ac:spMkLst>
        </pc:spChg>
        <pc:spChg chg="mod">
          <ac:chgData name="Julien Mazoyer" userId="a94b62e563dfc8aa" providerId="LiveId" clId="{331DA065-2CE6-4799-B4E7-572E2188E218}" dt="2021-09-28T13:10:34.672" v="2965" actId="20577"/>
          <ac:spMkLst>
            <pc:docMk/>
            <pc:sldMk cId="1332161164" sldId="317"/>
            <ac:spMk id="28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12:45:21.725" v="5314" actId="20577"/>
        <pc:sldMkLst>
          <pc:docMk/>
          <pc:sldMk cId="744302447" sldId="320"/>
        </pc:sldMkLst>
        <pc:spChg chg="mod">
          <ac:chgData name="Julien Mazoyer" userId="a94b62e563dfc8aa" providerId="LiveId" clId="{331DA065-2CE6-4799-B4E7-572E2188E218}" dt="2021-09-29T12:45:21.725" v="5314" actId="20577"/>
          <ac:spMkLst>
            <pc:docMk/>
            <pc:sldMk cId="744302447" sldId="320"/>
            <ac:spMk id="6" creationId="{B28CF020-9B13-481F-8FD7-12918CE62E73}"/>
          </ac:spMkLst>
        </pc:spChg>
        <pc:spChg chg="ord">
          <ac:chgData name="Julien Mazoyer" userId="a94b62e563dfc8aa" providerId="LiveId" clId="{331DA065-2CE6-4799-B4E7-572E2188E218}" dt="2021-09-29T12:45:12.080" v="5309" actId="167"/>
          <ac:spMkLst>
            <pc:docMk/>
            <pc:sldMk cId="744302447" sldId="320"/>
            <ac:spMk id="8" creationId="{A6B6508F-A2E9-401A-A17A-A085D79BA078}"/>
          </ac:spMkLst>
        </pc:spChg>
      </pc:sldChg>
      <pc:sldChg chg="modSp mod">
        <pc:chgData name="Julien Mazoyer" userId="a94b62e563dfc8aa" providerId="LiveId" clId="{331DA065-2CE6-4799-B4E7-572E2188E218}" dt="2021-09-29T12:43:44.533" v="5308" actId="1076"/>
        <pc:sldMkLst>
          <pc:docMk/>
          <pc:sldMk cId="4074686594" sldId="326"/>
        </pc:sldMkLst>
        <pc:spChg chg="mod">
          <ac:chgData name="Julien Mazoyer" userId="a94b62e563dfc8aa" providerId="LiveId" clId="{331DA065-2CE6-4799-B4E7-572E2188E218}" dt="2021-09-29T12:43:44.533" v="5308" actId="1076"/>
          <ac:spMkLst>
            <pc:docMk/>
            <pc:sldMk cId="4074686594" sldId="326"/>
            <ac:spMk id="6" creationId="{B28CF020-9B13-481F-8FD7-12918CE62E73}"/>
          </ac:spMkLst>
        </pc:spChg>
      </pc:sldChg>
      <pc:sldChg chg="addSp modSp mod">
        <pc:chgData name="Julien Mazoyer" userId="a94b62e563dfc8aa" providerId="LiveId" clId="{331DA065-2CE6-4799-B4E7-572E2188E218}" dt="2021-09-29T08:59:33.258" v="4271" actId="20577"/>
        <pc:sldMkLst>
          <pc:docMk/>
          <pc:sldMk cId="4178176612" sldId="338"/>
        </pc:sldMkLst>
        <pc:spChg chg="mod">
          <ac:chgData name="Julien Mazoyer" userId="a94b62e563dfc8aa" providerId="LiveId" clId="{331DA065-2CE6-4799-B4E7-572E2188E218}" dt="2021-09-29T08:59:33.258" v="4271" actId="20577"/>
          <ac:spMkLst>
            <pc:docMk/>
            <pc:sldMk cId="4178176612" sldId="338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35:30.283" v="2586" actId="120"/>
          <ac:spMkLst>
            <pc:docMk/>
            <pc:sldMk cId="4178176612" sldId="338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12:36:08.441" v="2596" actId="12"/>
          <ac:spMkLst>
            <pc:docMk/>
            <pc:sldMk cId="4178176612" sldId="338"/>
            <ac:spMk id="9" creationId="{2C446B46-D7FA-4062-B481-B4B08CE01402}"/>
          </ac:spMkLst>
        </pc:spChg>
        <pc:spChg chg="add mod">
          <ac:chgData name="Julien Mazoyer" userId="a94b62e563dfc8aa" providerId="LiveId" clId="{331DA065-2CE6-4799-B4E7-572E2188E218}" dt="2021-09-28T12:37:08.494" v="2603" actId="1076"/>
          <ac:spMkLst>
            <pc:docMk/>
            <pc:sldMk cId="4178176612" sldId="338"/>
            <ac:spMk id="10" creationId="{CFBBC3AB-F97C-4692-B48B-91F7B08B4934}"/>
          </ac:spMkLst>
        </pc:spChg>
      </pc:sldChg>
      <pc:sldChg chg="modSp mod">
        <pc:chgData name="Julien Mazoyer" userId="a94b62e563dfc8aa" providerId="LiveId" clId="{331DA065-2CE6-4799-B4E7-572E2188E218}" dt="2021-09-29T12:40:42.851" v="5304" actId="207"/>
        <pc:sldMkLst>
          <pc:docMk/>
          <pc:sldMk cId="4273940490" sldId="340"/>
        </pc:sldMkLst>
        <pc:spChg chg="mod">
          <ac:chgData name="Julien Mazoyer" userId="a94b62e563dfc8aa" providerId="LiveId" clId="{331DA065-2CE6-4799-B4E7-572E2188E218}" dt="2021-09-29T12:40:42.851" v="5304" actId="207"/>
          <ac:spMkLst>
            <pc:docMk/>
            <pc:sldMk cId="4273940490" sldId="340"/>
            <ac:spMk id="10" creationId="{9C6BE2FA-A034-4E2D-8970-6F8795417ABE}"/>
          </ac:spMkLst>
        </pc:spChg>
      </pc:sldChg>
      <pc:sldChg chg="modSp mod">
        <pc:chgData name="Julien Mazoyer" userId="a94b62e563dfc8aa" providerId="LiveId" clId="{331DA065-2CE6-4799-B4E7-572E2188E218}" dt="2021-09-29T12:41:51.072" v="5307" actId="207"/>
        <pc:sldMkLst>
          <pc:docMk/>
          <pc:sldMk cId="3816912" sldId="341"/>
        </pc:sldMkLst>
        <pc:spChg chg="mod">
          <ac:chgData name="Julien Mazoyer" userId="a94b62e563dfc8aa" providerId="LiveId" clId="{331DA065-2CE6-4799-B4E7-572E2188E218}" dt="2021-09-29T12:41:39.309" v="5305" actId="207"/>
          <ac:spMkLst>
            <pc:docMk/>
            <pc:sldMk cId="3816912" sldId="341"/>
            <ac:spMk id="10" creationId="{9C6BE2FA-A034-4E2D-8970-6F8795417ABE}"/>
          </ac:spMkLst>
        </pc:spChg>
        <pc:spChg chg="mod">
          <ac:chgData name="Julien Mazoyer" userId="a94b62e563dfc8aa" providerId="LiveId" clId="{331DA065-2CE6-4799-B4E7-572E2188E218}" dt="2021-09-29T12:41:45.848" v="5306" actId="207"/>
          <ac:spMkLst>
            <pc:docMk/>
            <pc:sldMk cId="3816912" sldId="341"/>
            <ac:spMk id="13" creationId="{FB298EAC-7DBD-4707-AD22-5C3125CC776B}"/>
          </ac:spMkLst>
        </pc:spChg>
        <pc:spChg chg="mod">
          <ac:chgData name="Julien Mazoyer" userId="a94b62e563dfc8aa" providerId="LiveId" clId="{331DA065-2CE6-4799-B4E7-572E2188E218}" dt="2021-09-29T12:41:51.072" v="5307" actId="207"/>
          <ac:spMkLst>
            <pc:docMk/>
            <pc:sldMk cId="3816912" sldId="341"/>
            <ac:spMk id="14" creationId="{5AE977B3-F2CB-479B-8CA2-29DCC85A0A3B}"/>
          </ac:spMkLst>
        </pc:spChg>
      </pc:sldChg>
      <pc:sldChg chg="modSp mod">
        <pc:chgData name="Julien Mazoyer" userId="a94b62e563dfc8aa" providerId="LiveId" clId="{331DA065-2CE6-4799-B4E7-572E2188E218}" dt="2021-09-29T14:16:36.707" v="5378" actId="20577"/>
        <pc:sldMkLst>
          <pc:docMk/>
          <pc:sldMk cId="2012124465" sldId="344"/>
        </pc:sldMkLst>
        <pc:spChg chg="mod">
          <ac:chgData name="Julien Mazoyer" userId="a94b62e563dfc8aa" providerId="LiveId" clId="{331DA065-2CE6-4799-B4E7-572E2188E218}" dt="2021-09-29T14:16:36.707" v="5378" actId="20577"/>
          <ac:spMkLst>
            <pc:docMk/>
            <pc:sldMk cId="2012124465" sldId="344"/>
            <ac:spMk id="70" creationId="{00000000-0000-0000-0000-000000000000}"/>
          </ac:spMkLst>
        </pc:spChg>
      </pc:sldChg>
      <pc:sldChg chg="modSp mod ord">
        <pc:chgData name="Julien Mazoyer" userId="a94b62e563dfc8aa" providerId="LiveId" clId="{331DA065-2CE6-4799-B4E7-572E2188E218}" dt="2021-09-29T14:17:23.158" v="5384"/>
        <pc:sldMkLst>
          <pc:docMk/>
          <pc:sldMk cId="651808886" sldId="353"/>
        </pc:sldMkLst>
        <pc:spChg chg="mod">
          <ac:chgData name="Julien Mazoyer" userId="a94b62e563dfc8aa" providerId="LiveId" clId="{331DA065-2CE6-4799-B4E7-572E2188E218}" dt="2021-09-29T14:17:04.342" v="5382" actId="20577"/>
          <ac:spMkLst>
            <pc:docMk/>
            <pc:sldMk cId="651808886" sldId="353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9T14:11:35.279" v="5365" actId="207"/>
          <ac:spMkLst>
            <pc:docMk/>
            <pc:sldMk cId="651808886" sldId="353"/>
            <ac:spMk id="9" creationId="{71DC0558-263A-4777-B285-B179C51128CF}"/>
          </ac:spMkLst>
        </pc:spChg>
        <pc:spChg chg="mod">
          <ac:chgData name="Julien Mazoyer" userId="a94b62e563dfc8aa" providerId="LiveId" clId="{331DA065-2CE6-4799-B4E7-572E2188E218}" dt="2021-09-29T14:11:39.835" v="5366" actId="207"/>
          <ac:spMkLst>
            <pc:docMk/>
            <pc:sldMk cId="651808886" sldId="353"/>
            <ac:spMk id="10" creationId="{9086D0EF-1F2A-43BA-BC63-F5A20B3370A2}"/>
          </ac:spMkLst>
        </pc:spChg>
        <pc:spChg chg="mod">
          <ac:chgData name="Julien Mazoyer" userId="a94b62e563dfc8aa" providerId="LiveId" clId="{331DA065-2CE6-4799-B4E7-572E2188E218}" dt="2021-09-29T14:11:49.202" v="5368" actId="1076"/>
          <ac:spMkLst>
            <pc:docMk/>
            <pc:sldMk cId="651808886" sldId="353"/>
            <ac:spMk id="11" creationId="{AB0873A4-223F-41B3-887A-AAC49EA4E759}"/>
          </ac:spMkLst>
        </pc:spChg>
      </pc:sldChg>
      <pc:sldChg chg="modSp mod ord">
        <pc:chgData name="Julien Mazoyer" userId="a94b62e563dfc8aa" providerId="LiveId" clId="{331DA065-2CE6-4799-B4E7-572E2188E218}" dt="2021-09-29T14:23:00.943" v="5397" actId="207"/>
        <pc:sldMkLst>
          <pc:docMk/>
          <pc:sldMk cId="4044716584" sldId="354"/>
        </pc:sldMkLst>
        <pc:spChg chg="mod">
          <ac:chgData name="Julien Mazoyer" userId="a94b62e563dfc8aa" providerId="LiveId" clId="{331DA065-2CE6-4799-B4E7-572E2188E218}" dt="2021-09-29T14:23:00.943" v="5397" actId="207"/>
          <ac:spMkLst>
            <pc:docMk/>
            <pc:sldMk cId="4044716584" sldId="354"/>
            <ac:spMk id="13" creationId="{65899E38-8F85-448E-BBAC-6A99A0CFA907}"/>
          </ac:spMkLst>
        </pc:spChg>
      </pc:sldChg>
      <pc:sldChg chg="modSp mod ord">
        <pc:chgData name="Julien Mazoyer" userId="a94b62e563dfc8aa" providerId="LiveId" clId="{331DA065-2CE6-4799-B4E7-572E2188E218}" dt="2021-09-29T14:23:06.784" v="5398" actId="207"/>
        <pc:sldMkLst>
          <pc:docMk/>
          <pc:sldMk cId="2115275606" sldId="355"/>
        </pc:sldMkLst>
        <pc:spChg chg="mod">
          <ac:chgData name="Julien Mazoyer" userId="a94b62e563dfc8aa" providerId="LiveId" clId="{331DA065-2CE6-4799-B4E7-572E2188E218}" dt="2021-09-29T14:23:06.784" v="5398" actId="207"/>
          <ac:spMkLst>
            <pc:docMk/>
            <pc:sldMk cId="2115275606" sldId="355"/>
            <ac:spMk id="13" creationId="{65899E38-8F85-448E-BBAC-6A99A0CFA907}"/>
          </ac:spMkLst>
        </pc:spChg>
      </pc:sldChg>
      <pc:sldChg chg="ord">
        <pc:chgData name="Julien Mazoyer" userId="a94b62e563dfc8aa" providerId="LiveId" clId="{331DA065-2CE6-4799-B4E7-572E2188E218}" dt="2021-09-29T14:17:59.061" v="5386"/>
        <pc:sldMkLst>
          <pc:docMk/>
          <pc:sldMk cId="2264953543" sldId="356"/>
        </pc:sldMkLst>
      </pc:sldChg>
      <pc:sldChg chg="ord">
        <pc:chgData name="Julien Mazoyer" userId="a94b62e563dfc8aa" providerId="LiveId" clId="{331DA065-2CE6-4799-B4E7-572E2188E218}" dt="2021-09-29T14:17:59.061" v="5386"/>
        <pc:sldMkLst>
          <pc:docMk/>
          <pc:sldMk cId="1855226976" sldId="359"/>
        </pc:sldMkLst>
      </pc:sldChg>
      <pc:sldChg chg="modSp mod ord">
        <pc:chgData name="Julien Mazoyer" userId="a94b62e563dfc8aa" providerId="LiveId" clId="{331DA065-2CE6-4799-B4E7-572E2188E218}" dt="2021-09-29T14:22:51.862" v="5396" actId="207"/>
        <pc:sldMkLst>
          <pc:docMk/>
          <pc:sldMk cId="3292389359" sldId="360"/>
        </pc:sldMkLst>
        <pc:spChg chg="mod">
          <ac:chgData name="Julien Mazoyer" userId="a94b62e563dfc8aa" providerId="LiveId" clId="{331DA065-2CE6-4799-B4E7-572E2188E218}" dt="2021-09-29T14:22:46.996" v="5395" actId="207"/>
          <ac:spMkLst>
            <pc:docMk/>
            <pc:sldMk cId="3292389359" sldId="360"/>
            <ac:spMk id="9" creationId="{79DFA048-2F65-4850-BFF7-0EB9CAAF68EC}"/>
          </ac:spMkLst>
        </pc:spChg>
        <pc:spChg chg="mod">
          <ac:chgData name="Julien Mazoyer" userId="a94b62e563dfc8aa" providerId="LiveId" clId="{331DA065-2CE6-4799-B4E7-572E2188E218}" dt="2021-09-29T14:22:51.862" v="5396" actId="207"/>
          <ac:spMkLst>
            <pc:docMk/>
            <pc:sldMk cId="3292389359" sldId="360"/>
            <ac:spMk id="10" creationId="{E4CD626C-0FA4-4166-A79E-528DDFC36CB9}"/>
          </ac:spMkLst>
        </pc:spChg>
      </pc:sldChg>
      <pc:sldChg chg="modSp mod ord">
        <pc:chgData name="Julien Mazoyer" userId="a94b62e563dfc8aa" providerId="LiveId" clId="{331DA065-2CE6-4799-B4E7-572E2188E218}" dt="2021-09-29T14:10:13.870" v="5360" actId="20577"/>
        <pc:sldMkLst>
          <pc:docMk/>
          <pc:sldMk cId="3958792097" sldId="361"/>
        </pc:sldMkLst>
        <pc:spChg chg="mod">
          <ac:chgData name="Julien Mazoyer" userId="a94b62e563dfc8aa" providerId="LiveId" clId="{331DA065-2CE6-4799-B4E7-572E2188E218}" dt="2021-09-29T14:09:32.171" v="5327" actId="207"/>
          <ac:spMkLst>
            <pc:docMk/>
            <pc:sldMk cId="3958792097" sldId="361"/>
            <ac:spMk id="9" creationId="{79DFA048-2F65-4850-BFF7-0EB9CAAF68EC}"/>
          </ac:spMkLst>
        </pc:spChg>
        <pc:spChg chg="mod">
          <ac:chgData name="Julien Mazoyer" userId="a94b62e563dfc8aa" providerId="LiveId" clId="{331DA065-2CE6-4799-B4E7-572E2188E218}" dt="2021-09-29T14:10:13.870" v="5360" actId="20577"/>
          <ac:spMkLst>
            <pc:docMk/>
            <pc:sldMk cId="3958792097" sldId="361"/>
            <ac:spMk id="11" creationId="{B542D8C5-698C-4F84-BD7A-85E4F7BF5016}"/>
          </ac:spMkLst>
        </pc:spChg>
      </pc:sldChg>
      <pc:sldChg chg="modSp mod ord">
        <pc:chgData name="Julien Mazoyer" userId="a94b62e563dfc8aa" providerId="LiveId" clId="{331DA065-2CE6-4799-B4E7-572E2188E218}" dt="2021-09-29T14:19:14.109" v="5394" actId="1076"/>
        <pc:sldMkLst>
          <pc:docMk/>
          <pc:sldMk cId="3519727196" sldId="362"/>
        </pc:sldMkLst>
        <pc:spChg chg="mod">
          <ac:chgData name="Julien Mazoyer" userId="a94b62e563dfc8aa" providerId="LiveId" clId="{331DA065-2CE6-4799-B4E7-572E2188E218}" dt="2021-09-29T14:18:27.665" v="5390" actId="207"/>
          <ac:spMkLst>
            <pc:docMk/>
            <pc:sldMk cId="3519727196" sldId="362"/>
            <ac:spMk id="9" creationId="{79DFA048-2F65-4850-BFF7-0EB9CAAF68EC}"/>
          </ac:spMkLst>
        </pc:spChg>
        <pc:spChg chg="mod">
          <ac:chgData name="Julien Mazoyer" userId="a94b62e563dfc8aa" providerId="LiveId" clId="{331DA065-2CE6-4799-B4E7-572E2188E218}" dt="2021-09-29T14:19:14.109" v="5394" actId="1076"/>
          <ac:spMkLst>
            <pc:docMk/>
            <pc:sldMk cId="3519727196" sldId="362"/>
            <ac:spMk id="10" creationId="{96AB63A6-95DF-47E3-85E7-643CB225FAC5}"/>
          </ac:spMkLst>
        </pc:spChg>
        <pc:spChg chg="mod">
          <ac:chgData name="Julien Mazoyer" userId="a94b62e563dfc8aa" providerId="LiveId" clId="{331DA065-2CE6-4799-B4E7-572E2188E218}" dt="2021-09-29T14:18:37.041" v="5391" actId="207"/>
          <ac:spMkLst>
            <pc:docMk/>
            <pc:sldMk cId="3519727196" sldId="362"/>
            <ac:spMk id="11" creationId="{B542D8C5-698C-4F84-BD7A-85E4F7BF5016}"/>
          </ac:spMkLst>
        </pc:spChg>
        <pc:spChg chg="mod">
          <ac:chgData name="Julien Mazoyer" userId="a94b62e563dfc8aa" providerId="LiveId" clId="{331DA065-2CE6-4799-B4E7-572E2188E218}" dt="2021-09-29T14:18:51.823" v="5392" actId="207"/>
          <ac:spMkLst>
            <pc:docMk/>
            <pc:sldMk cId="3519727196" sldId="362"/>
            <ac:spMk id="12" creationId="{16C38DA1-89A1-4244-B182-C1FF8789FAE1}"/>
          </ac:spMkLst>
        </pc:spChg>
      </pc:sldChg>
      <pc:sldChg chg="modSp mod">
        <pc:chgData name="Julien Mazoyer" userId="a94b62e563dfc8aa" providerId="LiveId" clId="{331DA065-2CE6-4799-B4E7-572E2188E218}" dt="2021-09-29T08:59:36.943" v="4273" actId="20577"/>
        <pc:sldMkLst>
          <pc:docMk/>
          <pc:sldMk cId="68772405" sldId="370"/>
        </pc:sldMkLst>
        <pc:spChg chg="mod">
          <ac:chgData name="Julien Mazoyer" userId="a94b62e563dfc8aa" providerId="LiveId" clId="{331DA065-2CE6-4799-B4E7-572E2188E218}" dt="2021-09-29T08:59:36.943" v="4273" actId="20577"/>
          <ac:spMkLst>
            <pc:docMk/>
            <pc:sldMk cId="68772405" sldId="370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38:42.521" v="2609" actId="1076"/>
          <ac:spMkLst>
            <pc:docMk/>
            <pc:sldMk cId="68772405" sldId="370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12:39:27.079" v="2620" actId="20577"/>
          <ac:spMkLst>
            <pc:docMk/>
            <pc:sldMk cId="68772405" sldId="370"/>
            <ac:spMk id="10" creationId="{6D43B2D8-F6E1-4E20-855D-F082477711D5}"/>
          </ac:spMkLst>
        </pc:spChg>
      </pc:sldChg>
      <pc:sldChg chg="delSp modSp add mod">
        <pc:chgData name="Julien Mazoyer" userId="a94b62e563dfc8aa" providerId="LiveId" clId="{331DA065-2CE6-4799-B4E7-572E2188E218}" dt="2021-09-28T09:54:37.802" v="1120" actId="20577"/>
        <pc:sldMkLst>
          <pc:docMk/>
          <pc:sldMk cId="4172446268" sldId="386"/>
        </pc:sldMkLst>
        <pc:spChg chg="del">
          <ac:chgData name="Julien Mazoyer" userId="a94b62e563dfc8aa" providerId="LiveId" clId="{331DA065-2CE6-4799-B4E7-572E2188E218}" dt="2021-09-28T09:48:07.236" v="841" actId="478"/>
          <ac:spMkLst>
            <pc:docMk/>
            <pc:sldMk cId="4172446268" sldId="386"/>
            <ac:spMk id="11" creationId="{D4CCFA8D-91C6-4036-9A5B-67A24084CFD9}"/>
          </ac:spMkLst>
        </pc:spChg>
        <pc:spChg chg="del">
          <ac:chgData name="Julien Mazoyer" userId="a94b62e563dfc8aa" providerId="LiveId" clId="{331DA065-2CE6-4799-B4E7-572E2188E218}" dt="2021-09-28T09:48:06.492" v="840" actId="478"/>
          <ac:spMkLst>
            <pc:docMk/>
            <pc:sldMk cId="4172446268" sldId="386"/>
            <ac:spMk id="17" creationId="{6BE38CB3-2692-4BA8-A5E2-FB99F0002A01}"/>
          </ac:spMkLst>
        </pc:spChg>
        <pc:spChg chg="del mod">
          <ac:chgData name="Julien Mazoyer" userId="a94b62e563dfc8aa" providerId="LiveId" clId="{331DA065-2CE6-4799-B4E7-572E2188E218}" dt="2021-09-28T09:48:09.236" v="844" actId="478"/>
          <ac:spMkLst>
            <pc:docMk/>
            <pc:sldMk cId="4172446268" sldId="386"/>
            <ac:spMk id="18" creationId="{FF96362D-B9AA-4E89-8B05-55A50A63649D}"/>
          </ac:spMkLst>
        </pc:spChg>
        <pc:spChg chg="mod">
          <ac:chgData name="Julien Mazoyer" userId="a94b62e563dfc8aa" providerId="LiveId" clId="{331DA065-2CE6-4799-B4E7-572E2188E218}" dt="2021-09-28T09:54:37.802" v="1120" actId="20577"/>
          <ac:spMkLst>
            <pc:docMk/>
            <pc:sldMk cId="4172446268" sldId="386"/>
            <ac:spMk id="28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08:09:48.411" v="318" actId="20577"/>
          <ac:spMkLst>
            <pc:docMk/>
            <pc:sldMk cId="4172446268" sldId="386"/>
            <ac:spMk id="202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09:48:07.660" v="842" actId="478"/>
          <ac:picMkLst>
            <pc:docMk/>
            <pc:sldMk cId="4172446268" sldId="386"/>
            <ac:picMk id="6" creationId="{34521377-0B0B-42F4-BA46-97C005757486}"/>
          </ac:picMkLst>
        </pc:picChg>
      </pc:sldChg>
      <pc:sldChg chg="addSp delSp modSp add mod">
        <pc:chgData name="Julien Mazoyer" userId="a94b62e563dfc8aa" providerId="LiveId" clId="{331DA065-2CE6-4799-B4E7-572E2188E218}" dt="2021-09-28T10:16:34.029" v="1683" actId="478"/>
        <pc:sldMkLst>
          <pc:docMk/>
          <pc:sldMk cId="363102494" sldId="387"/>
        </pc:sldMkLst>
        <pc:spChg chg="del mod">
          <ac:chgData name="Julien Mazoyer" userId="a94b62e563dfc8aa" providerId="LiveId" clId="{331DA065-2CE6-4799-B4E7-572E2188E218}" dt="2021-09-28T10:16:34.029" v="1683" actId="478"/>
          <ac:spMkLst>
            <pc:docMk/>
            <pc:sldMk cId="363102494" sldId="387"/>
            <ac:spMk id="2" creationId="{03A65C94-E20A-49CF-AE3B-2572294A80FC}"/>
          </ac:spMkLst>
        </pc:spChg>
        <pc:spChg chg="del">
          <ac:chgData name="Julien Mazoyer" userId="a94b62e563dfc8aa" providerId="LiveId" clId="{331DA065-2CE6-4799-B4E7-572E2188E218}" dt="2021-09-28T10:12:39.497" v="1330" actId="478"/>
          <ac:spMkLst>
            <pc:docMk/>
            <pc:sldMk cId="363102494" sldId="387"/>
            <ac:spMk id="9" creationId="{DA8A78D5-E9B4-4620-8042-8C27919332D4}"/>
          </ac:spMkLst>
        </pc:spChg>
        <pc:spChg chg="del">
          <ac:chgData name="Julien Mazoyer" userId="a94b62e563dfc8aa" providerId="LiveId" clId="{331DA065-2CE6-4799-B4E7-572E2188E218}" dt="2021-09-28T10:12:34.844" v="1329" actId="478"/>
          <ac:spMkLst>
            <pc:docMk/>
            <pc:sldMk cId="363102494" sldId="387"/>
            <ac:spMk id="10" creationId="{A4968B4B-5F51-4EEB-A5BC-B56C0F906CDC}"/>
          </ac:spMkLst>
        </pc:spChg>
        <pc:spChg chg="add del">
          <ac:chgData name="Julien Mazoyer" userId="a94b62e563dfc8aa" providerId="LiveId" clId="{331DA065-2CE6-4799-B4E7-572E2188E218}" dt="2021-09-28T10:13:08.741" v="1336" actId="22"/>
          <ac:spMkLst>
            <pc:docMk/>
            <pc:sldMk cId="363102494" sldId="387"/>
            <ac:spMk id="11" creationId="{2F8D3B65-9370-43AB-A40A-1D3893D84E30}"/>
          </ac:spMkLst>
        </pc:spChg>
        <pc:spChg chg="add mod">
          <ac:chgData name="Julien Mazoyer" userId="a94b62e563dfc8aa" providerId="LiveId" clId="{331DA065-2CE6-4799-B4E7-572E2188E218}" dt="2021-09-28T10:15:56.240" v="1681" actId="14100"/>
          <ac:spMkLst>
            <pc:docMk/>
            <pc:sldMk cId="363102494" sldId="387"/>
            <ac:spMk id="13" creationId="{A6D688F3-2C7B-4B93-B4D1-32FE98D1A131}"/>
          </ac:spMkLst>
        </pc:spChg>
        <pc:spChg chg="del">
          <ac:chgData name="Julien Mazoyer" userId="a94b62e563dfc8aa" providerId="LiveId" clId="{331DA065-2CE6-4799-B4E7-572E2188E218}" dt="2021-09-28T10:12:32.505" v="1328" actId="478"/>
          <ac:spMkLst>
            <pc:docMk/>
            <pc:sldMk cId="363102494" sldId="387"/>
            <ac:spMk id="16" creationId="{20EF1D1D-904A-4B62-80FD-1CD584B932FA}"/>
          </ac:spMkLst>
        </pc:spChg>
        <pc:spChg chg="mod">
          <ac:chgData name="Julien Mazoyer" userId="a94b62e563dfc8aa" providerId="LiveId" clId="{331DA065-2CE6-4799-B4E7-572E2188E218}" dt="2021-09-28T10:12:17.817" v="1311" actId="20577"/>
          <ac:spMkLst>
            <pc:docMk/>
            <pc:sldMk cId="363102494" sldId="387"/>
            <ac:spMk id="202" creationId="{00000000-0000-0000-0000-000000000000}"/>
          </ac:spMkLst>
        </pc:spChg>
        <pc:cxnChg chg="del mod">
          <ac:chgData name="Julien Mazoyer" userId="a94b62e563dfc8aa" providerId="LiveId" clId="{331DA065-2CE6-4799-B4E7-572E2188E218}" dt="2021-09-28T10:12:41.392" v="1331" actId="478"/>
          <ac:cxnSpMkLst>
            <pc:docMk/>
            <pc:sldMk cId="363102494" sldId="387"/>
            <ac:cxnSpMk id="8" creationId="{1D4A3195-0262-4A1B-B91D-0A5BB4AE74CF}"/>
          </ac:cxnSpMkLst>
        </pc:cxnChg>
      </pc:sldChg>
      <pc:sldChg chg="addSp modSp add mod">
        <pc:chgData name="Julien Mazoyer" userId="a94b62e563dfc8aa" providerId="LiveId" clId="{331DA065-2CE6-4799-B4E7-572E2188E218}" dt="2021-09-28T10:30:29.995" v="1759" actId="14100"/>
        <pc:sldMkLst>
          <pc:docMk/>
          <pc:sldMk cId="72542547" sldId="388"/>
        </pc:sldMkLst>
        <pc:spChg chg="mod">
          <ac:chgData name="Julien Mazoyer" userId="a94b62e563dfc8aa" providerId="LiveId" clId="{331DA065-2CE6-4799-B4E7-572E2188E218}" dt="2021-09-28T10:29:55.478" v="1739" actId="1076"/>
          <ac:spMkLst>
            <pc:docMk/>
            <pc:sldMk cId="72542547" sldId="388"/>
            <ac:spMk id="2" creationId="{03A65C94-E20A-49CF-AE3B-2572294A80FC}"/>
          </ac:spMkLst>
        </pc:spChg>
        <pc:spChg chg="add mod">
          <ac:chgData name="Julien Mazoyer" userId="a94b62e563dfc8aa" providerId="LiveId" clId="{331DA065-2CE6-4799-B4E7-572E2188E218}" dt="2021-09-28T10:30:29.995" v="1759" actId="14100"/>
          <ac:spMkLst>
            <pc:docMk/>
            <pc:sldMk cId="72542547" sldId="388"/>
            <ac:spMk id="8" creationId="{4282937B-5D17-4AAD-8E73-0F4A9E105DEC}"/>
          </ac:spMkLst>
        </pc:spChg>
        <pc:spChg chg="mod">
          <ac:chgData name="Julien Mazoyer" userId="a94b62e563dfc8aa" providerId="LiveId" clId="{331DA065-2CE6-4799-B4E7-572E2188E218}" dt="2021-09-28T10:30:11.918" v="1751" actId="21"/>
          <ac:spMkLst>
            <pc:docMk/>
            <pc:sldMk cId="72542547" sldId="388"/>
            <ac:spMk id="13" creationId="{A6D688F3-2C7B-4B93-B4D1-32FE98D1A131}"/>
          </ac:spMkLst>
        </pc:spChg>
      </pc:sldChg>
      <pc:sldChg chg="modSp add mod ord">
        <pc:chgData name="Julien Mazoyer" userId="a94b62e563dfc8aa" providerId="LiveId" clId="{331DA065-2CE6-4799-B4E7-572E2188E218}" dt="2021-09-28T10:33:18.956" v="1858" actId="20577"/>
        <pc:sldMkLst>
          <pc:docMk/>
          <pc:sldMk cId="1360244609" sldId="389"/>
        </pc:sldMkLst>
        <pc:spChg chg="mod">
          <ac:chgData name="Julien Mazoyer" userId="a94b62e563dfc8aa" providerId="LiveId" clId="{331DA065-2CE6-4799-B4E7-572E2188E218}" dt="2021-09-28T10:33:18.956" v="1858" actId="20577"/>
          <ac:spMkLst>
            <pc:docMk/>
            <pc:sldMk cId="1360244609" sldId="389"/>
            <ac:spMk id="70" creationId="{00000000-0000-0000-0000-000000000000}"/>
          </ac:spMkLst>
        </pc:spChg>
      </pc:sldChg>
      <pc:sldChg chg="addSp delSp modSp add mod ord">
        <pc:chgData name="Julien Mazoyer" userId="a94b62e563dfc8aa" providerId="LiveId" clId="{331DA065-2CE6-4799-B4E7-572E2188E218}" dt="2021-09-29T08:58:55.666" v="4251" actId="20577"/>
        <pc:sldMkLst>
          <pc:docMk/>
          <pc:sldMk cId="2012654414" sldId="390"/>
        </pc:sldMkLst>
        <pc:spChg chg="add mod">
          <ac:chgData name="Julien Mazoyer" userId="a94b62e563dfc8aa" providerId="LiveId" clId="{331DA065-2CE6-4799-B4E7-572E2188E218}" dt="2021-09-28T14:47:09.874" v="3409" actId="1076"/>
          <ac:spMkLst>
            <pc:docMk/>
            <pc:sldMk cId="2012654414" sldId="390"/>
            <ac:spMk id="2" creationId="{55C73ECC-A244-4A24-9BFC-23B6D60BC445}"/>
          </ac:spMkLst>
        </pc:spChg>
        <pc:spChg chg="del mod">
          <ac:chgData name="Julien Mazoyer" userId="a94b62e563dfc8aa" providerId="LiveId" clId="{331DA065-2CE6-4799-B4E7-572E2188E218}" dt="2021-09-28T10:37:00.174" v="1997" actId="478"/>
          <ac:spMkLst>
            <pc:docMk/>
            <pc:sldMk cId="2012654414" sldId="390"/>
            <ac:spMk id="4" creationId="{7DBA8E32-E4ED-4634-A3AF-EC0B8F7FCC4F}"/>
          </ac:spMkLst>
        </pc:spChg>
        <pc:spChg chg="mod">
          <ac:chgData name="Julien Mazoyer" userId="a94b62e563dfc8aa" providerId="LiveId" clId="{331DA065-2CE6-4799-B4E7-572E2188E218}" dt="2021-09-29T08:58:55.666" v="4251" actId="20577"/>
          <ac:spMkLst>
            <pc:docMk/>
            <pc:sldMk cId="2012654414" sldId="390"/>
            <ac:spMk id="7" creationId="{00000000-0000-0000-0000-000000000000}"/>
          </ac:spMkLst>
        </pc:spChg>
        <pc:spChg chg="add mod">
          <ac:chgData name="Julien Mazoyer" userId="a94b62e563dfc8aa" providerId="LiveId" clId="{331DA065-2CE6-4799-B4E7-572E2188E218}" dt="2021-09-28T14:47:06.844" v="3408" actId="1076"/>
          <ac:spMkLst>
            <pc:docMk/>
            <pc:sldMk cId="2012654414" sldId="390"/>
            <ac:spMk id="8" creationId="{9F32C52B-FB0C-417C-B28B-422E3EB999E9}"/>
          </ac:spMkLst>
        </pc:spChg>
        <pc:spChg chg="add mod">
          <ac:chgData name="Julien Mazoyer" userId="a94b62e563dfc8aa" providerId="LiveId" clId="{331DA065-2CE6-4799-B4E7-572E2188E218}" dt="2021-09-28T10:43:15.164" v="2199" actId="20577"/>
          <ac:spMkLst>
            <pc:docMk/>
            <pc:sldMk cId="2012654414" sldId="390"/>
            <ac:spMk id="9" creationId="{21497B01-A05B-4524-BBF2-1BE492853A24}"/>
          </ac:spMkLst>
        </pc:spChg>
        <pc:spChg chg="mod">
          <ac:chgData name="Julien Mazoyer" userId="a94b62e563dfc8aa" providerId="LiveId" clId="{331DA065-2CE6-4799-B4E7-572E2188E218}" dt="2021-09-28T10:42:00.755" v="2108" actId="20577"/>
          <ac:spMkLst>
            <pc:docMk/>
            <pc:sldMk cId="2012654414" sldId="390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8T10:41:57.309" v="2106" actId="20577"/>
          <ac:spMkLst>
            <pc:docMk/>
            <pc:sldMk cId="2012654414" sldId="390"/>
            <ac:spMk id="202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10:34:30.180" v="1862" actId="478"/>
          <ac:picMkLst>
            <pc:docMk/>
            <pc:sldMk cId="2012654414" sldId="390"/>
            <ac:picMk id="3" creationId="{4C5B60A8-9337-4820-BDFD-05D1C43494E5}"/>
          </ac:picMkLst>
        </pc:picChg>
      </pc:sldChg>
      <pc:sldChg chg="addSp delSp modSp add mod ord">
        <pc:chgData name="Julien Mazoyer" userId="a94b62e563dfc8aa" providerId="LiveId" clId="{331DA065-2CE6-4799-B4E7-572E2188E218}" dt="2021-09-28T13:19:58.991" v="3140" actId="20577"/>
        <pc:sldMkLst>
          <pc:docMk/>
          <pc:sldMk cId="181769160" sldId="391"/>
        </pc:sldMkLst>
        <pc:spChg chg="del">
          <ac:chgData name="Julien Mazoyer" userId="a94b62e563dfc8aa" providerId="LiveId" clId="{331DA065-2CE6-4799-B4E7-572E2188E218}" dt="2021-09-28T10:47:34.348" v="2220" actId="478"/>
          <ac:spMkLst>
            <pc:docMk/>
            <pc:sldMk cId="181769160" sldId="391"/>
            <ac:spMk id="2" creationId="{55C73ECC-A244-4A24-9BFC-23B6D60BC445}"/>
          </ac:spMkLst>
        </pc:spChg>
        <pc:spChg chg="del">
          <ac:chgData name="Julien Mazoyer" userId="a94b62e563dfc8aa" providerId="LiveId" clId="{331DA065-2CE6-4799-B4E7-572E2188E218}" dt="2021-09-28T10:47:34.348" v="2220" actId="478"/>
          <ac:spMkLst>
            <pc:docMk/>
            <pc:sldMk cId="181769160" sldId="391"/>
            <ac:spMk id="8" creationId="{9F32C52B-FB0C-417C-B28B-422E3EB999E9}"/>
          </ac:spMkLst>
        </pc:spChg>
        <pc:spChg chg="del">
          <ac:chgData name="Julien Mazoyer" userId="a94b62e563dfc8aa" providerId="LiveId" clId="{331DA065-2CE6-4799-B4E7-572E2188E218}" dt="2021-09-28T10:47:34.348" v="2220" actId="478"/>
          <ac:spMkLst>
            <pc:docMk/>
            <pc:sldMk cId="181769160" sldId="391"/>
            <ac:spMk id="9" creationId="{21497B01-A05B-4524-BBF2-1BE492853A24}"/>
          </ac:spMkLst>
        </pc:spChg>
        <pc:spChg chg="mod">
          <ac:chgData name="Julien Mazoyer" userId="a94b62e563dfc8aa" providerId="LiveId" clId="{331DA065-2CE6-4799-B4E7-572E2188E218}" dt="2021-09-28T13:19:58.991" v="3140" actId="20577"/>
          <ac:spMkLst>
            <pc:docMk/>
            <pc:sldMk cId="181769160" sldId="391"/>
            <ac:spMk id="11" creationId="{45EA097A-AEE6-4AA4-8A53-090B0949A694}"/>
          </ac:spMkLst>
        </pc:spChg>
        <pc:spChg chg="add mod">
          <ac:chgData name="Julien Mazoyer" userId="a94b62e563dfc8aa" providerId="LiveId" clId="{331DA065-2CE6-4799-B4E7-572E2188E218}" dt="2021-09-28T10:50:05.113" v="2241" actId="1076"/>
          <ac:spMkLst>
            <pc:docMk/>
            <pc:sldMk cId="181769160" sldId="391"/>
            <ac:spMk id="12" creationId="{7B17108F-7414-47BC-A847-91E546904062}"/>
          </ac:spMkLst>
        </pc:spChg>
        <pc:spChg chg="add mod">
          <ac:chgData name="Julien Mazoyer" userId="a94b62e563dfc8aa" providerId="LiveId" clId="{331DA065-2CE6-4799-B4E7-572E2188E218}" dt="2021-09-28T10:50:05.113" v="2241" actId="1076"/>
          <ac:spMkLst>
            <pc:docMk/>
            <pc:sldMk cId="181769160" sldId="391"/>
            <ac:spMk id="13" creationId="{4B9AE514-7F6A-402B-954E-5A08A3857729}"/>
          </ac:spMkLst>
        </pc:spChg>
        <pc:spChg chg="add mod">
          <ac:chgData name="Julien Mazoyer" userId="a94b62e563dfc8aa" providerId="LiveId" clId="{331DA065-2CE6-4799-B4E7-572E2188E218}" dt="2021-09-28T10:50:05.113" v="2241" actId="1076"/>
          <ac:spMkLst>
            <pc:docMk/>
            <pc:sldMk cId="181769160" sldId="391"/>
            <ac:spMk id="14" creationId="{B1FBDDDB-B420-451F-8D80-AC3502190885}"/>
          </ac:spMkLst>
        </pc:spChg>
        <pc:spChg chg="mod">
          <ac:chgData name="Julien Mazoyer" userId="a94b62e563dfc8aa" providerId="LiveId" clId="{331DA065-2CE6-4799-B4E7-572E2188E218}" dt="2021-09-28T10:49:58.721" v="2239" actId="20577"/>
          <ac:spMkLst>
            <pc:docMk/>
            <pc:sldMk cId="181769160" sldId="391"/>
            <ac:spMk id="202" creationId="{00000000-0000-0000-0000-000000000000}"/>
          </ac:spMkLst>
        </pc:spChg>
        <pc:picChg chg="add mod">
          <ac:chgData name="Julien Mazoyer" userId="a94b62e563dfc8aa" providerId="LiveId" clId="{331DA065-2CE6-4799-B4E7-572E2188E218}" dt="2021-09-28T10:50:05.113" v="2241" actId="1076"/>
          <ac:picMkLst>
            <pc:docMk/>
            <pc:sldMk cId="181769160" sldId="391"/>
            <ac:picMk id="10" creationId="{6911F802-9608-4F5A-BED5-665A34AB32CB}"/>
          </ac:picMkLst>
        </pc:picChg>
      </pc:sldChg>
      <pc:sldChg chg="addSp modSp add mod">
        <pc:chgData name="Julien Mazoyer" userId="a94b62e563dfc8aa" providerId="LiveId" clId="{331DA065-2CE6-4799-B4E7-572E2188E218}" dt="2021-09-28T13:31:57" v="3335" actId="20577"/>
        <pc:sldMkLst>
          <pc:docMk/>
          <pc:sldMk cId="33882372" sldId="393"/>
        </pc:sldMkLst>
        <pc:spChg chg="mod">
          <ac:chgData name="Julien Mazoyer" userId="a94b62e563dfc8aa" providerId="LiveId" clId="{331DA065-2CE6-4799-B4E7-572E2188E218}" dt="2021-09-28T13:31:57" v="3335" actId="20577"/>
          <ac:spMkLst>
            <pc:docMk/>
            <pc:sldMk cId="33882372" sldId="393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8T10:56:03.212" v="2274" actId="20577"/>
          <ac:spMkLst>
            <pc:docMk/>
            <pc:sldMk cId="33882372" sldId="393"/>
            <ac:spMk id="202" creationId="{00000000-0000-0000-0000-000000000000}"/>
          </ac:spMkLst>
        </pc:spChg>
        <pc:picChg chg="add mod">
          <ac:chgData name="Julien Mazoyer" userId="a94b62e563dfc8aa" providerId="LiveId" clId="{331DA065-2CE6-4799-B4E7-572E2188E218}" dt="2021-09-28T13:28:58.606" v="3142" actId="1076"/>
          <ac:picMkLst>
            <pc:docMk/>
            <pc:sldMk cId="33882372" sldId="393"/>
            <ac:picMk id="3" creationId="{F2C24775-5D2A-4711-844F-F7A6F5F39535}"/>
          </ac:picMkLst>
        </pc:picChg>
      </pc:sldChg>
      <pc:sldChg chg="modSp add mod ord">
        <pc:chgData name="Julien Mazoyer" userId="a94b62e563dfc8aa" providerId="LiveId" clId="{331DA065-2CE6-4799-B4E7-572E2188E218}" dt="2021-09-28T11:16:30.582" v="2508"/>
        <pc:sldMkLst>
          <pc:docMk/>
          <pc:sldMk cId="299585271" sldId="394"/>
        </pc:sldMkLst>
        <pc:spChg chg="mod">
          <ac:chgData name="Julien Mazoyer" userId="a94b62e563dfc8aa" providerId="LiveId" clId="{331DA065-2CE6-4799-B4E7-572E2188E218}" dt="2021-09-28T11:16:25.512" v="2506" actId="20577"/>
          <ac:spMkLst>
            <pc:docMk/>
            <pc:sldMk cId="299585271" sldId="394"/>
            <ac:spMk id="70" creationId="{00000000-0000-0000-0000-000000000000}"/>
          </ac:spMkLst>
        </pc:spChg>
      </pc:sldChg>
      <pc:sldChg chg="modSp add mod">
        <pc:chgData name="Julien Mazoyer" userId="a94b62e563dfc8aa" providerId="LiveId" clId="{331DA065-2CE6-4799-B4E7-572E2188E218}" dt="2021-09-29T08:59:22.522" v="4265" actId="20577"/>
        <pc:sldMkLst>
          <pc:docMk/>
          <pc:sldMk cId="1661520781" sldId="395"/>
        </pc:sldMkLst>
        <pc:spChg chg="mod">
          <ac:chgData name="Julien Mazoyer" userId="a94b62e563dfc8aa" providerId="LiveId" clId="{331DA065-2CE6-4799-B4E7-572E2188E218}" dt="2021-09-29T08:59:22.522" v="4265" actId="20577"/>
          <ac:spMkLst>
            <pc:docMk/>
            <pc:sldMk cId="1661520781" sldId="395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3:11:01.627" v="2970" actId="1076"/>
          <ac:spMkLst>
            <pc:docMk/>
            <pc:sldMk cId="1661520781" sldId="395"/>
            <ac:spMk id="8" creationId="{48A138B9-2F4E-49AA-A33C-CCCA61B17E63}"/>
          </ac:spMkLst>
        </pc:spChg>
        <pc:spChg chg="mod">
          <ac:chgData name="Julien Mazoyer" userId="a94b62e563dfc8aa" providerId="LiveId" clId="{331DA065-2CE6-4799-B4E7-572E2188E218}" dt="2021-09-28T13:09:15.533" v="2948" actId="113"/>
          <ac:spMkLst>
            <pc:docMk/>
            <pc:sldMk cId="1661520781" sldId="395"/>
            <ac:spMk id="28" creationId="{00000000-0000-0000-0000-000000000000}"/>
          </ac:spMkLst>
        </pc:spChg>
      </pc:sldChg>
      <pc:sldChg chg="addSp modSp add mod">
        <pc:chgData name="Julien Mazoyer" userId="a94b62e563dfc8aa" providerId="LiveId" clId="{331DA065-2CE6-4799-B4E7-572E2188E218}" dt="2021-09-29T08:59:26.327" v="4267" actId="20577"/>
        <pc:sldMkLst>
          <pc:docMk/>
          <pc:sldMk cId="840368390" sldId="396"/>
        </pc:sldMkLst>
        <pc:spChg chg="mod">
          <ac:chgData name="Julien Mazoyer" userId="a94b62e563dfc8aa" providerId="LiveId" clId="{331DA065-2CE6-4799-B4E7-572E2188E218}" dt="2021-09-29T08:59:26.327" v="4267" actId="20577"/>
          <ac:spMkLst>
            <pc:docMk/>
            <pc:sldMk cId="840368390" sldId="396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3:15:45.889" v="3128" actId="14100"/>
          <ac:spMkLst>
            <pc:docMk/>
            <pc:sldMk cId="840368390" sldId="396"/>
            <ac:spMk id="8" creationId="{48A138B9-2F4E-49AA-A33C-CCCA61B17E63}"/>
          </ac:spMkLst>
        </pc:spChg>
        <pc:spChg chg="add mod">
          <ac:chgData name="Julien Mazoyer" userId="a94b62e563dfc8aa" providerId="LiveId" clId="{331DA065-2CE6-4799-B4E7-572E2188E218}" dt="2021-09-28T13:17:22.878" v="3135" actId="1076"/>
          <ac:spMkLst>
            <pc:docMk/>
            <pc:sldMk cId="840368390" sldId="396"/>
            <ac:spMk id="9" creationId="{82AEB345-AC97-42A6-A3A1-55161B8DCF3F}"/>
          </ac:spMkLst>
        </pc:spChg>
        <pc:spChg chg="mod">
          <ac:chgData name="Julien Mazoyer" userId="a94b62e563dfc8aa" providerId="LiveId" clId="{331DA065-2CE6-4799-B4E7-572E2188E218}" dt="2021-09-28T13:17:19.946" v="3134" actId="20577"/>
          <ac:spMkLst>
            <pc:docMk/>
            <pc:sldMk cId="840368390" sldId="396"/>
            <ac:spMk id="28" creationId="{00000000-0000-0000-0000-000000000000}"/>
          </ac:spMkLst>
        </pc:spChg>
      </pc:sldChg>
      <pc:sldChg chg="addSp delSp modSp add mod">
        <pc:chgData name="Julien Mazoyer" userId="a94b62e563dfc8aa" providerId="LiveId" clId="{331DA065-2CE6-4799-B4E7-572E2188E218}" dt="2021-09-29T08:58:59.633" v="4253" actId="20577"/>
        <pc:sldMkLst>
          <pc:docMk/>
          <pc:sldMk cId="1207397631" sldId="398"/>
        </pc:sldMkLst>
        <pc:spChg chg="del">
          <ac:chgData name="Julien Mazoyer" userId="a94b62e563dfc8aa" providerId="LiveId" clId="{331DA065-2CE6-4799-B4E7-572E2188E218}" dt="2021-09-29T08:51:05.131" v="3794" actId="478"/>
          <ac:spMkLst>
            <pc:docMk/>
            <pc:sldMk cId="1207397631" sldId="398"/>
            <ac:spMk id="2" creationId="{55C73ECC-A244-4A24-9BFC-23B6D60BC445}"/>
          </ac:spMkLst>
        </pc:spChg>
        <pc:spChg chg="mod">
          <ac:chgData name="Julien Mazoyer" userId="a94b62e563dfc8aa" providerId="LiveId" clId="{331DA065-2CE6-4799-B4E7-572E2188E218}" dt="2021-09-29T08:58:59.633" v="4253" actId="20577"/>
          <ac:spMkLst>
            <pc:docMk/>
            <pc:sldMk cId="1207397631" sldId="398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9T08:49:35.513" v="3671" actId="478"/>
          <ac:spMkLst>
            <pc:docMk/>
            <pc:sldMk cId="1207397631" sldId="398"/>
            <ac:spMk id="8" creationId="{9F32C52B-FB0C-417C-B28B-422E3EB999E9}"/>
          </ac:spMkLst>
        </pc:spChg>
        <pc:spChg chg="mod">
          <ac:chgData name="Julien Mazoyer" userId="a94b62e563dfc8aa" providerId="LiveId" clId="{331DA065-2CE6-4799-B4E7-572E2188E218}" dt="2021-09-29T08:53:33.819" v="3933" actId="1076"/>
          <ac:spMkLst>
            <pc:docMk/>
            <pc:sldMk cId="1207397631" sldId="398"/>
            <ac:spMk id="9" creationId="{21497B01-A05B-4524-BBF2-1BE492853A24}"/>
          </ac:spMkLst>
        </pc:spChg>
        <pc:spChg chg="add mod">
          <ac:chgData name="Julien Mazoyer" userId="a94b62e563dfc8aa" providerId="LiveId" clId="{331DA065-2CE6-4799-B4E7-572E2188E218}" dt="2021-09-29T08:47:19.086" v="3486" actId="20577"/>
          <ac:spMkLst>
            <pc:docMk/>
            <pc:sldMk cId="1207397631" sldId="398"/>
            <ac:spMk id="10" creationId="{EEF48014-036F-4E5C-968D-6CC7B6BF5813}"/>
          </ac:spMkLst>
        </pc:spChg>
        <pc:spChg chg="mod">
          <ac:chgData name="Julien Mazoyer" userId="a94b62e563dfc8aa" providerId="LiveId" clId="{331DA065-2CE6-4799-B4E7-572E2188E218}" dt="2021-09-29T08:50:08.017" v="3677" actId="12"/>
          <ac:spMkLst>
            <pc:docMk/>
            <pc:sldMk cId="1207397631" sldId="398"/>
            <ac:spMk id="11" creationId="{45EA097A-AEE6-4AA4-8A53-090B0949A694}"/>
          </ac:spMkLst>
        </pc:spChg>
        <pc:spChg chg="add mod">
          <ac:chgData name="Julien Mazoyer" userId="a94b62e563dfc8aa" providerId="LiveId" clId="{331DA065-2CE6-4799-B4E7-572E2188E218}" dt="2021-09-29T08:54:04.697" v="4020" actId="113"/>
          <ac:spMkLst>
            <pc:docMk/>
            <pc:sldMk cId="1207397631" sldId="398"/>
            <ac:spMk id="12" creationId="{B225B55E-01F9-4084-95B7-BAB5CCA27DF7}"/>
          </ac:spMkLst>
        </pc:spChg>
        <pc:spChg chg="mod">
          <ac:chgData name="Julien Mazoyer" userId="a94b62e563dfc8aa" providerId="LiveId" clId="{331DA065-2CE6-4799-B4E7-572E2188E218}" dt="2021-09-29T08:54:21.009" v="4046" actId="20577"/>
          <ac:spMkLst>
            <pc:docMk/>
            <pc:sldMk cId="1207397631" sldId="398"/>
            <ac:spMk id="202" creationId="{00000000-0000-0000-0000-000000000000}"/>
          </ac:spMkLst>
        </pc:spChg>
        <pc:picChg chg="add mod modCrop">
          <ac:chgData name="Julien Mazoyer" userId="a94b62e563dfc8aa" providerId="LiveId" clId="{331DA065-2CE6-4799-B4E7-572E2188E218}" dt="2021-09-29T08:49:30.920" v="3670" actId="1076"/>
          <ac:picMkLst>
            <pc:docMk/>
            <pc:sldMk cId="1207397631" sldId="398"/>
            <ac:picMk id="4" creationId="{3D9B71B5-4AA3-4059-863A-CBF9715C1E92}"/>
          </ac:picMkLst>
        </pc:picChg>
        <pc:picChg chg="add mod">
          <ac:chgData name="Julien Mazoyer" userId="a94b62e563dfc8aa" providerId="LiveId" clId="{331DA065-2CE6-4799-B4E7-572E2188E218}" dt="2021-09-29T08:53:26.499" v="3931" actId="1076"/>
          <ac:picMkLst>
            <pc:docMk/>
            <pc:sldMk cId="1207397631" sldId="398"/>
            <ac:picMk id="6" creationId="{64C25997-B6EE-474B-8342-BBACBB4F1794}"/>
          </ac:picMkLst>
        </pc:picChg>
      </pc:sldChg>
      <pc:sldChg chg="addSp delSp modSp add mod">
        <pc:chgData name="Julien Mazoyer" userId="a94b62e563dfc8aa" providerId="LiveId" clId="{331DA065-2CE6-4799-B4E7-572E2188E218}" dt="2021-09-29T08:59:03.264" v="4255" actId="20577"/>
        <pc:sldMkLst>
          <pc:docMk/>
          <pc:sldMk cId="1588208888" sldId="399"/>
        </pc:sldMkLst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2" creationId="{03A65C94-E20A-49CF-AE3B-2572294A80FC}"/>
          </ac:spMkLst>
        </pc:spChg>
        <pc:spChg chg="mod">
          <ac:chgData name="Julien Mazoyer" userId="a94b62e563dfc8aa" providerId="LiveId" clId="{331DA065-2CE6-4799-B4E7-572E2188E218}" dt="2021-09-29T08:59:03.264" v="4255" actId="20577"/>
          <ac:spMkLst>
            <pc:docMk/>
            <pc:sldMk cId="1588208888" sldId="399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9" creationId="{DA8A78D5-E9B4-4620-8042-8C27919332D4}"/>
          </ac:spMkLst>
        </pc:spChg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10" creationId="{A4968B4B-5F51-4EEB-A5BC-B56C0F906CDC}"/>
          </ac:spMkLst>
        </pc:spChg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16" creationId="{20EF1D1D-904A-4B62-80FD-1CD584B932FA}"/>
          </ac:spMkLst>
        </pc:spChg>
        <pc:spChg chg="add mod">
          <ac:chgData name="Julien Mazoyer" userId="a94b62e563dfc8aa" providerId="LiveId" clId="{331DA065-2CE6-4799-B4E7-572E2188E218}" dt="2021-09-29T08:57:39.370" v="4160" actId="20577"/>
          <ac:spMkLst>
            <pc:docMk/>
            <pc:sldMk cId="1588208888" sldId="399"/>
            <ac:spMk id="19" creationId="{EC30D76E-698E-4F6B-BDDF-49A7782CBDA9}"/>
          </ac:spMkLst>
        </pc:spChg>
        <pc:spChg chg="add mod">
          <ac:chgData name="Julien Mazoyer" userId="a94b62e563dfc8aa" providerId="LiveId" clId="{331DA065-2CE6-4799-B4E7-572E2188E218}" dt="2021-09-29T08:58:06.013" v="4249" actId="1076"/>
          <ac:spMkLst>
            <pc:docMk/>
            <pc:sldMk cId="1588208888" sldId="399"/>
            <ac:spMk id="20" creationId="{135D0FAA-8F47-44B3-A214-0006CCA8B3ED}"/>
          </ac:spMkLst>
        </pc:spChg>
        <pc:spChg chg="mod">
          <ac:chgData name="Julien Mazoyer" userId="a94b62e563dfc8aa" providerId="LiveId" clId="{331DA065-2CE6-4799-B4E7-572E2188E218}" dt="2021-09-29T08:55:55.492" v="4126" actId="207"/>
          <ac:spMkLst>
            <pc:docMk/>
            <pc:sldMk cId="1588208888" sldId="399"/>
            <ac:spMk id="202" creationId="{00000000-0000-0000-0000-000000000000}"/>
          </ac:spMkLst>
        </pc:spChg>
        <pc:cxnChg chg="add del mod">
          <ac:chgData name="Julien Mazoyer" userId="a94b62e563dfc8aa" providerId="LiveId" clId="{331DA065-2CE6-4799-B4E7-572E2188E218}" dt="2021-09-29T08:56:41.805" v="4141" actId="11529"/>
          <ac:cxnSpMkLst>
            <pc:docMk/>
            <pc:sldMk cId="1588208888" sldId="399"/>
            <ac:cxnSpMk id="4" creationId="{7023AF5D-CD4B-496C-89A0-3EFB9E10DCED}"/>
          </ac:cxnSpMkLst>
        </pc:cxnChg>
        <pc:cxnChg chg="mod">
          <ac:chgData name="Julien Mazoyer" userId="a94b62e563dfc8aa" providerId="LiveId" clId="{331DA065-2CE6-4799-B4E7-572E2188E218}" dt="2021-09-29T08:56:04.003" v="4127" actId="1076"/>
          <ac:cxnSpMkLst>
            <pc:docMk/>
            <pc:sldMk cId="1588208888" sldId="399"/>
            <ac:cxnSpMk id="8" creationId="{1D4A3195-0262-4A1B-B91D-0A5BB4AE74CF}"/>
          </ac:cxnSpMkLst>
        </pc:cxnChg>
        <pc:cxnChg chg="add mod">
          <ac:chgData name="Julien Mazoyer" userId="a94b62e563dfc8aa" providerId="LiveId" clId="{331DA065-2CE6-4799-B4E7-572E2188E218}" dt="2021-09-29T08:57:28.458" v="4145" actId="1076"/>
          <ac:cxnSpMkLst>
            <pc:docMk/>
            <pc:sldMk cId="1588208888" sldId="399"/>
            <ac:cxnSpMk id="15" creationId="{133AD8C6-E210-41F7-8CF8-CA2AADE4C30B}"/>
          </ac:cxnSpMkLst>
        </pc:cxnChg>
      </pc:sldChg>
      <pc:sldChg chg="modSp add mod">
        <pc:chgData name="Julien Mazoyer" userId="a94b62e563dfc8aa" providerId="LiveId" clId="{331DA065-2CE6-4799-B4E7-572E2188E218}" dt="2021-09-29T10:19:31.668" v="4510" actId="1076"/>
        <pc:sldMkLst>
          <pc:docMk/>
          <pc:sldMk cId="200323110" sldId="401"/>
        </pc:sldMkLst>
        <pc:spChg chg="mod">
          <ac:chgData name="Julien Mazoyer" userId="a94b62e563dfc8aa" providerId="LiveId" clId="{331DA065-2CE6-4799-B4E7-572E2188E218}" dt="2021-09-29T10:12:16.193" v="4492" actId="14100"/>
          <ac:spMkLst>
            <pc:docMk/>
            <pc:sldMk cId="200323110" sldId="401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9T10:15:24.396" v="4502" actId="1076"/>
          <ac:spMkLst>
            <pc:docMk/>
            <pc:sldMk cId="200323110" sldId="401"/>
            <ac:spMk id="14" creationId="{CFD68D92-32FF-4B76-9145-36D00133D6A0}"/>
          </ac:spMkLst>
        </pc:spChg>
        <pc:spChg chg="mod">
          <ac:chgData name="Julien Mazoyer" userId="a94b62e563dfc8aa" providerId="LiveId" clId="{331DA065-2CE6-4799-B4E7-572E2188E218}" dt="2021-09-29T10:19:31.668" v="4510" actId="1076"/>
          <ac:spMkLst>
            <pc:docMk/>
            <pc:sldMk cId="200323110" sldId="401"/>
            <ac:spMk id="15" creationId="{5FF8976A-ADD2-43A2-96BA-0DB666F042D5}"/>
          </ac:spMkLst>
        </pc:spChg>
      </pc:sldChg>
      <pc:sldChg chg="add mod setBg chgLayout">
        <pc:chgData name="Julien Mazoyer" userId="a94b62e563dfc8aa" providerId="LiveId" clId="{331DA065-2CE6-4799-B4E7-572E2188E218}" dt="2021-09-29T10:08:35.848" v="4416"/>
        <pc:sldMkLst>
          <pc:docMk/>
          <pc:sldMk cId="4069874025" sldId="402"/>
        </pc:sldMkLst>
      </pc:sldChg>
      <pc:sldChg chg="addSp delSp modSp add mod">
        <pc:chgData name="Julien Mazoyer" userId="a94b62e563dfc8aa" providerId="LiveId" clId="{331DA065-2CE6-4799-B4E7-572E2188E218}" dt="2021-09-29T10:24:48.722" v="4772" actId="20577"/>
        <pc:sldMkLst>
          <pc:docMk/>
          <pc:sldMk cId="3420845311" sldId="403"/>
        </pc:sldMkLst>
        <pc:spChg chg="add mod">
          <ac:chgData name="Julien Mazoyer" userId="a94b62e563dfc8aa" providerId="LiveId" clId="{331DA065-2CE6-4799-B4E7-572E2188E218}" dt="2021-09-29T10:24:48.722" v="4772" actId="20577"/>
          <ac:spMkLst>
            <pc:docMk/>
            <pc:sldMk cId="3420845311" sldId="403"/>
            <ac:spMk id="8" creationId="{A00E2F71-3112-4339-BCD5-2D8E7DAE5434}"/>
          </ac:spMkLst>
        </pc:spChg>
        <pc:spChg chg="add mod">
          <ac:chgData name="Julien Mazoyer" userId="a94b62e563dfc8aa" providerId="LiveId" clId="{331DA065-2CE6-4799-B4E7-572E2188E218}" dt="2021-09-29T10:23:44.733" v="4751" actId="404"/>
          <ac:spMkLst>
            <pc:docMk/>
            <pc:sldMk cId="3420845311" sldId="403"/>
            <ac:spMk id="9" creationId="{B2587D7E-595B-4458-9858-72EB11F1D556}"/>
          </ac:spMkLst>
        </pc:spChg>
        <pc:spChg chg="mod">
          <ac:chgData name="Julien Mazoyer" userId="a94b62e563dfc8aa" providerId="LiveId" clId="{331DA065-2CE6-4799-B4E7-572E2188E218}" dt="2021-09-29T10:21:12.171" v="4641" actId="14100"/>
          <ac:spMkLst>
            <pc:docMk/>
            <pc:sldMk cId="3420845311" sldId="403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9T10:22:16.123" v="4650" actId="1076"/>
          <ac:spMkLst>
            <pc:docMk/>
            <pc:sldMk cId="3420845311" sldId="403"/>
            <ac:spMk id="14" creationId="{CFD68D92-32FF-4B76-9145-36D00133D6A0}"/>
          </ac:spMkLst>
        </pc:spChg>
        <pc:spChg chg="del mod">
          <ac:chgData name="Julien Mazoyer" userId="a94b62e563dfc8aa" providerId="LiveId" clId="{331DA065-2CE6-4799-B4E7-572E2188E218}" dt="2021-09-29T10:22:59.955" v="4656" actId="478"/>
          <ac:spMkLst>
            <pc:docMk/>
            <pc:sldMk cId="3420845311" sldId="403"/>
            <ac:spMk id="15" creationId="{5FF8976A-ADD2-43A2-96BA-0DB666F042D5}"/>
          </ac:spMkLst>
        </pc:spChg>
      </pc:sldChg>
      <pc:sldChg chg="delSp modSp add mod">
        <pc:chgData name="Julien Mazoyer" userId="a94b62e563dfc8aa" providerId="LiveId" clId="{331DA065-2CE6-4799-B4E7-572E2188E218}" dt="2021-09-29T10:30:26.301" v="4793" actId="478"/>
        <pc:sldMkLst>
          <pc:docMk/>
          <pc:sldMk cId="2847388767" sldId="404"/>
        </pc:sldMkLst>
        <pc:spChg chg="mod">
          <ac:chgData name="Julien Mazoyer" userId="a94b62e563dfc8aa" providerId="LiveId" clId="{331DA065-2CE6-4799-B4E7-572E2188E218}" dt="2021-09-29T10:30:20.623" v="4791" actId="1076"/>
          <ac:spMkLst>
            <pc:docMk/>
            <pc:sldMk cId="2847388767" sldId="404"/>
            <ac:spMk id="8" creationId="{A00E2F71-3112-4339-BCD5-2D8E7DAE5434}"/>
          </ac:spMkLst>
        </pc:spChg>
        <pc:spChg chg="del">
          <ac:chgData name="Julien Mazoyer" userId="a94b62e563dfc8aa" providerId="LiveId" clId="{331DA065-2CE6-4799-B4E7-572E2188E218}" dt="2021-09-29T10:30:13.177" v="4789" actId="478"/>
          <ac:spMkLst>
            <pc:docMk/>
            <pc:sldMk cId="2847388767" sldId="404"/>
            <ac:spMk id="9" creationId="{B2587D7E-595B-4458-9858-72EB11F1D556}"/>
          </ac:spMkLst>
        </pc:spChg>
        <pc:spChg chg="mod">
          <ac:chgData name="Julien Mazoyer" userId="a94b62e563dfc8aa" providerId="LiveId" clId="{331DA065-2CE6-4799-B4E7-572E2188E218}" dt="2021-09-29T10:30:03.592" v="4779"/>
          <ac:spMkLst>
            <pc:docMk/>
            <pc:sldMk cId="2847388767" sldId="404"/>
            <ac:spMk id="11" creationId="{45EA097A-AEE6-4AA4-8A53-090B0949A694}"/>
          </ac:spMkLst>
        </pc:spChg>
        <pc:spChg chg="del mod">
          <ac:chgData name="Julien Mazoyer" userId="a94b62e563dfc8aa" providerId="LiveId" clId="{331DA065-2CE6-4799-B4E7-572E2188E218}" dt="2021-09-29T10:30:26.301" v="4793" actId="478"/>
          <ac:spMkLst>
            <pc:docMk/>
            <pc:sldMk cId="2847388767" sldId="404"/>
            <ac:spMk id="14" creationId="{CFD68D92-32FF-4B76-9145-36D00133D6A0}"/>
          </ac:spMkLst>
        </pc:spChg>
      </pc:sldChg>
      <pc:sldChg chg="addSp modSp add mod">
        <pc:chgData name="Julien Mazoyer" userId="a94b62e563dfc8aa" providerId="LiveId" clId="{331DA065-2CE6-4799-B4E7-572E2188E218}" dt="2021-09-29T10:56:33.245" v="4824" actId="404"/>
        <pc:sldMkLst>
          <pc:docMk/>
          <pc:sldMk cId="416067147" sldId="405"/>
        </pc:sldMkLst>
        <pc:spChg chg="mod">
          <ac:chgData name="Julien Mazoyer" userId="a94b62e563dfc8aa" providerId="LiveId" clId="{331DA065-2CE6-4799-B4E7-572E2188E218}" dt="2021-09-29T10:43:59.893" v="4811" actId="404"/>
          <ac:spMkLst>
            <pc:docMk/>
            <pc:sldMk cId="416067147" sldId="405"/>
            <ac:spMk id="8" creationId="{A00E2F71-3112-4339-BCD5-2D8E7DAE5434}"/>
          </ac:spMkLst>
        </pc:spChg>
        <pc:spChg chg="add mod">
          <ac:chgData name="Julien Mazoyer" userId="a94b62e563dfc8aa" providerId="LiveId" clId="{331DA065-2CE6-4799-B4E7-572E2188E218}" dt="2021-09-29T10:56:33.245" v="4824" actId="404"/>
          <ac:spMkLst>
            <pc:docMk/>
            <pc:sldMk cId="416067147" sldId="405"/>
            <ac:spMk id="9" creationId="{3172A4BD-DC39-452B-9EC7-080646C94F49}"/>
          </ac:spMkLst>
        </pc:spChg>
        <pc:spChg chg="mod">
          <ac:chgData name="Julien Mazoyer" userId="a94b62e563dfc8aa" providerId="LiveId" clId="{331DA065-2CE6-4799-B4E7-572E2188E218}" dt="2021-09-29T10:31:18.959" v="4805"/>
          <ac:spMkLst>
            <pc:docMk/>
            <pc:sldMk cId="416067147" sldId="405"/>
            <ac:spMk id="11" creationId="{45EA097A-AEE6-4AA4-8A53-090B0949A694}"/>
          </ac:spMkLst>
        </pc:spChg>
      </pc:sldChg>
      <pc:sldChg chg="addSp delSp modSp add mod">
        <pc:chgData name="Julien Mazoyer" userId="a94b62e563dfc8aa" providerId="LiveId" clId="{331DA065-2CE6-4799-B4E7-572E2188E218}" dt="2021-09-29T11:05:36.173" v="5106" actId="113"/>
        <pc:sldMkLst>
          <pc:docMk/>
          <pc:sldMk cId="3223663057" sldId="406"/>
        </pc:sldMkLst>
        <pc:spChg chg="del mod">
          <ac:chgData name="Julien Mazoyer" userId="a94b62e563dfc8aa" providerId="LiveId" clId="{331DA065-2CE6-4799-B4E7-572E2188E218}" dt="2021-09-29T11:02:15.604" v="4945" actId="478"/>
          <ac:spMkLst>
            <pc:docMk/>
            <pc:sldMk cId="3223663057" sldId="406"/>
            <ac:spMk id="8" creationId="{A00E2F71-3112-4339-BCD5-2D8E7DAE5434}"/>
          </ac:spMkLst>
        </pc:spChg>
        <pc:spChg chg="mod">
          <ac:chgData name="Julien Mazoyer" userId="a94b62e563dfc8aa" providerId="LiveId" clId="{331DA065-2CE6-4799-B4E7-572E2188E218}" dt="2021-09-29T11:02:42.808" v="4950" actId="1076"/>
          <ac:spMkLst>
            <pc:docMk/>
            <pc:sldMk cId="3223663057" sldId="406"/>
            <ac:spMk id="9" creationId="{3172A4BD-DC39-452B-9EC7-080646C94F49}"/>
          </ac:spMkLst>
        </pc:spChg>
        <pc:spChg chg="add mod">
          <ac:chgData name="Julien Mazoyer" userId="a94b62e563dfc8aa" providerId="LiveId" clId="{331DA065-2CE6-4799-B4E7-572E2188E218}" dt="2021-09-29T11:03:10.257" v="4989" actId="1076"/>
          <ac:spMkLst>
            <pc:docMk/>
            <pc:sldMk cId="3223663057" sldId="406"/>
            <ac:spMk id="10" creationId="{06AB341C-8408-4B6F-80E8-3F1FF28C8A56}"/>
          </ac:spMkLst>
        </pc:spChg>
        <pc:spChg chg="mod">
          <ac:chgData name="Julien Mazoyer" userId="a94b62e563dfc8aa" providerId="LiveId" clId="{331DA065-2CE6-4799-B4E7-572E2188E218}" dt="2021-09-29T10:59:31.269" v="4927" actId="20577"/>
          <ac:spMkLst>
            <pc:docMk/>
            <pc:sldMk cId="3223663057" sldId="406"/>
            <ac:spMk id="11" creationId="{45EA097A-AEE6-4AA4-8A53-090B0949A694}"/>
          </ac:spMkLst>
        </pc:spChg>
        <pc:spChg chg="add mod">
          <ac:chgData name="Julien Mazoyer" userId="a94b62e563dfc8aa" providerId="LiveId" clId="{331DA065-2CE6-4799-B4E7-572E2188E218}" dt="2021-09-29T11:04:23.887" v="4999" actId="404"/>
          <ac:spMkLst>
            <pc:docMk/>
            <pc:sldMk cId="3223663057" sldId="406"/>
            <ac:spMk id="12" creationId="{37EFAA91-2452-4533-867B-F14000869A56}"/>
          </ac:spMkLst>
        </pc:spChg>
        <pc:spChg chg="add mod">
          <ac:chgData name="Julien Mazoyer" userId="a94b62e563dfc8aa" providerId="LiveId" clId="{331DA065-2CE6-4799-B4E7-572E2188E218}" dt="2021-09-29T11:05:36.173" v="5106" actId="113"/>
          <ac:spMkLst>
            <pc:docMk/>
            <pc:sldMk cId="3223663057" sldId="406"/>
            <ac:spMk id="13" creationId="{8A2A945C-FFD4-429B-8A8B-1EE0DDC946EE}"/>
          </ac:spMkLst>
        </pc:spChg>
      </pc:sldChg>
      <pc:sldChg chg="delSp modSp add mod">
        <pc:chgData name="Julien Mazoyer" userId="a94b62e563dfc8aa" providerId="LiveId" clId="{331DA065-2CE6-4799-B4E7-572E2188E218}" dt="2021-09-29T11:07:50.142" v="5202" actId="478"/>
        <pc:sldMkLst>
          <pc:docMk/>
          <pc:sldMk cId="1021009250" sldId="407"/>
        </pc:sldMkLst>
        <pc:spChg chg="del">
          <ac:chgData name="Julien Mazoyer" userId="a94b62e563dfc8aa" providerId="LiveId" clId="{331DA065-2CE6-4799-B4E7-572E2188E218}" dt="2021-09-29T11:07:23.358" v="5190" actId="478"/>
          <ac:spMkLst>
            <pc:docMk/>
            <pc:sldMk cId="1021009250" sldId="407"/>
            <ac:spMk id="9" creationId="{3172A4BD-DC39-452B-9EC7-080646C94F49}"/>
          </ac:spMkLst>
        </pc:spChg>
        <pc:spChg chg="mod">
          <ac:chgData name="Julien Mazoyer" userId="a94b62e563dfc8aa" providerId="LiveId" clId="{331DA065-2CE6-4799-B4E7-572E2188E218}" dt="2021-09-29T11:07:33.145" v="5191" actId="1076"/>
          <ac:spMkLst>
            <pc:docMk/>
            <pc:sldMk cId="1021009250" sldId="407"/>
            <ac:spMk id="10" creationId="{06AB341C-8408-4B6F-80E8-3F1FF28C8A56}"/>
          </ac:spMkLst>
        </pc:spChg>
        <pc:spChg chg="del">
          <ac:chgData name="Julien Mazoyer" userId="a94b62e563dfc8aa" providerId="LiveId" clId="{331DA065-2CE6-4799-B4E7-572E2188E218}" dt="2021-09-29T11:07:23.358" v="5190" actId="478"/>
          <ac:spMkLst>
            <pc:docMk/>
            <pc:sldMk cId="1021009250" sldId="407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9T11:07:46.660" v="5201" actId="403"/>
          <ac:spMkLst>
            <pc:docMk/>
            <pc:sldMk cId="1021009250" sldId="407"/>
            <ac:spMk id="12" creationId="{37EFAA91-2452-4533-867B-F14000869A56}"/>
          </ac:spMkLst>
        </pc:spChg>
        <pc:spChg chg="del">
          <ac:chgData name="Julien Mazoyer" userId="a94b62e563dfc8aa" providerId="LiveId" clId="{331DA065-2CE6-4799-B4E7-572E2188E218}" dt="2021-09-29T11:07:50.142" v="5202" actId="478"/>
          <ac:spMkLst>
            <pc:docMk/>
            <pc:sldMk cId="1021009250" sldId="407"/>
            <ac:spMk id="13" creationId="{8A2A945C-FFD4-429B-8A8B-1EE0DDC946EE}"/>
          </ac:spMkLst>
        </pc:spChg>
      </pc:sldChg>
      <pc:sldChg chg="addSp delSp modSp add mod ord">
        <pc:chgData name="Julien Mazoyer" userId="a94b62e563dfc8aa" providerId="LiveId" clId="{331DA065-2CE6-4799-B4E7-572E2188E218}" dt="2021-09-29T11:11:36.263" v="5303" actId="1076"/>
        <pc:sldMkLst>
          <pc:docMk/>
          <pc:sldMk cId="1084174396" sldId="408"/>
        </pc:sldMkLst>
        <pc:spChg chg="add del mod">
          <ac:chgData name="Julien Mazoyer" userId="a94b62e563dfc8aa" providerId="LiveId" clId="{331DA065-2CE6-4799-B4E7-572E2188E218}" dt="2021-09-29T11:11:36.263" v="5303" actId="1076"/>
          <ac:spMkLst>
            <pc:docMk/>
            <pc:sldMk cId="1084174396" sldId="408"/>
            <ac:spMk id="9" creationId="{3172A4BD-DC39-452B-9EC7-080646C94F49}"/>
          </ac:spMkLst>
        </pc:spChg>
        <pc:spChg chg="add del">
          <ac:chgData name="Julien Mazoyer" userId="a94b62e563dfc8aa" providerId="LiveId" clId="{331DA065-2CE6-4799-B4E7-572E2188E218}" dt="2021-09-29T11:11:12.174" v="5294" actId="478"/>
          <ac:spMkLst>
            <pc:docMk/>
            <pc:sldMk cId="1084174396" sldId="408"/>
            <ac:spMk id="10" creationId="{06AB341C-8408-4B6F-80E8-3F1FF28C8A56}"/>
          </ac:spMkLst>
        </pc:spChg>
        <pc:spChg chg="mod">
          <ac:chgData name="Julien Mazoyer" userId="a94b62e563dfc8aa" providerId="LiveId" clId="{331DA065-2CE6-4799-B4E7-572E2188E218}" dt="2021-09-29T11:11:00.553" v="5291" actId="20577"/>
          <ac:spMkLst>
            <pc:docMk/>
            <pc:sldMk cId="1084174396" sldId="408"/>
            <ac:spMk id="11" creationId="{45EA097A-AEE6-4AA4-8A53-090B0949A694}"/>
          </ac:spMkLst>
        </pc:spChg>
        <pc:spChg chg="add del">
          <ac:chgData name="Julien Mazoyer" userId="a94b62e563dfc8aa" providerId="LiveId" clId="{331DA065-2CE6-4799-B4E7-572E2188E218}" dt="2021-09-29T11:11:12.174" v="5294" actId="478"/>
          <ac:spMkLst>
            <pc:docMk/>
            <pc:sldMk cId="1084174396" sldId="408"/>
            <ac:spMk id="12" creationId="{37EFAA91-2452-4533-867B-F14000869A56}"/>
          </ac:spMkLst>
        </pc:spChg>
        <pc:spChg chg="add del">
          <ac:chgData name="Julien Mazoyer" userId="a94b62e563dfc8aa" providerId="LiveId" clId="{331DA065-2CE6-4799-B4E7-572E2188E218}" dt="2021-09-29T11:11:12.174" v="5294" actId="478"/>
          <ac:spMkLst>
            <pc:docMk/>
            <pc:sldMk cId="1084174396" sldId="408"/>
            <ac:spMk id="13" creationId="{8A2A945C-FFD4-429B-8A8B-1EE0DDC946EE}"/>
          </ac:spMkLst>
        </pc:spChg>
      </pc:sldChg>
      <pc:sldMasterChg chg="delSldLayout modSldLayout">
        <pc:chgData name="Julien Mazoyer" userId="a94b62e563dfc8aa" providerId="LiveId" clId="{331DA065-2CE6-4799-B4E7-572E2188E218}" dt="2021-09-29T14:23:14.515" v="5399" actId="47"/>
        <pc:sldMasterMkLst>
          <pc:docMk/>
          <pc:sldMasterMk cId="0" sldId="2147483653"/>
        </pc:sldMasterMkLst>
        <pc:sldLayoutChg chg="addSp delSp modSp setBg">
          <pc:chgData name="Julien Mazoyer" userId="a94b62e563dfc8aa" providerId="LiveId" clId="{331DA065-2CE6-4799-B4E7-572E2188E218}" dt="2021-09-29T10:10:00.237" v="4420"/>
          <pc:sldLayoutMkLst>
            <pc:docMk/>
            <pc:sldMasterMk cId="0" sldId="2147483648"/>
            <pc:sldLayoutMk cId="0" sldId="2147483649"/>
          </pc:sldLayoutMkLst>
          <pc:spChg chg="add del mod">
            <ac:chgData name="Julien Mazoyer" userId="a94b62e563dfc8aa" providerId="LiveId" clId="{331DA065-2CE6-4799-B4E7-572E2188E218}" dt="2021-09-29T10:10:00.237" v="4420"/>
            <ac:spMkLst>
              <pc:docMk/>
              <pc:sldMasterMk cId="0" sldId="2147483648"/>
              <pc:sldLayoutMk cId="0" sldId="2147483649"/>
              <ac:spMk id="2" creationId="{613A181E-422D-4685-8C2C-6EFBE99D784E}"/>
            </ac:spMkLst>
          </pc:spChg>
        </pc:sldLayoutChg>
      </pc:sldMasterChg>
    </pc:docChg>
  </pc:docChgLst>
  <pc:docChgLst>
    <pc:chgData name="Julien Mazoyer" userId="a94b62e563dfc8aa" providerId="LiveId" clId="{2142F28D-160C-4A33-AC61-BBB8DC28CDF7}"/>
    <pc:docChg chg="custSel modSld modMainMaster">
      <pc:chgData name="Julien Mazoyer" userId="a94b62e563dfc8aa" providerId="LiveId" clId="{2142F28D-160C-4A33-AC61-BBB8DC28CDF7}" dt="2021-10-05T13:16:54.846" v="4" actId="729"/>
      <pc:docMkLst>
        <pc:docMk/>
      </pc:docMkLst>
      <pc:sldChg chg="mod modShow">
        <pc:chgData name="Julien Mazoyer" userId="a94b62e563dfc8aa" providerId="LiveId" clId="{2142F28D-160C-4A33-AC61-BBB8DC28CDF7}" dt="2021-10-05T13:16:47.321" v="3" actId="729"/>
        <pc:sldMkLst>
          <pc:docMk/>
          <pc:sldMk cId="4074686594" sldId="326"/>
        </pc:sldMkLst>
      </pc:sldChg>
      <pc:sldChg chg="mod modShow">
        <pc:chgData name="Julien Mazoyer" userId="a94b62e563dfc8aa" providerId="LiveId" clId="{2142F28D-160C-4A33-AC61-BBB8DC28CDF7}" dt="2021-10-05T13:16:54.846" v="4" actId="729"/>
        <pc:sldMkLst>
          <pc:docMk/>
          <pc:sldMk cId="2602487099" sldId="327"/>
        </pc:sldMkLst>
      </pc:sldChg>
      <pc:sldMasterChg chg="delSp modSp mod">
        <pc:chgData name="Julien Mazoyer" userId="a94b62e563dfc8aa" providerId="LiveId" clId="{2142F28D-160C-4A33-AC61-BBB8DC28CDF7}" dt="2021-09-29T19:38:55.192" v="2" actId="478"/>
        <pc:sldMasterMkLst>
          <pc:docMk/>
          <pc:sldMasterMk cId="0" sldId="2147483653"/>
        </pc:sldMasterMkLst>
        <pc:spChg chg="del mod">
          <ac:chgData name="Julien Mazoyer" userId="a94b62e563dfc8aa" providerId="LiveId" clId="{2142F28D-160C-4A33-AC61-BBB8DC28CDF7}" dt="2021-09-29T19:38:55.192" v="2" actId="478"/>
          <ac:spMkLst>
            <pc:docMk/>
            <pc:sldMasterMk cId="0" sldId="2147483653"/>
            <ac:spMk id="2" creationId="{00000000-0000-0000-0000-000000000000}"/>
          </ac:spMkLst>
        </pc:spChg>
      </pc:sldMasterChg>
    </pc:docChg>
  </pc:docChgLst>
  <pc:docChgLst>
    <pc:chgData name="Julien Mazoyer" userId="a94b62e563dfc8aa" providerId="LiveId" clId="{C78C81A6-5F05-490F-B25F-FEE7C4E6CFB5}"/>
    <pc:docChg chg="custSel delSld modSld modSection">
      <pc:chgData name="Julien Mazoyer" userId="a94b62e563dfc8aa" providerId="LiveId" clId="{C78C81A6-5F05-490F-B25F-FEE7C4E6CFB5}" dt="2021-10-01T12:10:44.406" v="246" actId="2696"/>
      <pc:docMkLst>
        <pc:docMk/>
      </pc:docMkLst>
      <pc:sldChg chg="delSp modSp">
        <pc:chgData name="Julien Mazoyer" userId="a94b62e563dfc8aa" providerId="LiveId" clId="{C78C81A6-5F05-490F-B25F-FEE7C4E6CFB5}" dt="2021-10-01T11:58:03.380" v="56" actId="20577"/>
        <pc:sldMkLst>
          <pc:docMk/>
          <pc:sldMk cId="1597145505" sldId="319"/>
        </pc:sldMkLst>
        <pc:spChg chg="mod">
          <ac:chgData name="Julien Mazoyer" userId="a94b62e563dfc8aa" providerId="LiveId" clId="{C78C81A6-5F05-490F-B25F-FEE7C4E6CFB5}" dt="2021-10-01T11:56:32.934" v="5" actId="1076"/>
          <ac:spMkLst>
            <pc:docMk/>
            <pc:sldMk cId="1597145505" sldId="319"/>
            <ac:spMk id="8" creationId="{4FA8E730-2BDF-4AA8-A53C-F5AD1E945183}"/>
          </ac:spMkLst>
        </pc:spChg>
        <pc:spChg chg="mod">
          <ac:chgData name="Julien Mazoyer" userId="a94b62e563dfc8aa" providerId="LiveId" clId="{C78C81A6-5F05-490F-B25F-FEE7C4E6CFB5}" dt="2021-10-01T11:58:03.380" v="56" actId="20577"/>
          <ac:spMkLst>
            <pc:docMk/>
            <pc:sldMk cId="1597145505" sldId="319"/>
            <ac:spMk id="9" creationId="{F4EE2CAA-5885-4EB5-8CA3-FF524583FEA0}"/>
          </ac:spMkLst>
        </pc:spChg>
        <pc:spChg chg="del">
          <ac:chgData name="Julien Mazoyer" userId="a94b62e563dfc8aa" providerId="LiveId" clId="{C78C81A6-5F05-490F-B25F-FEE7C4E6CFB5}" dt="2021-10-01T11:56:23.464" v="3" actId="478"/>
          <ac:spMkLst>
            <pc:docMk/>
            <pc:sldMk cId="1597145505" sldId="319"/>
            <ac:spMk id="10" creationId="{EFC563BF-1209-4AE7-BCF2-330DD7F0C805}"/>
          </ac:spMkLst>
        </pc:spChg>
        <pc:picChg chg="del">
          <ac:chgData name="Julien Mazoyer" userId="a94b62e563dfc8aa" providerId="LiveId" clId="{C78C81A6-5F05-490F-B25F-FEE7C4E6CFB5}" dt="2021-10-01T11:56:36.774" v="7" actId="478"/>
          <ac:picMkLst>
            <pc:docMk/>
            <pc:sldMk cId="1597145505" sldId="319"/>
            <ac:picMk id="11" creationId="{34F05D3B-2D6F-465B-8B30-9238CFE04AD0}"/>
          </ac:picMkLst>
        </pc:picChg>
        <pc:picChg chg="mod">
          <ac:chgData name="Julien Mazoyer" userId="a94b62e563dfc8aa" providerId="LiveId" clId="{C78C81A6-5F05-490F-B25F-FEE7C4E6CFB5}" dt="2021-10-01T11:56:39.558" v="8" actId="1076"/>
          <ac:picMkLst>
            <pc:docMk/>
            <pc:sldMk cId="1597145505" sldId="319"/>
            <ac:picMk id="13" creationId="{F7413B04-33E1-4E9C-AA90-BDFCDCF11C1E}"/>
          </ac:picMkLst>
        </pc:picChg>
      </pc:sldChg>
      <pc:sldChg chg="del">
        <pc:chgData name="Julien Mazoyer" userId="a94b62e563dfc8aa" providerId="LiveId" clId="{C78C81A6-5F05-490F-B25F-FEE7C4E6CFB5}" dt="2021-10-01T11:58:22.387" v="57" actId="2696"/>
        <pc:sldMkLst>
          <pc:docMk/>
          <pc:sldMk cId="1018268795" sldId="371"/>
        </pc:sldMkLst>
      </pc:sldChg>
      <pc:sldChg chg="addSp delSp modSp">
        <pc:chgData name="Julien Mazoyer" userId="a94b62e563dfc8aa" providerId="LiveId" clId="{C78C81A6-5F05-490F-B25F-FEE7C4E6CFB5}" dt="2021-10-01T12:09:06.559" v="235" actId="1076"/>
        <pc:sldMkLst>
          <pc:docMk/>
          <pc:sldMk cId="3105386527" sldId="372"/>
        </pc:sldMkLst>
        <pc:spChg chg="mod">
          <ac:chgData name="Julien Mazoyer" userId="a94b62e563dfc8aa" providerId="LiveId" clId="{C78C81A6-5F05-490F-B25F-FEE7C4E6CFB5}" dt="2021-10-01T12:09:03.911" v="234" actId="1076"/>
          <ac:spMkLst>
            <pc:docMk/>
            <pc:sldMk cId="3105386527" sldId="372"/>
            <ac:spMk id="8" creationId="{4FA8E730-2BDF-4AA8-A53C-F5AD1E945183}"/>
          </ac:spMkLst>
        </pc:spChg>
        <pc:spChg chg="del">
          <ac:chgData name="Julien Mazoyer" userId="a94b62e563dfc8aa" providerId="LiveId" clId="{C78C81A6-5F05-490F-B25F-FEE7C4E6CFB5}" dt="2021-10-01T12:00:37.403" v="94" actId="478"/>
          <ac:spMkLst>
            <pc:docMk/>
            <pc:sldMk cId="3105386527" sldId="372"/>
            <ac:spMk id="9" creationId="{F4EE2CAA-5885-4EB5-8CA3-FF524583FEA0}"/>
          </ac:spMkLst>
        </pc:spChg>
        <pc:spChg chg="del">
          <ac:chgData name="Julien Mazoyer" userId="a94b62e563dfc8aa" providerId="LiveId" clId="{C78C81A6-5F05-490F-B25F-FEE7C4E6CFB5}" dt="2021-10-01T12:00:38.985" v="95" actId="478"/>
          <ac:spMkLst>
            <pc:docMk/>
            <pc:sldMk cId="3105386527" sldId="372"/>
            <ac:spMk id="10" creationId="{EFC563BF-1209-4AE7-BCF2-330DD7F0C805}"/>
          </ac:spMkLst>
        </pc:spChg>
        <pc:spChg chg="add mod">
          <ac:chgData name="Julien Mazoyer" userId="a94b62e563dfc8aa" providerId="LiveId" clId="{C78C81A6-5F05-490F-B25F-FEE7C4E6CFB5}" dt="2021-10-01T12:02:10.394" v="219" actId="20577"/>
          <ac:spMkLst>
            <pc:docMk/>
            <pc:sldMk cId="3105386527" sldId="372"/>
            <ac:spMk id="12" creationId="{ACA0C46B-0351-487A-855E-F6AF5A4EB301}"/>
          </ac:spMkLst>
        </pc:spChg>
        <pc:spChg chg="add mod">
          <ac:chgData name="Julien Mazoyer" userId="a94b62e563dfc8aa" providerId="LiveId" clId="{C78C81A6-5F05-490F-B25F-FEE7C4E6CFB5}" dt="2021-10-01T12:08:57.927" v="233" actId="1076"/>
          <ac:spMkLst>
            <pc:docMk/>
            <pc:sldMk cId="3105386527" sldId="372"/>
            <ac:spMk id="14" creationId="{C05FEDC8-848F-45E7-8407-57EA0B00A1BB}"/>
          </ac:spMkLst>
        </pc:spChg>
        <pc:picChg chg="mod">
          <ac:chgData name="Julien Mazoyer" userId="a94b62e563dfc8aa" providerId="LiveId" clId="{C78C81A6-5F05-490F-B25F-FEE7C4E6CFB5}" dt="2021-10-01T12:08:49.407" v="232" actId="1076"/>
          <ac:picMkLst>
            <pc:docMk/>
            <pc:sldMk cId="3105386527" sldId="372"/>
            <ac:picMk id="4" creationId="{1EE115E5-275F-4755-ABA7-872513C6F15F}"/>
          </ac:picMkLst>
        </pc:picChg>
        <pc:picChg chg="del">
          <ac:chgData name="Julien Mazoyer" userId="a94b62e563dfc8aa" providerId="LiveId" clId="{C78C81A6-5F05-490F-B25F-FEE7C4E6CFB5}" dt="2021-10-01T12:00:41.943" v="96" actId="478"/>
          <ac:picMkLst>
            <pc:docMk/>
            <pc:sldMk cId="3105386527" sldId="372"/>
            <ac:picMk id="11" creationId="{34F05D3B-2D6F-465B-8B30-9238CFE04AD0}"/>
          </ac:picMkLst>
        </pc:picChg>
        <pc:picChg chg="mod">
          <ac:chgData name="Julien Mazoyer" userId="a94b62e563dfc8aa" providerId="LiveId" clId="{C78C81A6-5F05-490F-B25F-FEE7C4E6CFB5}" dt="2021-10-01T12:09:06.559" v="235" actId="1076"/>
          <ac:picMkLst>
            <pc:docMk/>
            <pc:sldMk cId="3105386527" sldId="372"/>
            <ac:picMk id="13" creationId="{F7413B04-33E1-4E9C-AA90-BDFCDCF11C1E}"/>
          </ac:picMkLst>
        </pc:picChg>
      </pc:sldChg>
      <pc:sldChg chg="delSp modSp">
        <pc:chgData name="Julien Mazoyer" userId="a94b62e563dfc8aa" providerId="LiveId" clId="{C78C81A6-5F05-490F-B25F-FEE7C4E6CFB5}" dt="2021-10-01T12:09:36.808" v="240" actId="20577"/>
        <pc:sldMkLst>
          <pc:docMk/>
          <pc:sldMk cId="2618894309" sldId="373"/>
        </pc:sldMkLst>
        <pc:spChg chg="mod">
          <ac:chgData name="Julien Mazoyer" userId="a94b62e563dfc8aa" providerId="LiveId" clId="{C78C81A6-5F05-490F-B25F-FEE7C4E6CFB5}" dt="2021-10-01T12:09:36.808" v="240" actId="20577"/>
          <ac:spMkLst>
            <pc:docMk/>
            <pc:sldMk cId="2618894309" sldId="373"/>
            <ac:spMk id="8" creationId="{4FA8E730-2BDF-4AA8-A53C-F5AD1E945183}"/>
          </ac:spMkLst>
        </pc:spChg>
        <pc:spChg chg="del">
          <ac:chgData name="Julien Mazoyer" userId="a94b62e563dfc8aa" providerId="LiveId" clId="{C78C81A6-5F05-490F-B25F-FEE7C4E6CFB5}" dt="2021-10-01T12:09:16.440" v="236" actId="478"/>
          <ac:spMkLst>
            <pc:docMk/>
            <pc:sldMk cId="2618894309" sldId="373"/>
            <ac:spMk id="9" creationId="{F4EE2CAA-5885-4EB5-8CA3-FF524583FEA0}"/>
          </ac:spMkLst>
        </pc:spChg>
        <pc:spChg chg="del">
          <ac:chgData name="Julien Mazoyer" userId="a94b62e563dfc8aa" providerId="LiveId" clId="{C78C81A6-5F05-490F-B25F-FEE7C4E6CFB5}" dt="2021-10-01T12:09:16.440" v="236" actId="478"/>
          <ac:spMkLst>
            <pc:docMk/>
            <pc:sldMk cId="2618894309" sldId="373"/>
            <ac:spMk id="10" creationId="{EFC563BF-1209-4AE7-BCF2-330DD7F0C805}"/>
          </ac:spMkLst>
        </pc:spChg>
        <pc:picChg chg="del">
          <ac:chgData name="Julien Mazoyer" userId="a94b62e563dfc8aa" providerId="LiveId" clId="{C78C81A6-5F05-490F-B25F-FEE7C4E6CFB5}" dt="2021-10-01T12:09:19.988" v="238" actId="478"/>
          <ac:picMkLst>
            <pc:docMk/>
            <pc:sldMk cId="2618894309" sldId="373"/>
            <ac:picMk id="11" creationId="{34F05D3B-2D6F-465B-8B30-9238CFE04AD0}"/>
          </ac:picMkLst>
        </pc:picChg>
        <pc:picChg chg="del">
          <ac:chgData name="Julien Mazoyer" userId="a94b62e563dfc8aa" providerId="LiveId" clId="{C78C81A6-5F05-490F-B25F-FEE7C4E6CFB5}" dt="2021-10-01T12:09:18.251" v="237" actId="478"/>
          <ac:picMkLst>
            <pc:docMk/>
            <pc:sldMk cId="2618894309" sldId="373"/>
            <ac:picMk id="13" creationId="{F7413B04-33E1-4E9C-AA90-BDFCDCF11C1E}"/>
          </ac:picMkLst>
        </pc:picChg>
      </pc:sldChg>
      <pc:sldChg chg="del">
        <pc:chgData name="Julien Mazoyer" userId="a94b62e563dfc8aa" providerId="LiveId" clId="{C78C81A6-5F05-490F-B25F-FEE7C4E6CFB5}" dt="2021-10-01T12:10:42.313" v="245" actId="2696"/>
        <pc:sldMkLst>
          <pc:docMk/>
          <pc:sldMk cId="406438923" sldId="374"/>
        </pc:sldMkLst>
      </pc:sldChg>
      <pc:sldChg chg="modSp">
        <pc:chgData name="Julien Mazoyer" userId="a94b62e563dfc8aa" providerId="LiveId" clId="{C78C81A6-5F05-490F-B25F-FEE7C4E6CFB5}" dt="2021-10-01T11:58:45.514" v="68" actId="20577"/>
        <pc:sldMkLst>
          <pc:docMk/>
          <pc:sldMk cId="3454881809" sldId="376"/>
        </pc:sldMkLst>
        <pc:spChg chg="mod">
          <ac:chgData name="Julien Mazoyer" userId="a94b62e563dfc8aa" providerId="LiveId" clId="{C78C81A6-5F05-490F-B25F-FEE7C4E6CFB5}" dt="2021-10-01T11:58:45.514" v="68" actId="20577"/>
          <ac:spMkLst>
            <pc:docMk/>
            <pc:sldMk cId="3454881809" sldId="376"/>
            <ac:spMk id="5" creationId="{93574C97-DA16-499F-BD68-9235B0F814FD}"/>
          </ac:spMkLst>
        </pc:spChg>
      </pc:sldChg>
      <pc:sldChg chg="del">
        <pc:chgData name="Julien Mazoyer" userId="a94b62e563dfc8aa" providerId="LiveId" clId="{C78C81A6-5F05-490F-B25F-FEE7C4E6CFB5}" dt="2021-10-01T11:58:51.062" v="69" actId="2696"/>
        <pc:sldMkLst>
          <pc:docMk/>
          <pc:sldMk cId="3795585179" sldId="377"/>
        </pc:sldMkLst>
      </pc:sldChg>
      <pc:sldChg chg="del">
        <pc:chgData name="Julien Mazoyer" userId="a94b62e563dfc8aa" providerId="LiveId" clId="{C78C81A6-5F05-490F-B25F-FEE7C4E6CFB5}" dt="2021-10-01T12:09:45.953" v="241" actId="2696"/>
        <pc:sldMkLst>
          <pc:docMk/>
          <pc:sldMk cId="228310345" sldId="381"/>
        </pc:sldMkLst>
      </pc:sldChg>
      <pc:sldChg chg="del">
        <pc:chgData name="Julien Mazoyer" userId="a94b62e563dfc8aa" providerId="LiveId" clId="{C78C81A6-5F05-490F-B25F-FEE7C4E6CFB5}" dt="2021-10-01T12:09:45.996" v="242" actId="2696"/>
        <pc:sldMkLst>
          <pc:docMk/>
          <pc:sldMk cId="3188739828" sldId="382"/>
        </pc:sldMkLst>
      </pc:sldChg>
      <pc:sldChg chg="del">
        <pc:chgData name="Julien Mazoyer" userId="a94b62e563dfc8aa" providerId="LiveId" clId="{C78C81A6-5F05-490F-B25F-FEE7C4E6CFB5}" dt="2021-10-01T12:09:46.040" v="243" actId="2696"/>
        <pc:sldMkLst>
          <pc:docMk/>
          <pc:sldMk cId="2398472944" sldId="383"/>
        </pc:sldMkLst>
      </pc:sldChg>
      <pc:sldChg chg="del">
        <pc:chgData name="Julien Mazoyer" userId="a94b62e563dfc8aa" providerId="LiveId" clId="{C78C81A6-5F05-490F-B25F-FEE7C4E6CFB5}" dt="2021-10-01T12:09:46.057" v="244" actId="2696"/>
        <pc:sldMkLst>
          <pc:docMk/>
          <pc:sldMk cId="3538956088" sldId="384"/>
        </pc:sldMkLst>
      </pc:sldChg>
      <pc:sldChg chg="del">
        <pc:chgData name="Julien Mazoyer" userId="a94b62e563dfc8aa" providerId="LiveId" clId="{C78C81A6-5F05-490F-B25F-FEE7C4E6CFB5}" dt="2021-10-01T12:10:44.406" v="246" actId="2696"/>
        <pc:sldMkLst>
          <pc:docMk/>
          <pc:sldMk cId="3829150450" sldId="38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36.298" idx="2">
    <p:pos x="10" y="10"/>
    <p:text>Julien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36.298" idx="2">
    <p:pos x="10" y="10"/>
    <p:text>Julien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4:36:52.708" idx="8">
    <p:pos x="10" y="10"/>
    <p:text>Mathieu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27.403" idx="1">
    <p:pos x="10" y="10"/>
    <p:text>Mathieu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  <p:cm authorId="1" dt="2018-03-17T11:56:05.705" idx="4">
    <p:pos x="10" y="146"/>
    <p:text>Refaire La triforce : Police / Ordre (inverser GH et GC)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10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  <p:cm authorId="1" dt="2018-03-17T12:02:54.487" idx="11">
    <p:pos x="10" y="146"/>
    <p:text>Refaire Schéma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12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  <p:cm authorId="1" dt="2018-03-17T11:56:05.705" idx="13">
    <p:pos x="10" y="146"/>
    <p:text>Refaire La triforce : Police / Ordre (inverser GH et GC)</p:text>
    <p:extLst>
      <p:ext uri="{C676402C-5697-4E1C-873F-D02D1690AC5C}">
        <p15:threadingInfo xmlns:p15="http://schemas.microsoft.com/office/powerpoint/2012/main" timeZoneBias="-60">
          <p15:parentCm authorId="1" idx="1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FA814F4-94F8-4E3A-AF22-5480CC9DEE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FF9474-6213-421A-8ECD-F96E08A795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E468-7706-4665-945B-08F774DB7774}" type="datetimeFigureOut">
              <a:rPr lang="fr-FR" smtClean="0">
                <a:latin typeface="Montserrat" panose="00000500000000000000" pitchFamily="2" charset="0"/>
              </a:rPr>
              <a:t>05/10/2021</a:t>
            </a:fld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46D3CD-AA4B-40B4-80A1-A37A06F25E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05E65-3186-4696-B800-E7FC6EA775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1F07A-685F-4AAF-833A-C21152708BE3}" type="slidenum">
              <a:rPr lang="fr-FR" smtClean="0">
                <a:latin typeface="Montserrat" panose="00000500000000000000" pitchFamily="2" charset="0"/>
              </a:rPr>
              <a:t>‹N°›</a:t>
            </a:fld>
            <a:endParaRPr lang="fr-F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1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r>
              <a:rPr lang="fr-FR"/>
              <a:t>[JULIEN] Introduction : 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  <a:p>
            <a:pPr marL="0" indent="0" algn="l" defTabSz="457200" rtl="0" latinLnBrk="0">
              <a:lnSpc>
                <a:spcPct val="125000"/>
              </a:lnSpc>
              <a:buFontTx/>
              <a:buNone/>
            </a:pPr>
            <a:endParaRPr lang="fr-FR"/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Formation a 2 +/-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But de la formation (autonomie sur </a:t>
            </a:r>
            <a:r>
              <a:rPr lang="fr-FR" err="1"/>
              <a:t>Powershell</a:t>
            </a:r>
            <a:r>
              <a:rPr lang="fr-FR"/>
              <a:t>)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Présentation des 2 jours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Ne pas hésiter à taper les commandes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Tour de table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endParaRPr lang="fr-FR"/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endParaRPr lang="fr-FR"/>
          </a:p>
          <a:p>
            <a:pPr marL="0" indent="0" algn="l" defTabSz="457200" rtl="0" latinLnBrk="0">
              <a:lnSpc>
                <a:spcPct val="125000"/>
              </a:lnSpc>
              <a:buFontTx/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5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2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3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3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53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90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85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9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5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389118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96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015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36049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Un appel ultérieur de la variable $variable nous renverra alors l'état de nos services Windows au moment de sa précédente exécution.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Cela nous permet d'enregistrer des informations des informations à un moment précis par exemple afin de pouvoir les comparer plus tard afin de s'assurer qu'une modification a bien eu lieu par exemple.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261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Un appel ultérieur de la variable $variable nous renverra alors l'état de nos services Windows au moment de sa précédente exécution.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Cela nous permet d'enregistrer des informations des informations à un moment précis par exemple afin de pouvoir les comparer plus tard afin de s'assurer qu'une modification a bien eu lieu par exemple.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0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Un appel ultérieur de la variable $variable nous renverra alors l'état de nos services Windows au moment de sa précédente exécution.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Cela nous permet d'enregistrer des informations des informations à un moment précis par exemple afin de pouvoir les comparer plus tard afin de s'assurer qu'une modification a bien eu lieu par exemple.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44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194170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 &amp; JULIEN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Démo </a:t>
            </a:r>
            <a:r>
              <a:rPr lang="fr-FR" err="1"/>
              <a:t>PSCustomObject</a:t>
            </a:r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Fichier = 3-PsCustomObject.ps1</a:t>
            </a:r>
          </a:p>
        </p:txBody>
      </p:sp>
    </p:spTree>
    <p:extLst>
      <p:ext uri="{BB962C8B-B14F-4D97-AF65-F5344CB8AC3E}">
        <p14:creationId xmlns:p14="http://schemas.microsoft.com/office/powerpoint/2010/main" val="222710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 &amp; JULIEN</a:t>
            </a:r>
          </a:p>
          <a:p>
            <a:endParaRPr lang="fr-FR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Différence entre </a:t>
            </a:r>
            <a:r>
              <a:rPr lang="fr-FR" err="1"/>
              <a:t>Hashtable</a:t>
            </a:r>
            <a:r>
              <a:rPr lang="fr-FR"/>
              <a:t> &amp; </a:t>
            </a:r>
            <a:r>
              <a:rPr lang="fr-FR" err="1"/>
              <a:t>PSCustomObject</a:t>
            </a:r>
            <a:endParaRPr lang="fr-FR"/>
          </a:p>
          <a:p>
            <a:endParaRPr lang="fr-FR"/>
          </a:p>
          <a:p>
            <a:r>
              <a:rPr lang="fr-FR"/>
              <a:t>Démo </a:t>
            </a:r>
            <a:r>
              <a:rPr lang="fr-FR" err="1"/>
              <a:t>PSCustomObject</a:t>
            </a:r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Fichier = 3-PsCustomObject.ps1</a:t>
            </a:r>
          </a:p>
        </p:txBody>
      </p:sp>
    </p:spTree>
    <p:extLst>
      <p:ext uri="{BB962C8B-B14F-4D97-AF65-F5344CB8AC3E}">
        <p14:creationId xmlns:p14="http://schemas.microsoft.com/office/powerpoint/2010/main" val="62796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517056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202148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r>
              <a:rPr lang="fr-FR"/>
              <a:t> </a:t>
            </a:r>
          </a:p>
          <a:p>
            <a:pPr marL="342900" indent="-342900">
              <a:buFontTx/>
              <a:buChar char="-"/>
            </a:pPr>
            <a:r>
              <a:rPr lang="fr-FR"/>
              <a:t>Analogie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read-only 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modifiable</a:t>
            </a:r>
          </a:p>
          <a:p>
            <a:pPr marL="342900" indent="-342900"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78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Listes Opérateurs</a:t>
            </a:r>
          </a:p>
          <a:p>
            <a:r>
              <a:rPr lang="fr-FR" err="1"/>
              <a:t>Get</a:t>
            </a:r>
            <a:r>
              <a:rPr lang="fr-FR"/>
              <a:t>-Help </a:t>
            </a:r>
            <a:r>
              <a:rPr lang="fr-FR" err="1"/>
              <a:t>About_Comparison_Operators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56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Listes Opérateurs</a:t>
            </a:r>
          </a:p>
          <a:p>
            <a:r>
              <a:rPr lang="fr-FR" err="1"/>
              <a:t>Get</a:t>
            </a:r>
            <a:r>
              <a:rPr lang="fr-FR"/>
              <a:t>-Help </a:t>
            </a:r>
            <a:r>
              <a:rPr lang="fr-FR" err="1"/>
              <a:t>About_Comparison_Operators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79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Listes Opérateurs</a:t>
            </a:r>
          </a:p>
          <a:p>
            <a:r>
              <a:rPr lang="fr-FR" err="1"/>
              <a:t>Get</a:t>
            </a:r>
            <a:r>
              <a:rPr lang="fr-FR"/>
              <a:t>-Help </a:t>
            </a:r>
            <a:r>
              <a:rPr lang="fr-FR" err="1"/>
              <a:t>About_Arithmetic_Operators</a:t>
            </a:r>
          </a:p>
        </p:txBody>
      </p:sp>
    </p:spTree>
    <p:extLst>
      <p:ext uri="{BB962C8B-B14F-4D97-AF65-F5344CB8AC3E}">
        <p14:creationId xmlns:p14="http://schemas.microsoft.com/office/powerpoint/2010/main" val="3693752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Demo $8 / $</a:t>
            </a:r>
            <a:r>
              <a:rPr lang="en-US" err="1"/>
              <a:t>PSItem</a:t>
            </a:r>
            <a:r>
              <a:rPr lang="en-US"/>
              <a:t> = 1..5 | </a:t>
            </a:r>
            <a:r>
              <a:rPr lang="en-US" err="1"/>
              <a:t>Foreach</a:t>
            </a:r>
            <a:r>
              <a:rPr lang="en-US"/>
              <a:t>-Object { Write-Host "The current item is $_" }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77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8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83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289489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33923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r>
              <a:rPr lang="fr-FR"/>
              <a:t> </a:t>
            </a:r>
          </a:p>
          <a:p>
            <a:pPr marL="342900" indent="-342900">
              <a:buFontTx/>
              <a:buChar char="-"/>
            </a:pPr>
            <a:r>
              <a:rPr lang="fr-FR"/>
              <a:t>Analogie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read-only 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modifiable</a:t>
            </a:r>
          </a:p>
          <a:p>
            <a:pPr marL="342900" indent="-342900"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73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1207863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626665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800424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9131136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1133690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461592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6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6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45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  <a:p>
            <a:r>
              <a:rPr lang="fr-FR" err="1"/>
              <a:t>ExecutionPolicy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pPr marL="342900" indent="-342900">
              <a:buFontTx/>
              <a:buChar char="-"/>
            </a:pPr>
            <a:r>
              <a:rPr lang="fr-FR"/>
              <a:t>Nombre de commandes par version.</a:t>
            </a:r>
          </a:p>
          <a:p>
            <a:pPr marL="342900" indent="-342900">
              <a:buFontTx/>
              <a:buChar char="-"/>
            </a:pPr>
            <a:r>
              <a:rPr lang="fr-FR"/>
              <a:t>FORMATION axé sur PS5</a:t>
            </a:r>
          </a:p>
          <a:p>
            <a:pPr marL="342900" indent="-342900"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5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  <a:p>
            <a:r>
              <a:rPr lang="fr-FR" err="1"/>
              <a:t>ExecutionPolicy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507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Script Exemple</a:t>
            </a:r>
          </a:p>
        </p:txBody>
      </p:sp>
    </p:spTree>
    <p:extLst>
      <p:ext uri="{BB962C8B-B14F-4D97-AF65-F5344CB8AC3E}">
        <p14:creationId xmlns:p14="http://schemas.microsoft.com/office/powerpoint/2010/main" val="2769858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Get-ExecutionPolicy</a:t>
            </a:r>
            <a:r>
              <a:rPr lang="fr-FR"/>
              <a:t> -List</a:t>
            </a:r>
          </a:p>
        </p:txBody>
      </p:sp>
    </p:spTree>
    <p:extLst>
      <p:ext uri="{BB962C8B-B14F-4D97-AF65-F5344CB8AC3E}">
        <p14:creationId xmlns:p14="http://schemas.microsoft.com/office/powerpoint/2010/main" val="21686895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569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380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048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3155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452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174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56382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40643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Exercice = Prendre un service au hasard et </a:t>
            </a:r>
            <a:r>
              <a:rPr lang="fr-FR" err="1"/>
              <a:t>grace</a:t>
            </a:r>
            <a:r>
              <a:rPr lang="fr-FR"/>
              <a:t> à un IF le démarrer ou l'éteindre en fonction de son </a:t>
            </a:r>
            <a:r>
              <a:rPr lang="fr-FR" err="1"/>
              <a:t>etat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08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1996801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40404220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11731967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34209208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10192300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14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10620809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36153007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232562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Avenir Roman"/>
              </a:rPr>
              <a:t>[JULIEN]</a:t>
            </a:r>
          </a:p>
          <a:p>
            <a:endParaRPr lang="fr-FR" dirty="0">
              <a:latin typeface="Avenir Roman"/>
            </a:endParaRPr>
          </a:p>
          <a:p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#Récupération des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Verb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"officiel"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Get-Verb</a:t>
            </a:r>
            <a:endParaRPr lang="fr-FR" sz="2400" b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## Nous pouvons par exemple demander a récupérer la liste des services en cours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-Service</a:t>
            </a: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## Ce sur quoi nous pouvons également appliquer certains filtres via des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methodes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ou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proprietes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inhérente a la commande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-Service -Name "*net*"</a:t>
            </a: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#Composition Exemple d'une commande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-Service -Name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Dnscache</a:t>
            </a:r>
            <a:endParaRPr lang="fr-FR" sz="2400" b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-Process -Name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svchost</a:t>
            </a:r>
            <a:endParaRPr lang="fr-FR" sz="2400" b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Get-ChildItem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-Path C:\Windows -File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Get-ChildItem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-Path C:\Windows -Directory</a:t>
            </a:r>
          </a:p>
          <a:p>
            <a:endParaRPr lang="fr-FR" dirty="0">
              <a:latin typeface="Avenir Roman"/>
            </a:endParaRPr>
          </a:p>
          <a:p>
            <a:endParaRPr lang="fr-FR" dirty="0">
              <a:latin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0049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-Emplacement Module</a:t>
            </a:r>
          </a:p>
          <a:p>
            <a:r>
              <a:rPr lang="fr-FR"/>
              <a:t>-Module perso en exemple.</a:t>
            </a:r>
          </a:p>
          <a:p>
            <a:endParaRPr lang="fr-FR"/>
          </a:p>
          <a:p>
            <a:r>
              <a:rPr lang="fr-FR" err="1"/>
              <a:t>Apparté</a:t>
            </a:r>
            <a:r>
              <a:rPr lang="fr-FR"/>
              <a:t> : </a:t>
            </a:r>
          </a:p>
          <a:p>
            <a:endParaRPr lang="fr-FR"/>
          </a:p>
          <a:p>
            <a:r>
              <a:rPr lang="fr-FR"/>
              <a:t>Module via </a:t>
            </a:r>
            <a:r>
              <a:rPr lang="fr-FR" err="1"/>
              <a:t>PackageManagement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58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596039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37702675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40126900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12630618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0876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effectLst/>
              </a:rPr>
              <a:t>[JULIEN]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effectLst/>
            </a:endParaRP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>
                <a:effectLst/>
              </a:rPr>
              <a:t>Get-NetAdapter</a:t>
            </a:r>
            <a:r>
              <a:rPr lang="fr-FR">
                <a:effectLst/>
              </a:rPr>
              <a:t> -Name *Ethernet*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Get-</a:t>
            </a:r>
            <a:r>
              <a:rPr lang="en-US" err="1">
                <a:effectLst/>
              </a:rPr>
              <a:t>NetAdapter</a:t>
            </a:r>
            <a:r>
              <a:rPr lang="en-US">
                <a:effectLst/>
              </a:rPr>
              <a:t> -Name "Local Area Connection" | Get-</a:t>
            </a:r>
            <a:r>
              <a:rPr lang="en-US" err="1">
                <a:effectLst/>
              </a:rPr>
              <a:t>NetIPAddress</a:t>
            </a:r>
            <a:endParaRPr lang="en-US">
              <a:effectLst/>
            </a:endParaRP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effectLst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0531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Test-</a:t>
            </a:r>
            <a:r>
              <a:rPr lang="fr-FR" err="1"/>
              <a:t>NetConnection</a:t>
            </a:r>
            <a:r>
              <a:rPr lang="fr-FR"/>
              <a:t> –Quiet –Count</a:t>
            </a:r>
          </a:p>
          <a:p>
            <a:endParaRPr lang="fr-FR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Test-</a:t>
            </a:r>
            <a:r>
              <a:rPr lang="en-US" err="1">
                <a:effectLst/>
              </a:rPr>
              <a:t>NetConnection</a:t>
            </a:r>
            <a:r>
              <a:rPr lang="en-US">
                <a:effectLst/>
              </a:rPr>
              <a:t> -</a:t>
            </a:r>
            <a:r>
              <a:rPr lang="en-US" err="1">
                <a:effectLst/>
              </a:rPr>
              <a:t>ComputerName</a:t>
            </a:r>
            <a:r>
              <a:rPr lang="en-US">
                <a:effectLst/>
              </a:rPr>
              <a:t> google.fr -</a:t>
            </a:r>
            <a:r>
              <a:rPr lang="en-US" err="1">
                <a:effectLst/>
              </a:rPr>
              <a:t>InformationLevel</a:t>
            </a:r>
            <a:r>
              <a:rPr lang="en-US">
                <a:effectLst/>
              </a:rPr>
              <a:t> Detailed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413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269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1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9951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129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171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037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17359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08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 userDrawn="1"/>
        </p:nvSpPr>
        <p:spPr>
          <a:xfrm rot="17700000">
            <a:off x="-3018228" y="-1109259"/>
            <a:ext cx="13581013" cy="10214367"/>
          </a:xfrm>
          <a:custGeom>
            <a:avLst/>
            <a:gdLst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8022274 w 18022274"/>
              <a:gd name="connsiteY2" fmla="*/ 11822906 h 11822906"/>
              <a:gd name="connsiteX3" fmla="*/ 0 w 18022274"/>
              <a:gd name="connsiteY3" fmla="*/ 11822906 h 11822906"/>
              <a:gd name="connsiteX4" fmla="*/ 0 w 18022274"/>
              <a:gd name="connsiteY4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6144636 w 18022274"/>
              <a:gd name="connsiteY2" fmla="*/ 11820695 h 11822906"/>
              <a:gd name="connsiteX3" fmla="*/ 0 w 18022274"/>
              <a:gd name="connsiteY3" fmla="*/ 11822906 h 11822906"/>
              <a:gd name="connsiteX4" fmla="*/ 0 w 18022274"/>
              <a:gd name="connsiteY4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7964212 w 18022274"/>
              <a:gd name="connsiteY2" fmla="*/ 360804 h 11822906"/>
              <a:gd name="connsiteX3" fmla="*/ 16144636 w 18022274"/>
              <a:gd name="connsiteY3" fmla="*/ 11820695 h 11822906"/>
              <a:gd name="connsiteX4" fmla="*/ 0 w 18022274"/>
              <a:gd name="connsiteY4" fmla="*/ 11822906 h 11822906"/>
              <a:gd name="connsiteX5" fmla="*/ 0 w 18022274"/>
              <a:gd name="connsiteY5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2006821 w 18022274"/>
              <a:gd name="connsiteY2" fmla="*/ 2947085 h 11822906"/>
              <a:gd name="connsiteX3" fmla="*/ 16144636 w 18022274"/>
              <a:gd name="connsiteY3" fmla="*/ 11820695 h 11822906"/>
              <a:gd name="connsiteX4" fmla="*/ 0 w 18022274"/>
              <a:gd name="connsiteY4" fmla="*/ 11822906 h 11822906"/>
              <a:gd name="connsiteX5" fmla="*/ 0 w 18022274"/>
              <a:gd name="connsiteY5" fmla="*/ 0 h 11822906"/>
              <a:gd name="connsiteX0" fmla="*/ 0 w 16144636"/>
              <a:gd name="connsiteY0" fmla="*/ 0 h 11822906"/>
              <a:gd name="connsiteX1" fmla="*/ 11408355 w 16144636"/>
              <a:gd name="connsiteY1" fmla="*/ 1611085 h 11822906"/>
              <a:gd name="connsiteX2" fmla="*/ 12006821 w 16144636"/>
              <a:gd name="connsiteY2" fmla="*/ 2947085 h 11822906"/>
              <a:gd name="connsiteX3" fmla="*/ 16144636 w 16144636"/>
              <a:gd name="connsiteY3" fmla="*/ 11820695 h 11822906"/>
              <a:gd name="connsiteX4" fmla="*/ 0 w 16144636"/>
              <a:gd name="connsiteY4" fmla="*/ 11822906 h 11822906"/>
              <a:gd name="connsiteX5" fmla="*/ 0 w 16144636"/>
              <a:gd name="connsiteY5" fmla="*/ 0 h 11822906"/>
              <a:gd name="connsiteX0" fmla="*/ 0 w 16144636"/>
              <a:gd name="connsiteY0" fmla="*/ 0 h 11822906"/>
              <a:gd name="connsiteX1" fmla="*/ 11408355 w 16144636"/>
              <a:gd name="connsiteY1" fmla="*/ 1611085 h 11822906"/>
              <a:gd name="connsiteX2" fmla="*/ 12006821 w 16144636"/>
              <a:gd name="connsiteY2" fmla="*/ 2947085 h 11822906"/>
              <a:gd name="connsiteX3" fmla="*/ 16144636 w 16144636"/>
              <a:gd name="connsiteY3" fmla="*/ 11820695 h 11822906"/>
              <a:gd name="connsiteX4" fmla="*/ 0 w 16144636"/>
              <a:gd name="connsiteY4" fmla="*/ 11822906 h 11822906"/>
              <a:gd name="connsiteX5" fmla="*/ 0 w 16144636"/>
              <a:gd name="connsiteY5" fmla="*/ 0 h 11822906"/>
              <a:gd name="connsiteX0" fmla="*/ 0 w 16144636"/>
              <a:gd name="connsiteY0" fmla="*/ 0 h 11825452"/>
              <a:gd name="connsiteX1" fmla="*/ 11408355 w 16144636"/>
              <a:gd name="connsiteY1" fmla="*/ 1611085 h 11825452"/>
              <a:gd name="connsiteX2" fmla="*/ 12006821 w 16144636"/>
              <a:gd name="connsiteY2" fmla="*/ 2947085 h 11825452"/>
              <a:gd name="connsiteX3" fmla="*/ 16144636 w 16144636"/>
              <a:gd name="connsiteY3" fmla="*/ 11820695 h 11825452"/>
              <a:gd name="connsiteX4" fmla="*/ 5346739 w 16144636"/>
              <a:gd name="connsiteY4" fmla="*/ 11825452 h 11825452"/>
              <a:gd name="connsiteX5" fmla="*/ 0 w 16144636"/>
              <a:gd name="connsiteY5" fmla="*/ 0 h 11825452"/>
              <a:gd name="connsiteX0" fmla="*/ 0 w 13581013"/>
              <a:gd name="connsiteY0" fmla="*/ 4114375 h 10214367"/>
              <a:gd name="connsiteX1" fmla="*/ 8844732 w 13581013"/>
              <a:gd name="connsiteY1" fmla="*/ 0 h 10214367"/>
              <a:gd name="connsiteX2" fmla="*/ 9443198 w 13581013"/>
              <a:gd name="connsiteY2" fmla="*/ 1336000 h 10214367"/>
              <a:gd name="connsiteX3" fmla="*/ 13581013 w 13581013"/>
              <a:gd name="connsiteY3" fmla="*/ 10209610 h 10214367"/>
              <a:gd name="connsiteX4" fmla="*/ 2783116 w 13581013"/>
              <a:gd name="connsiteY4" fmla="*/ 10214367 h 10214367"/>
              <a:gd name="connsiteX5" fmla="*/ 0 w 13581013"/>
              <a:gd name="connsiteY5" fmla="*/ 4114375 h 1021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1013" h="10214367">
                <a:moveTo>
                  <a:pt x="0" y="4114375"/>
                </a:moveTo>
                <a:lnTo>
                  <a:pt x="8844732" y="0"/>
                </a:lnTo>
                <a:cubicBezTo>
                  <a:pt x="8861475" y="96709"/>
                  <a:pt x="9459604" y="1223833"/>
                  <a:pt x="9443198" y="1336000"/>
                </a:cubicBezTo>
                <a:lnTo>
                  <a:pt x="13581013" y="10209610"/>
                </a:lnTo>
                <a:lnTo>
                  <a:pt x="2783116" y="10214367"/>
                </a:lnTo>
                <a:lnTo>
                  <a:pt x="0" y="4114375"/>
                </a:lnTo>
                <a:close/>
              </a:path>
            </a:pathLst>
          </a:custGeom>
          <a:solidFill>
            <a:srgbClr val="F7F7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207524" y="9125163"/>
            <a:ext cx="9543863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cap="all" spc="150">
                <a:solidFill>
                  <a:srgbClr val="535353"/>
                </a:solidFill>
                <a:latin typeface="Univia Pro Regular"/>
                <a:ea typeface="Univia Pro Regular"/>
                <a:cs typeface="Univia Pro Regular"/>
                <a:sym typeface="Univia Pro Regular"/>
              </a:defRPr>
            </a:lvl1pPr>
          </a:lstStyle>
          <a:p>
            <a:r>
              <a:rPr lang="fr-FR"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FORMATION POWERSHELL NIV.1 </a:t>
            </a:r>
            <a:r>
              <a:rPr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- </a:t>
            </a:r>
            <a:r>
              <a:rPr lang="fr-FR"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SEPTEMBRE</a:t>
            </a:r>
            <a:r>
              <a:rPr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20</a:t>
            </a:r>
            <a:r>
              <a:rPr lang="fr-FR"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21</a:t>
            </a:r>
            <a:r>
              <a:rPr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- document </a:t>
            </a:r>
            <a:r>
              <a:rPr sz="900" b="0" i="0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confidentiel</a:t>
            </a:r>
            <a:endParaRPr sz="900" b="0" i="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1659502" y="9033723"/>
            <a:ext cx="399148" cy="37959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535353"/>
                </a:solidFill>
                <a:latin typeface="Montserrat" charset="0"/>
                <a:ea typeface="Montserrat" charset="0"/>
                <a:cs typeface="Montserrat" charset="0"/>
                <a:sym typeface="Univia Pro Regular"/>
              </a:defRPr>
            </a:lvl1pPr>
          </a:lstStyle>
          <a:p>
            <a:fld id="{86CB4B4D-7CA3-9044-876B-883B54F8677D}" type="slidenum">
              <a:rPr lang="uk-UA" smtClean="0"/>
              <a:pPr/>
              <a:t>‹N°›</a:t>
            </a:fld>
            <a:endParaRPr lang="uk-UA"/>
          </a:p>
        </p:txBody>
      </p:sp>
      <p:sp>
        <p:nvSpPr>
          <p:cNvPr id="60" name="Shape 60"/>
          <p:cNvSpPr/>
          <p:nvPr/>
        </p:nvSpPr>
        <p:spPr>
          <a:xfrm>
            <a:off x="12027924" y="9112463"/>
            <a:ext cx="723962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cap="all" spc="150">
                <a:solidFill>
                  <a:srgbClr val="535353"/>
                </a:solidFill>
                <a:latin typeface="Univia Pro Regular"/>
                <a:ea typeface="Univia Pro Regular"/>
                <a:cs typeface="Univia Pro Regular"/>
                <a:sym typeface="Univia Pro Regular"/>
              </a:defRPr>
            </a:lvl1pPr>
          </a:lstStyle>
          <a:p>
            <a:r>
              <a:rPr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fr-FR">
                <a:latin typeface="Montserrat" charset="0"/>
                <a:ea typeface="Montserrat" charset="0"/>
                <a:cs typeface="Montserrat" charset="0"/>
              </a:rPr>
              <a:t>94</a:t>
            </a:r>
            <a:endParaRPr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" y="8780989"/>
            <a:ext cx="1127936" cy="797722"/>
          </a:xfrm>
          <a:prstGeom prst="rect">
            <a:avLst/>
          </a:prstGeom>
        </p:spPr>
      </p:pic>
      <p:sp>
        <p:nvSpPr>
          <p:cNvPr id="9" name="Shape 59"/>
          <p:cNvSpPr/>
          <p:nvPr userDrawn="1"/>
        </p:nvSpPr>
        <p:spPr>
          <a:xfrm rot="17700000">
            <a:off x="-1584126" y="818852"/>
            <a:ext cx="3273965" cy="1402211"/>
          </a:xfrm>
          <a:custGeom>
            <a:avLst/>
            <a:gdLst>
              <a:gd name="connsiteX0" fmla="*/ 0 w 4320000"/>
              <a:gd name="connsiteY0" fmla="*/ 0 h 1810278"/>
              <a:gd name="connsiteX1" fmla="*/ 4320000 w 4320000"/>
              <a:gd name="connsiteY1" fmla="*/ 0 h 1810278"/>
              <a:gd name="connsiteX2" fmla="*/ 4320000 w 4320000"/>
              <a:gd name="connsiteY2" fmla="*/ 1810278 h 1810278"/>
              <a:gd name="connsiteX3" fmla="*/ 0 w 4320000"/>
              <a:gd name="connsiteY3" fmla="*/ 1810278 h 1810278"/>
              <a:gd name="connsiteX4" fmla="*/ 0 w 4320000"/>
              <a:gd name="connsiteY4" fmla="*/ 0 h 1810278"/>
              <a:gd name="connsiteX0" fmla="*/ 0 w 4320000"/>
              <a:gd name="connsiteY0" fmla="*/ 0 h 1810278"/>
              <a:gd name="connsiteX1" fmla="*/ 4320000 w 4320000"/>
              <a:gd name="connsiteY1" fmla="*/ 0 h 1810278"/>
              <a:gd name="connsiteX2" fmla="*/ 4320000 w 4320000"/>
              <a:gd name="connsiteY2" fmla="*/ 1810278 h 1810278"/>
              <a:gd name="connsiteX3" fmla="*/ 1050575 w 4320000"/>
              <a:gd name="connsiteY3" fmla="*/ 1802127 h 1810278"/>
              <a:gd name="connsiteX4" fmla="*/ 0 w 4320000"/>
              <a:gd name="connsiteY4" fmla="*/ 0 h 1810278"/>
              <a:gd name="connsiteX0" fmla="*/ 12901 w 3269425"/>
              <a:gd name="connsiteY0" fmla="*/ 1812812 h 1812812"/>
              <a:gd name="connsiteX1" fmla="*/ 3269425 w 3269425"/>
              <a:gd name="connsiteY1" fmla="*/ 0 h 1812812"/>
              <a:gd name="connsiteX2" fmla="*/ 3269425 w 3269425"/>
              <a:gd name="connsiteY2" fmla="*/ 1810278 h 1812812"/>
              <a:gd name="connsiteX3" fmla="*/ 0 w 3269425"/>
              <a:gd name="connsiteY3" fmla="*/ 1802127 h 1812812"/>
              <a:gd name="connsiteX4" fmla="*/ 12901 w 3269425"/>
              <a:gd name="connsiteY4" fmla="*/ 1812812 h 1812812"/>
              <a:gd name="connsiteX0" fmla="*/ 12901 w 3269738"/>
              <a:gd name="connsiteY0" fmla="*/ 1812812 h 1812812"/>
              <a:gd name="connsiteX1" fmla="*/ 3269425 w 3269738"/>
              <a:gd name="connsiteY1" fmla="*/ 0 h 1812812"/>
              <a:gd name="connsiteX2" fmla="*/ 3261768 w 3269738"/>
              <a:gd name="connsiteY2" fmla="*/ 439360 h 1812812"/>
              <a:gd name="connsiteX3" fmla="*/ 3269425 w 3269738"/>
              <a:gd name="connsiteY3" fmla="*/ 1810278 h 1812812"/>
              <a:gd name="connsiteX4" fmla="*/ 0 w 3269738"/>
              <a:gd name="connsiteY4" fmla="*/ 1802127 h 1812812"/>
              <a:gd name="connsiteX5" fmla="*/ 12901 w 3269738"/>
              <a:gd name="connsiteY5" fmla="*/ 1812812 h 1812812"/>
              <a:gd name="connsiteX0" fmla="*/ 12901 w 3269688"/>
              <a:gd name="connsiteY0" fmla="*/ 1812812 h 1812812"/>
              <a:gd name="connsiteX1" fmla="*/ 3269425 w 3269688"/>
              <a:gd name="connsiteY1" fmla="*/ 0 h 1812812"/>
              <a:gd name="connsiteX2" fmla="*/ 3261768 w 3269688"/>
              <a:gd name="connsiteY2" fmla="*/ 439360 h 1812812"/>
              <a:gd name="connsiteX3" fmla="*/ 3269425 w 3269688"/>
              <a:gd name="connsiteY3" fmla="*/ 1810278 h 1812812"/>
              <a:gd name="connsiteX4" fmla="*/ 0 w 3269688"/>
              <a:gd name="connsiteY4" fmla="*/ 1802127 h 1812812"/>
              <a:gd name="connsiteX5" fmla="*/ 12901 w 3269688"/>
              <a:gd name="connsiteY5" fmla="*/ 1812812 h 1812812"/>
              <a:gd name="connsiteX0" fmla="*/ 12901 w 3269791"/>
              <a:gd name="connsiteY0" fmla="*/ 1812812 h 1812812"/>
              <a:gd name="connsiteX1" fmla="*/ 3269425 w 3269791"/>
              <a:gd name="connsiteY1" fmla="*/ 0 h 1812812"/>
              <a:gd name="connsiteX2" fmla="*/ 3266399 w 3269791"/>
              <a:gd name="connsiteY2" fmla="*/ 997716 h 1812812"/>
              <a:gd name="connsiteX3" fmla="*/ 3269425 w 3269791"/>
              <a:gd name="connsiteY3" fmla="*/ 1810278 h 1812812"/>
              <a:gd name="connsiteX4" fmla="*/ 0 w 3269791"/>
              <a:gd name="connsiteY4" fmla="*/ 1802127 h 1812812"/>
              <a:gd name="connsiteX5" fmla="*/ 12901 w 3269791"/>
              <a:gd name="connsiteY5" fmla="*/ 1812812 h 1812812"/>
              <a:gd name="connsiteX0" fmla="*/ 12901 w 3269425"/>
              <a:gd name="connsiteY0" fmla="*/ 1575071 h 1575071"/>
              <a:gd name="connsiteX1" fmla="*/ 2924866 w 3269425"/>
              <a:gd name="connsiteY1" fmla="*/ 0 h 1575071"/>
              <a:gd name="connsiteX2" fmla="*/ 3266399 w 3269425"/>
              <a:gd name="connsiteY2" fmla="*/ 759975 h 1575071"/>
              <a:gd name="connsiteX3" fmla="*/ 3269425 w 3269425"/>
              <a:gd name="connsiteY3" fmla="*/ 1572537 h 1575071"/>
              <a:gd name="connsiteX4" fmla="*/ 0 w 3269425"/>
              <a:gd name="connsiteY4" fmla="*/ 1564386 h 1575071"/>
              <a:gd name="connsiteX5" fmla="*/ 12901 w 3269425"/>
              <a:gd name="connsiteY5" fmla="*/ 1575071 h 1575071"/>
              <a:gd name="connsiteX0" fmla="*/ 12901 w 3269425"/>
              <a:gd name="connsiteY0" fmla="*/ 1437772 h 1437772"/>
              <a:gd name="connsiteX1" fmla="*/ 2803218 w 3269425"/>
              <a:gd name="connsiteY1" fmla="*/ 0 h 1437772"/>
              <a:gd name="connsiteX2" fmla="*/ 3266399 w 3269425"/>
              <a:gd name="connsiteY2" fmla="*/ 622676 h 1437772"/>
              <a:gd name="connsiteX3" fmla="*/ 3269425 w 3269425"/>
              <a:gd name="connsiteY3" fmla="*/ 1435238 h 1437772"/>
              <a:gd name="connsiteX4" fmla="*/ 0 w 3269425"/>
              <a:gd name="connsiteY4" fmla="*/ 1427087 h 1437772"/>
              <a:gd name="connsiteX5" fmla="*/ 12901 w 3269425"/>
              <a:gd name="connsiteY5" fmla="*/ 1437772 h 1437772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0 w 3256524"/>
              <a:gd name="connsiteY0" fmla="*/ 1388227 h 1388227"/>
              <a:gd name="connsiteX1" fmla="*/ 2992086 w 3256524"/>
              <a:gd name="connsiteY1" fmla="*/ 0 h 1388227"/>
              <a:gd name="connsiteX2" fmla="*/ 3253498 w 3256524"/>
              <a:gd name="connsiteY2" fmla="*/ 573131 h 1388227"/>
              <a:gd name="connsiteX3" fmla="*/ 3256524 w 3256524"/>
              <a:gd name="connsiteY3" fmla="*/ 1385693 h 1388227"/>
              <a:gd name="connsiteX4" fmla="*/ 0 w 3256524"/>
              <a:gd name="connsiteY4" fmla="*/ 1388227 h 1388227"/>
              <a:gd name="connsiteX0" fmla="*/ 0 w 3256524"/>
              <a:gd name="connsiteY0" fmla="*/ 1304631 h 1304631"/>
              <a:gd name="connsiteX1" fmla="*/ 2880429 w 3256524"/>
              <a:gd name="connsiteY1" fmla="*/ 0 h 1304631"/>
              <a:gd name="connsiteX2" fmla="*/ 3253498 w 3256524"/>
              <a:gd name="connsiteY2" fmla="*/ 489535 h 1304631"/>
              <a:gd name="connsiteX3" fmla="*/ 3256524 w 3256524"/>
              <a:gd name="connsiteY3" fmla="*/ 1302097 h 1304631"/>
              <a:gd name="connsiteX4" fmla="*/ 0 w 3256524"/>
              <a:gd name="connsiteY4" fmla="*/ 1304631 h 130463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7368 h 1387368"/>
              <a:gd name="connsiteX1" fmla="*/ 2990247 w 3256524"/>
              <a:gd name="connsiteY1" fmla="*/ 0 h 1387368"/>
              <a:gd name="connsiteX2" fmla="*/ 3253498 w 3256524"/>
              <a:gd name="connsiteY2" fmla="*/ 572272 h 1387368"/>
              <a:gd name="connsiteX3" fmla="*/ 3256524 w 3256524"/>
              <a:gd name="connsiteY3" fmla="*/ 1384834 h 1387368"/>
              <a:gd name="connsiteX4" fmla="*/ 0 w 3256524"/>
              <a:gd name="connsiteY4" fmla="*/ 1387368 h 1387368"/>
              <a:gd name="connsiteX0" fmla="*/ 0 w 3256524"/>
              <a:gd name="connsiteY0" fmla="*/ 1349357 h 1349357"/>
              <a:gd name="connsiteX1" fmla="*/ 2908732 w 3256524"/>
              <a:gd name="connsiteY1" fmla="*/ 0 h 1349357"/>
              <a:gd name="connsiteX2" fmla="*/ 3253498 w 3256524"/>
              <a:gd name="connsiteY2" fmla="*/ 534261 h 1349357"/>
              <a:gd name="connsiteX3" fmla="*/ 3256524 w 3256524"/>
              <a:gd name="connsiteY3" fmla="*/ 1346823 h 1349357"/>
              <a:gd name="connsiteX4" fmla="*/ 0 w 3256524"/>
              <a:gd name="connsiteY4" fmla="*/ 1349357 h 1349357"/>
              <a:gd name="connsiteX0" fmla="*/ 0 w 3256524"/>
              <a:gd name="connsiteY0" fmla="*/ 1384200 h 1384200"/>
              <a:gd name="connsiteX1" fmla="*/ 2983454 w 3256524"/>
              <a:gd name="connsiteY1" fmla="*/ 0 h 1384200"/>
              <a:gd name="connsiteX2" fmla="*/ 3253498 w 3256524"/>
              <a:gd name="connsiteY2" fmla="*/ 569104 h 1384200"/>
              <a:gd name="connsiteX3" fmla="*/ 3256524 w 3256524"/>
              <a:gd name="connsiteY3" fmla="*/ 1381666 h 1384200"/>
              <a:gd name="connsiteX4" fmla="*/ 0 w 3256524"/>
              <a:gd name="connsiteY4" fmla="*/ 1384200 h 1384200"/>
              <a:gd name="connsiteX0" fmla="*/ 0 w 3256524"/>
              <a:gd name="connsiteY0" fmla="*/ 1387825 h 1387825"/>
              <a:gd name="connsiteX1" fmla="*/ 2973493 w 3256524"/>
              <a:gd name="connsiteY1" fmla="*/ 0 h 1387825"/>
              <a:gd name="connsiteX2" fmla="*/ 3253498 w 3256524"/>
              <a:gd name="connsiteY2" fmla="*/ 572729 h 1387825"/>
              <a:gd name="connsiteX3" fmla="*/ 3256524 w 3256524"/>
              <a:gd name="connsiteY3" fmla="*/ 1385291 h 1387825"/>
              <a:gd name="connsiteX4" fmla="*/ 0 w 3256524"/>
              <a:gd name="connsiteY4" fmla="*/ 1387825 h 1387825"/>
              <a:gd name="connsiteX0" fmla="*/ 0 w 3256524"/>
              <a:gd name="connsiteY0" fmla="*/ 1394160 h 1394160"/>
              <a:gd name="connsiteX1" fmla="*/ 2987079 w 3256524"/>
              <a:gd name="connsiteY1" fmla="*/ 0 h 1394160"/>
              <a:gd name="connsiteX2" fmla="*/ 3253498 w 3256524"/>
              <a:gd name="connsiteY2" fmla="*/ 579064 h 1394160"/>
              <a:gd name="connsiteX3" fmla="*/ 3256524 w 3256524"/>
              <a:gd name="connsiteY3" fmla="*/ 1391626 h 1394160"/>
              <a:gd name="connsiteX4" fmla="*/ 0 w 3256524"/>
              <a:gd name="connsiteY4" fmla="*/ 1394160 h 1394160"/>
              <a:gd name="connsiteX0" fmla="*/ 0 w 3259771"/>
              <a:gd name="connsiteY0" fmla="*/ 1394160 h 1394160"/>
              <a:gd name="connsiteX1" fmla="*/ 2987079 w 3259771"/>
              <a:gd name="connsiteY1" fmla="*/ 0 h 1394160"/>
              <a:gd name="connsiteX2" fmla="*/ 3259253 w 3259771"/>
              <a:gd name="connsiteY2" fmla="*/ 576381 h 1394160"/>
              <a:gd name="connsiteX3" fmla="*/ 3256524 w 3259771"/>
              <a:gd name="connsiteY3" fmla="*/ 1391626 h 1394160"/>
              <a:gd name="connsiteX4" fmla="*/ 0 w 3259771"/>
              <a:gd name="connsiteY4" fmla="*/ 1394160 h 1394160"/>
              <a:gd name="connsiteX0" fmla="*/ 0 w 3273965"/>
              <a:gd name="connsiteY0" fmla="*/ 1393772 h 1393772"/>
              <a:gd name="connsiteX1" fmla="*/ 3001273 w 3273965"/>
              <a:gd name="connsiteY1" fmla="*/ 0 h 1393772"/>
              <a:gd name="connsiteX2" fmla="*/ 3273447 w 3273965"/>
              <a:gd name="connsiteY2" fmla="*/ 576381 h 1393772"/>
              <a:gd name="connsiteX3" fmla="*/ 3270718 w 3273965"/>
              <a:gd name="connsiteY3" fmla="*/ 1391626 h 1393772"/>
              <a:gd name="connsiteX4" fmla="*/ 0 w 3273965"/>
              <a:gd name="connsiteY4" fmla="*/ 1393772 h 1393772"/>
              <a:gd name="connsiteX0" fmla="*/ 0 w 3273965"/>
              <a:gd name="connsiteY0" fmla="*/ 1402211 h 1402211"/>
              <a:gd name="connsiteX1" fmla="*/ 3004344 w 3273965"/>
              <a:gd name="connsiteY1" fmla="*/ 0 h 1402211"/>
              <a:gd name="connsiteX2" fmla="*/ 3273447 w 3273965"/>
              <a:gd name="connsiteY2" fmla="*/ 584820 h 1402211"/>
              <a:gd name="connsiteX3" fmla="*/ 3270718 w 3273965"/>
              <a:gd name="connsiteY3" fmla="*/ 1400065 h 1402211"/>
              <a:gd name="connsiteX4" fmla="*/ 0 w 3273965"/>
              <a:gd name="connsiteY4" fmla="*/ 1402211 h 140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965" h="1402211">
                <a:moveTo>
                  <a:pt x="0" y="1402211"/>
                </a:moveTo>
                <a:lnTo>
                  <a:pt x="3004344" y="0"/>
                </a:lnTo>
                <a:cubicBezTo>
                  <a:pt x="3056268" y="100030"/>
                  <a:pt x="3268292" y="592600"/>
                  <a:pt x="3273447" y="584820"/>
                </a:cubicBezTo>
                <a:cubicBezTo>
                  <a:pt x="3275999" y="1041793"/>
                  <a:pt x="3268166" y="943092"/>
                  <a:pt x="3270718" y="1400065"/>
                </a:cubicBezTo>
                <a:lnTo>
                  <a:pt x="0" y="1402211"/>
                </a:lnTo>
                <a:close/>
              </a:path>
            </a:pathLst>
          </a:custGeom>
          <a:solidFill>
            <a:srgbClr val="BE191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241974" y="9251950"/>
            <a:ext cx="508152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Montserrat" panose="00000500000000000000" pitchFamily="2" charset="0"/>
              </a:defRPr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0.xml"/><Relationship Id="rId4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4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5.xml"/><Relationship Id="rId4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8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9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2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4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9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1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2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3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8.xml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1.xml"/><Relationship Id="rId4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2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4287" y="3020811"/>
            <a:ext cx="12446493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POWERSHELL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CMD.exe est toujours là.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5C94-E20A-49CF-AE3B-2572294A80FC}"/>
              </a:ext>
            </a:extLst>
          </p:cNvPr>
          <p:cNvSpPr/>
          <p:nvPr/>
        </p:nvSpPr>
        <p:spPr>
          <a:xfrm>
            <a:off x="2463673" y="4231115"/>
            <a:ext cx="7461377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-Alias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dir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Consolas" panose="020B0609020204030204" pitchFamily="49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D688F3-2C7B-4B93-B4D1-32FE98D1A131}"/>
              </a:ext>
            </a:extLst>
          </p:cNvPr>
          <p:cNvSpPr txBox="1"/>
          <p:nvPr/>
        </p:nvSpPr>
        <p:spPr>
          <a:xfrm>
            <a:off x="1295400" y="1851714"/>
            <a:ext cx="10582275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La plupart des commandes DOS fonctionnent dans la console </a:t>
            </a:r>
            <a:r>
              <a:rPr lang="fr-FR" sz="2000" dirty="0" err="1">
                <a:latin typeface="Montserrat" panose="00000500000000000000" pitchFamily="2" charset="0"/>
              </a:rPr>
              <a:t>Powershell</a:t>
            </a:r>
            <a:r>
              <a:rPr lang="fr-FR" sz="20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Elle sont mappé sur leur équivalence via les Alias</a:t>
            </a:r>
          </a:p>
          <a:p>
            <a:pPr algn="l"/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82937B-5D17-4AAD-8E73-0F4A9E105DEC}"/>
              </a:ext>
            </a:extLst>
          </p:cNvPr>
          <p:cNvSpPr txBox="1"/>
          <p:nvPr/>
        </p:nvSpPr>
        <p:spPr>
          <a:xfrm>
            <a:off x="1295400" y="5651279"/>
            <a:ext cx="1019175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Beaucoup de commandes Unix sont aussi mappés vers des alias</a:t>
            </a:r>
          </a:p>
        </p:txBody>
      </p:sp>
    </p:spTree>
    <p:extLst>
      <p:ext uri="{BB962C8B-B14F-4D97-AF65-F5344CB8AC3E}">
        <p14:creationId xmlns:p14="http://schemas.microsoft.com/office/powerpoint/2010/main" val="725425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1521961" cy="218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 Pipeline: </a:t>
            </a:r>
          </a:p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60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Connecter des commandes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44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Pipeline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>
                <a:latin typeface="Montserrat" panose="00000500000000000000" pitchFamily="2" charset="0"/>
              </a:rPr>
              <a:t>Le pipeline, symbolisée par le caractère </a:t>
            </a:r>
            <a:r>
              <a:rPr lang="fr-FR" sz="2000" b="1">
                <a:latin typeface="Montserrat" panose="00000500000000000000" pitchFamily="2" charset="0"/>
              </a:rPr>
              <a:t>| </a:t>
            </a:r>
            <a:r>
              <a:rPr lang="fr-FR">
                <a:latin typeface="Montserrat" panose="00000500000000000000" pitchFamily="2" charset="0"/>
              </a:rPr>
              <a:t>([</a:t>
            </a:r>
            <a:r>
              <a:rPr lang="fr-FR" b="1">
                <a:latin typeface="Montserrat" panose="00000500000000000000" pitchFamily="2" charset="0"/>
              </a:rPr>
              <a:t>AltGr</a:t>
            </a:r>
            <a:r>
              <a:rPr lang="fr-FR">
                <a:latin typeface="Montserrat" panose="00000500000000000000" pitchFamily="2" charset="0"/>
              </a:rPr>
              <a:t>] + [</a:t>
            </a:r>
            <a:r>
              <a:rPr lang="fr-FR" b="1">
                <a:latin typeface="Montserrat" panose="00000500000000000000" pitchFamily="2" charset="0"/>
              </a:rPr>
              <a:t>6</a:t>
            </a:r>
            <a:r>
              <a:rPr lang="fr-FR">
                <a:latin typeface="Montserrat" panose="00000500000000000000" pitchFamily="2" charset="0"/>
              </a:rPr>
              <a:t>]) permet de “</a:t>
            </a:r>
            <a:r>
              <a:rPr lang="fr-FR" b="1">
                <a:latin typeface="Montserrat" panose="00000500000000000000" pitchFamily="2" charset="0"/>
              </a:rPr>
              <a:t>chainer</a:t>
            </a:r>
            <a:r>
              <a:rPr lang="fr-FR">
                <a:latin typeface="Montserrat" panose="00000500000000000000" pitchFamily="2" charset="0"/>
              </a:rPr>
              <a:t>” plusieurs commandes entre elles.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>
                <a:latin typeface="Montserrat" panose="00000500000000000000" pitchFamily="2" charset="0"/>
              </a:rPr>
              <a:t>Autrement dit, la </a:t>
            </a:r>
            <a:r>
              <a:rPr lang="fr-FR" b="1">
                <a:latin typeface="Montserrat" panose="00000500000000000000" pitchFamily="2" charset="0"/>
              </a:rPr>
              <a:t>sortie</a:t>
            </a:r>
            <a:r>
              <a:rPr lang="fr-FR">
                <a:latin typeface="Montserrat" panose="00000500000000000000" pitchFamily="2" charset="0"/>
              </a:rPr>
              <a:t> d'une commande correspond à l'</a:t>
            </a:r>
            <a:r>
              <a:rPr lang="fr-FR" b="1">
                <a:latin typeface="Montserrat" panose="00000500000000000000" pitchFamily="2" charset="0"/>
              </a:rPr>
              <a:t>entrée</a:t>
            </a:r>
            <a:r>
              <a:rPr lang="fr-FR">
                <a:latin typeface="Montserrat" panose="00000500000000000000" pitchFamily="2" charset="0"/>
              </a:rPr>
              <a:t> de la suivante. 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>
                <a:latin typeface="Montserrat" panose="00000500000000000000" pitchFamily="2" charset="0"/>
              </a:rPr>
              <a:t>Les paramètres de la deuxième commande lui sont fourni par la première commande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32C52B-FB0C-417C-B28B-422E3EB999E9}"/>
              </a:ext>
            </a:extLst>
          </p:cNvPr>
          <p:cNvSpPr txBox="1"/>
          <p:nvPr/>
        </p:nvSpPr>
        <p:spPr>
          <a:xfrm>
            <a:off x="1850507" y="4755723"/>
            <a:ext cx="9303786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 </a:t>
            </a:r>
            <a:r>
              <a:rPr lang="fr-F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-Name 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Stop-Process </a:t>
            </a:r>
            <a:r>
              <a:rPr lang="fr-F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–Name 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497B01-A05B-4524-BBF2-1BE492853A24}"/>
              </a:ext>
            </a:extLst>
          </p:cNvPr>
          <p:cNvSpPr txBox="1"/>
          <p:nvPr/>
        </p:nvSpPr>
        <p:spPr>
          <a:xfrm>
            <a:off x="1850507" y="6982486"/>
            <a:ext cx="930378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 </a:t>
            </a:r>
            <a:r>
              <a:rPr lang="fr-F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–Name 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r>
              <a:rPr lang="fr-FR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Stop-Process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55C73ECC-A244-4A24-9BFC-23B6D60BC445}"/>
              </a:ext>
            </a:extLst>
          </p:cNvPr>
          <p:cNvSpPr/>
          <p:nvPr/>
        </p:nvSpPr>
        <p:spPr>
          <a:xfrm rot="5400000">
            <a:off x="6020217" y="5703065"/>
            <a:ext cx="964366" cy="1304290"/>
          </a:xfrm>
          <a:prstGeom prst="rightArrow">
            <a:avLst/>
          </a:prstGeom>
          <a:solidFill>
            <a:srgbClr val="353533"/>
          </a:solidFill>
          <a:ln w="25400" cap="flat">
            <a:solidFill>
              <a:srgbClr val="BE1212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265441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Pipeline: Pourquoi cela marche ?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2175486"/>
            <a:ext cx="10416023" cy="62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b="1" err="1">
                <a:latin typeface="Montserrat" panose="00000500000000000000" pitchFamily="2" charset="0"/>
              </a:rPr>
              <a:t>Get-Member</a:t>
            </a:r>
            <a:r>
              <a:rPr lang="fr-FR" b="1">
                <a:latin typeface="Montserrat" panose="00000500000000000000" pitchFamily="2" charset="0"/>
              </a:rPr>
              <a:t> </a:t>
            </a:r>
            <a:r>
              <a:rPr lang="fr-FR">
                <a:latin typeface="Montserrat" panose="00000500000000000000" pitchFamily="2" charset="0"/>
              </a:rPr>
              <a:t>permet d’obtenir le type d’un objet, ses propriétés et ses méthodes.</a:t>
            </a:r>
            <a:endParaRPr lang="fr-FR" b="1">
              <a:latin typeface="Montserrat" panose="00000500000000000000" pitchFamily="2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497B01-A05B-4524-BBF2-1BE492853A24}"/>
              </a:ext>
            </a:extLst>
          </p:cNvPr>
          <p:cNvSpPr txBox="1"/>
          <p:nvPr/>
        </p:nvSpPr>
        <p:spPr>
          <a:xfrm>
            <a:off x="1748268" y="5946717"/>
            <a:ext cx="930378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-Help </a:t>
            </a:r>
            <a:r>
              <a:rPr lang="fr-FR" sz="2800" dirty="0">
                <a:solidFill>
                  <a:srgbClr val="92D050"/>
                </a:solidFill>
                <a:latin typeface="Consolas" panose="020B0609020204030204" pitchFamily="49" charset="0"/>
              </a:rPr>
              <a:t>Stop-Process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EF48014-036F-4E5C-968D-6CC7B6BF5813}"/>
              </a:ext>
            </a:extLst>
          </p:cNvPr>
          <p:cNvSpPr txBox="1"/>
          <p:nvPr/>
        </p:nvSpPr>
        <p:spPr>
          <a:xfrm>
            <a:off x="1748268" y="1496915"/>
            <a:ext cx="930378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fr-FR" sz="2800" dirty="0" err="1">
                <a:solidFill>
                  <a:srgbClr val="2BBAC5"/>
                </a:solidFill>
                <a:latin typeface="Consolas" panose="020B0609020204030204" pitchFamily="49" charset="0"/>
              </a:rPr>
              <a:t>Get-Member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9B71B5-4AA3-4059-863A-CBF9715C1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18"/>
          <a:stretch/>
        </p:blipFill>
        <p:spPr>
          <a:xfrm>
            <a:off x="3092019" y="2802994"/>
            <a:ext cx="6173061" cy="1557695"/>
          </a:xfrm>
          <a:prstGeom prst="rect">
            <a:avLst/>
          </a:prstGeom>
        </p:spPr>
      </p:pic>
      <p:sp>
        <p:nvSpPr>
          <p:cNvPr id="12" name="Shape 199">
            <a:extLst>
              <a:ext uri="{FF2B5EF4-FFF2-40B4-BE49-F238E27FC236}">
                <a16:creationId xmlns:a16="http://schemas.microsoft.com/office/drawing/2014/main" id="{B225B55E-01F9-4084-95B7-BAB5CCA27DF7}"/>
              </a:ext>
            </a:extLst>
          </p:cNvPr>
          <p:cNvSpPr/>
          <p:nvPr/>
        </p:nvSpPr>
        <p:spPr>
          <a:xfrm>
            <a:off x="1748268" y="4730114"/>
            <a:ext cx="10416023" cy="62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>
                <a:latin typeface="Montserrat" panose="00000500000000000000" pitchFamily="2" charset="0"/>
              </a:rPr>
              <a:t>Ici la commande </a:t>
            </a:r>
            <a:r>
              <a:rPr lang="fr-FR" b="1" err="1">
                <a:latin typeface="Montserrat" panose="00000500000000000000" pitchFamily="2" charset="0"/>
              </a:rPr>
              <a:t>Get</a:t>
            </a:r>
            <a:r>
              <a:rPr lang="fr-FR" b="1">
                <a:latin typeface="Montserrat" panose="00000500000000000000" pitchFamily="2" charset="0"/>
              </a:rPr>
              <a:t>-process</a:t>
            </a:r>
            <a:r>
              <a:rPr lang="fr-FR">
                <a:latin typeface="Montserrat" panose="00000500000000000000" pitchFamily="2" charset="0"/>
              </a:rPr>
              <a:t> renvoie un objet de type : </a:t>
            </a:r>
            <a:r>
              <a:rPr lang="fr-FR" b="1" err="1">
                <a:latin typeface="Montserrat" panose="00000500000000000000" pitchFamily="2" charset="0"/>
              </a:rPr>
              <a:t>System.Diagnostics.Process</a:t>
            </a:r>
            <a:r>
              <a:rPr lang="fr-FR" b="1">
                <a:latin typeface="Montserrat" panose="00000500000000000000" pitchFamily="2" charset="0"/>
              </a:rPr>
              <a:t>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>
                <a:latin typeface="Montserrat" panose="00000500000000000000" pitchFamily="2" charset="0"/>
              </a:rPr>
              <a:t>C’est le type d’objet attendu en entrée de la commande </a:t>
            </a:r>
            <a:r>
              <a:rPr lang="fr-FR" b="1">
                <a:latin typeface="Montserrat" panose="00000500000000000000" pitchFamily="2" charset="0"/>
              </a:rPr>
              <a:t>Stop-process</a:t>
            </a:r>
            <a:r>
              <a:rPr lang="fr-FR">
                <a:latin typeface="Montserrat" panose="00000500000000000000" pitchFamily="2" charset="0"/>
              </a:rPr>
              <a:t> 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b="1">
              <a:latin typeface="Montserrat" panose="00000500000000000000" pitchFamily="2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C25997-B6EE-474B-8342-BBACBB4F1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523" y="6849621"/>
            <a:ext cx="84212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763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</a:t>
            </a:r>
            <a:r>
              <a:rPr lang="fr-FR" b="1" strike="sngStrike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 commandes indispensables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8A78D5-E9B4-4620-8042-8C27919332D4}"/>
              </a:ext>
            </a:extLst>
          </p:cNvPr>
          <p:cNvSpPr txBox="1"/>
          <p:nvPr/>
        </p:nvSpPr>
        <p:spPr>
          <a:xfrm>
            <a:off x="2463066" y="3941138"/>
            <a:ext cx="36655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Lister et chercher des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968B4B-5F51-4EEB-A5BC-B56C0F906CDC}"/>
              </a:ext>
            </a:extLst>
          </p:cNvPr>
          <p:cNvSpPr txBox="1"/>
          <p:nvPr/>
        </p:nvSpPr>
        <p:spPr>
          <a:xfrm>
            <a:off x="6841332" y="3941138"/>
            <a:ext cx="370241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Afficher l’aide d’une commande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5C94-E20A-49CF-AE3B-2572294A80FC}"/>
              </a:ext>
            </a:extLst>
          </p:cNvPr>
          <p:cNvSpPr/>
          <p:nvPr/>
        </p:nvSpPr>
        <p:spPr>
          <a:xfrm>
            <a:off x="2463066" y="3100528"/>
            <a:ext cx="3665554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-Command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4A3195-0262-4A1B-B91D-0A5BB4AE74C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128620" y="3459601"/>
            <a:ext cx="971998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EF1D1D-904A-4B62-80FD-1CD584B932FA}"/>
              </a:ext>
            </a:extLst>
          </p:cNvPr>
          <p:cNvSpPr/>
          <p:nvPr/>
        </p:nvSpPr>
        <p:spPr>
          <a:xfrm>
            <a:off x="7132139" y="3100529"/>
            <a:ext cx="3120805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-Help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33AD8C6-E210-41F7-8CF8-CA2AADE4C30B}"/>
              </a:ext>
            </a:extLst>
          </p:cNvPr>
          <p:cNvCxnSpPr>
            <a:cxnSpLocks/>
          </p:cNvCxnSpPr>
          <p:nvPr/>
        </p:nvCxnSpPr>
        <p:spPr>
          <a:xfrm rot="5400000">
            <a:off x="8443237" y="4477586"/>
            <a:ext cx="1689370" cy="1727537"/>
          </a:xfrm>
          <a:prstGeom prst="bentConnector2">
            <a:avLst/>
          </a:prstGeom>
          <a:noFill/>
          <a:ln w="76200" cap="flat">
            <a:solidFill>
              <a:srgbClr val="BE1212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30D76E-698E-4F6B-BDDF-49A7782CBDA9}"/>
              </a:ext>
            </a:extLst>
          </p:cNvPr>
          <p:cNvSpPr/>
          <p:nvPr/>
        </p:nvSpPr>
        <p:spPr>
          <a:xfrm>
            <a:off x="4669623" y="5826967"/>
            <a:ext cx="3665554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Get-Member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nsolas" panose="020B0609020204030204" pitchFamily="49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5D0FAA-8F47-44B3-A214-0006CCA8B3ED}"/>
              </a:ext>
            </a:extLst>
          </p:cNvPr>
          <p:cNvSpPr txBox="1"/>
          <p:nvPr/>
        </p:nvSpPr>
        <p:spPr>
          <a:xfrm>
            <a:off x="4669623" y="6655634"/>
            <a:ext cx="366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latin typeface="Montserrat Semi"/>
              </a:rPr>
              <a:t>Connaitre le type, les propriétés et les méthodes d’un objets.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820888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Les Objets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874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Objets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7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Contrairement à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Batch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ou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Bash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qui sont des langages « textes ». </a:t>
            </a: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est un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langage objet.</a:t>
            </a: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Sous PowerShell, chaque commande renverra un objet d’un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type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précis possédant ses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propriétés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et ses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méthodes.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11F802-9608-4F5A-BED5-665A34AB3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1" y="4961385"/>
            <a:ext cx="3385323" cy="1730517"/>
          </a:xfrm>
          <a:prstGeom prst="rect">
            <a:avLst/>
          </a:prstGeom>
        </p:spPr>
      </p:pic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7B17108F-7414-47BC-A847-91E546904062}"/>
              </a:ext>
            </a:extLst>
          </p:cNvPr>
          <p:cNvSpPr/>
          <p:nvPr/>
        </p:nvSpPr>
        <p:spPr>
          <a:xfrm>
            <a:off x="447471" y="4185533"/>
            <a:ext cx="4661941" cy="471924"/>
          </a:xfrm>
          <a:prstGeom prst="wedgeRectCallout">
            <a:avLst>
              <a:gd name="adj1" fmla="val -14724"/>
              <a:gd name="adj2" fmla="val 105878"/>
            </a:avLst>
          </a:prstGeom>
          <a:solidFill>
            <a:srgbClr val="FFFFFF"/>
          </a:solidFill>
          <a:ln w="25400" cap="flat">
            <a:solidFill>
              <a:srgbClr val="BE1811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Objet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= « Voiture »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B9AE514-7F6A-402B-954E-5A08A3857729}"/>
              </a:ext>
            </a:extLst>
          </p:cNvPr>
          <p:cNvSpPr/>
          <p:nvPr/>
        </p:nvSpPr>
        <p:spPr>
          <a:xfrm>
            <a:off x="5812930" y="4236829"/>
            <a:ext cx="5994717" cy="841256"/>
          </a:xfrm>
          <a:prstGeom prst="wedgeRectCallout">
            <a:avLst>
              <a:gd name="adj1" fmla="val -72816"/>
              <a:gd name="adj2" fmla="val 131057"/>
            </a:avLst>
          </a:prstGeom>
          <a:solidFill>
            <a:srgbClr val="FFFFFF"/>
          </a:solidFill>
          <a:ln w="25400" cap="flat">
            <a:solidFill>
              <a:srgbClr val="BE1811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Objet.</a:t>
            </a:r>
            <a:r>
              <a:rPr lang="fr-FR" sz="2400" b="1" dirty="0" err="1">
                <a:solidFill>
                  <a:srgbClr val="C00000"/>
                </a:solidFill>
                <a:latin typeface="Montserrat Semi"/>
              </a:rPr>
              <a:t>Méthode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()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/ </a:t>
            </a: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Voiture.Demarrer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Montserrat Semi"/>
              </a:rPr>
              <a:t> 			       </a:t>
            </a:r>
            <a:r>
              <a:rPr lang="fr-FR" sz="2400" b="1" dirty="0" err="1">
                <a:latin typeface="Montserrat Semi"/>
              </a:rPr>
              <a:t>Voiture.Avancer</a:t>
            </a:r>
            <a:r>
              <a:rPr lang="fr-FR" sz="2400" b="1" dirty="0">
                <a:latin typeface="Montserrat Semi"/>
              </a:rPr>
              <a:t>()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B1FBDDDB-B420-451F-8D80-AC3502190885}"/>
              </a:ext>
            </a:extLst>
          </p:cNvPr>
          <p:cNvSpPr/>
          <p:nvPr/>
        </p:nvSpPr>
        <p:spPr>
          <a:xfrm>
            <a:off x="5489032" y="6676692"/>
            <a:ext cx="7123456" cy="841256"/>
          </a:xfrm>
          <a:prstGeom prst="wedgeRectCallout">
            <a:avLst>
              <a:gd name="adj1" fmla="val -64064"/>
              <a:gd name="adj2" fmla="val -125534"/>
            </a:avLst>
          </a:prstGeom>
          <a:solidFill>
            <a:srgbClr val="FFFFFF"/>
          </a:solidFill>
          <a:ln w="25400" cap="flat">
            <a:solidFill>
              <a:srgbClr val="BE1811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Objet.Propriété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/ </a:t>
            </a: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Voiture.NbRoues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Wingdings" panose="05000000000000000000" pitchFamily="2" charset="2"/>
              </a:rPr>
              <a:t> "4 "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Montserrat Semi"/>
                <a:sym typeface="Wingdings" panose="05000000000000000000" pitchFamily="2" charset="2"/>
              </a:rPr>
              <a:t> 				       </a:t>
            </a:r>
            <a:r>
              <a:rPr lang="fr-FR" sz="2400" b="1" dirty="0" err="1">
                <a:latin typeface="Montserrat Semi"/>
                <a:sym typeface="Wingdings" panose="05000000000000000000" pitchFamily="2" charset="2"/>
              </a:rPr>
              <a:t>Voiture.Couleur</a:t>
            </a:r>
            <a:r>
              <a:rPr lang="fr-FR" sz="2400" b="1" dirty="0">
                <a:latin typeface="Montserrat Semi"/>
                <a:sym typeface="Wingdings" panose="05000000000000000000" pitchFamily="2" charset="2"/>
              </a:rPr>
              <a:t>  "Rouge"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76916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Étudier un objet: </a:t>
            </a:r>
            <a:r>
              <a:rPr lang="fr-FR" b="1" dirty="0" err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Get-Member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148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objets sont des tableau dont 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nous montre souvent qu’une petite partie.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 commande 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Get-Member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placée après le pipeline permet de lister toutes les propriétés et les méthodes d’un objet.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C24775-5D2A-4711-844F-F7A6F5F3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3" y="3825834"/>
            <a:ext cx="6002855" cy="44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7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07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 variable est un emplacement mémoire.</a:t>
            </a:r>
          </a:p>
          <a:p>
            <a:pPr marL="317500" indent="-317500" algn="l" defTabSz="360000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Elle se compose de 3 éléments :</a:t>
            </a:r>
          </a:p>
          <a:p>
            <a:pPr marL="720725" lvl="8" indent="-366395" algn="l" defTabSz="10675938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nom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720725" lvl="8" indent="-366395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type </a:t>
            </a:r>
          </a:p>
          <a:p>
            <a:pPr marL="720725" lvl="8" indent="-366395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valeur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lvl="3" indent="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Sous PowerShell, une variable est précédée du signe : « 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$ 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»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Objets, Collections, …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contenue d'une variable peut être une valeur unique,  ou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collection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 valeur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8344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97671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Qu'est ce que PowerShell ?</a:t>
            </a:r>
            <a:endParaRPr sz="7500" b="1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57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Assignations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L’assignation d’une variable se fait avec le symbole « 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=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»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 PowerShell est assez "intelligent" pour déterminer le type de variable en fonction de la syntaxe avec laquelle elle est définie.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324351-27F3-4C77-843C-3F6AE972C672}"/>
              </a:ext>
            </a:extLst>
          </p:cNvPr>
          <p:cNvSpPr txBox="1"/>
          <p:nvPr/>
        </p:nvSpPr>
        <p:spPr>
          <a:xfrm>
            <a:off x="1268964" y="3194976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353533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24F140-0260-492F-8837-984AF365BC79}"/>
              </a:ext>
            </a:extLst>
          </p:cNvPr>
          <p:cNvSpPr txBox="1"/>
          <p:nvPr/>
        </p:nvSpPr>
        <p:spPr>
          <a:xfrm>
            <a:off x="1268964" y="5434217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"1"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68C2CD-C7A3-4B82-9460-7D0D71C9E32D}"/>
              </a:ext>
            </a:extLst>
          </p:cNvPr>
          <p:cNvSpPr txBox="1"/>
          <p:nvPr/>
        </p:nvSpPr>
        <p:spPr>
          <a:xfrm>
            <a:off x="2730407" y="6915917"/>
            <a:ext cx="8594818" cy="656590"/>
          </a:xfrm>
          <a:prstGeom prst="rect">
            <a:avLst/>
          </a:prstGeom>
          <a:solidFill>
            <a:srgbClr val="353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Get-Member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BD7663-2FE0-441C-A530-A4446261F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4" y="6612344"/>
            <a:ext cx="1263736" cy="12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619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DB673146-AC9F-4AFA-8DF2-74D12C2F2A71}"/>
              </a:ext>
            </a:extLst>
          </p:cNvPr>
          <p:cNvSpPr/>
          <p:nvPr/>
        </p:nvSpPr>
        <p:spPr>
          <a:xfrm>
            <a:off x="1211814" y="1821482"/>
            <a:ext cx="11469026" cy="579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Forcer le typage d'une variable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Il peut être nécessaire de forcer le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type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d'une variable, pour cela on précède la variable du type voulu entre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"[ ]"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103B98-315B-481C-B36A-305C4D1AC54C}"/>
              </a:ext>
            </a:extLst>
          </p:cNvPr>
          <p:cNvSpPr txBox="1"/>
          <p:nvPr/>
        </p:nvSpPr>
        <p:spPr>
          <a:xfrm>
            <a:off x="1211814" y="3846628"/>
            <a:ext cx="9303786" cy="35496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"1"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"10/12/1984"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2172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Assignations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la même façon que pour attribuer une valeur simple, une variable peut contenir le résultat d'une commande.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L’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output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de la commande n’est plus renvoyé vers la console mais vers la variable.</a:t>
            </a:r>
            <a:endParaRPr lang="fr-FR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138B9-2F4E-49AA-A33C-CCCA61B17E63}"/>
              </a:ext>
            </a:extLst>
          </p:cNvPr>
          <p:cNvSpPr txBox="1"/>
          <p:nvPr/>
        </p:nvSpPr>
        <p:spPr>
          <a:xfrm>
            <a:off x="1268964" y="3652176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353533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-Service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6116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97539" y="182148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propriétés et les méthodes de l’objet stocké en variable pourra être appelé par un « 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 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»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138B9-2F4E-49AA-A33C-CCCA61B17E63}"/>
              </a:ext>
            </a:extLst>
          </p:cNvPr>
          <p:cNvSpPr txBox="1"/>
          <p:nvPr/>
        </p:nvSpPr>
        <p:spPr>
          <a:xfrm>
            <a:off x="1297539" y="2630148"/>
            <a:ext cx="6974491" cy="35496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"Ceci est une phrase"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Variable.Length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Variable.ToUpper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$Process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$Process.ID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Process.Kill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152078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97539" y="182148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Une variable ou seulement ses propriétés pourront être réutilisé au sein d’une autre commande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138B9-2F4E-49AA-A33C-CCCA61B17E63}"/>
              </a:ext>
            </a:extLst>
          </p:cNvPr>
          <p:cNvSpPr txBox="1"/>
          <p:nvPr/>
        </p:nvSpPr>
        <p:spPr>
          <a:xfrm>
            <a:off x="1297539" y="2894112"/>
            <a:ext cx="10008636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"28/09/2021"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EventLog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Application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After </a:t>
            </a:r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$Date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AEB345-AC97-42A6-A3A1-55161B8DCF3F}"/>
              </a:ext>
            </a:extLst>
          </p:cNvPr>
          <p:cNvSpPr txBox="1"/>
          <p:nvPr/>
        </p:nvSpPr>
        <p:spPr>
          <a:xfrm>
            <a:off x="1297539" y="4834141"/>
            <a:ext cx="10008636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$Service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Get-Service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"Spooler"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 Spooler service is </a:t>
            </a:r>
            <a:r>
              <a:rPr lang="en-US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Service.Status</a:t>
            </a:r>
            <a:r>
              <a:rPr lang="en-US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6839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872893"/>
            <a:ext cx="11469026" cy="524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variables de types "</a:t>
            </a:r>
            <a:r>
              <a:rPr lang="fr-FR" sz="18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Array</a:t>
            </a: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" et les "</a:t>
            </a:r>
            <a:r>
              <a:rPr lang="fr-FR" sz="18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HashTables</a:t>
            </a: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"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Array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est une liste de valeur.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Hashtable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est une structure de données composé d’un couple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Clé / Valeur</a:t>
            </a: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r>
              <a:rPr lang="fr-FR" sz="280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326580" y="3120050"/>
            <a:ext cx="11203170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ArrayOfInts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ArrayOfStrings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Un"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"Deux"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"Trois"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"Quatre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AC95B6-D6AE-4284-9932-04888C590FEC}"/>
              </a:ext>
            </a:extLst>
          </p:cNvPr>
          <p:cNvSpPr txBox="1"/>
          <p:nvPr/>
        </p:nvSpPr>
        <p:spPr>
          <a:xfrm>
            <a:off x="1326579" y="5771992"/>
            <a:ext cx="11203171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$Hash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2477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743076"/>
            <a:ext cx="11469026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 </a:t>
            </a:r>
            <a:r>
              <a:rPr lang="fr-FR" sz="18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PSCustomObject</a:t>
            </a: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</a:t>
            </a: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Il permet la création d'un objet personnalisé pour lequel vous définirez l'ensemble de ces propriétés.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Il est possible de "compléter" l'objet ultérieurement via un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$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MyPsObject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| 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Add-Member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...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326580" y="3344340"/>
            <a:ext cx="11203170" cy="225702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MyPsObject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PSCustomObject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"HAL9000"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"Windows 3.11"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Disks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"256Mo"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BBC3AB-F97C-4692-B48B-91F7B08B4934}"/>
              </a:ext>
            </a:extLst>
          </p:cNvPr>
          <p:cNvSpPr txBox="1"/>
          <p:nvPr/>
        </p:nvSpPr>
        <p:spPr>
          <a:xfrm>
            <a:off x="1212280" y="6997447"/>
            <a:ext cx="11203170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MyPsObject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Add-Member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MemberType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NoteProperty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 RAM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lang="en-US" sz="20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"512Mo"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7661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872893"/>
            <a:ext cx="11469026" cy="680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Indexage d’un tableau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Peut importe le type d’objet, à partir du moment où nous avons une collection de ces objets, il est possible d’appeler un ou plusieurs éléments via son index. On précisera celui-ci entre « [] »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/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731000" y="3321778"/>
            <a:ext cx="4771400" cy="564257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"Element1"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"Element2"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"Element3"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"Element4"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"Element5"</a:t>
            </a:r>
            <a:endParaRPr lang="fr-F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Element1</a:t>
            </a: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&gt;Element3</a:t>
            </a: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&gt;Element1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&gt;Element2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43B2D8-F6E1-4E20-855D-F082477711D5}"/>
              </a:ext>
            </a:extLst>
          </p:cNvPr>
          <p:cNvSpPr txBox="1"/>
          <p:nvPr/>
        </p:nvSpPr>
        <p:spPr>
          <a:xfrm>
            <a:off x="7064822" y="3291000"/>
            <a:ext cx="4327078" cy="567334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&gt;Element3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&gt;Element2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&gt;Element1</a:t>
            </a:r>
          </a:p>
          <a:p>
            <a:pPr algn="l"/>
            <a:b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Element5</a:t>
            </a:r>
          </a:p>
          <a:p>
            <a:pPr algn="l"/>
            <a:b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Element4</a:t>
            </a:r>
          </a:p>
          <a:p>
            <a:pPr algn="l"/>
            <a:br>
              <a:rPr lang="fr-FR" sz="18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br>
              <a:rPr lang="fr-FR" sz="18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fr-FR" sz="18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40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872893"/>
            <a:ext cx="11469026" cy="680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opérateurs de comparaisons permettent d’effectuer un test sur la valeur d’une variable.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-EQ : Opérateur d’égalité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-</a:t>
            </a: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LIKE = Opérateur </a:t>
            </a:r>
            <a:r>
              <a:rPr lang="fr-FR" sz="18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WildCard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r>
              <a:rPr lang="fr-FR" sz="280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de comparaisons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326580" y="3129513"/>
            <a:ext cx="11203170" cy="139525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C7444A"/>
                </a:solidFill>
                <a:latin typeface="Consolas" panose="020B0609020204030204" pitchFamily="49" charset="0"/>
              </a:rPr>
              <a:t>1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C7444A"/>
                </a:solidFill>
                <a:latin typeface="Consolas" panose="020B0609020204030204" pitchFamily="49" charset="0"/>
              </a:rPr>
              <a:t>1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PS&gt; </a:t>
            </a:r>
            <a:r>
              <a:rPr lang="fr-FR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True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2F0F0A-4AE7-4BAD-9EFC-16A399FBE10C}"/>
              </a:ext>
            </a:extLst>
          </p:cNvPr>
          <p:cNvSpPr txBox="1"/>
          <p:nvPr/>
        </p:nvSpPr>
        <p:spPr>
          <a:xfrm>
            <a:off x="1326580" y="5878275"/>
            <a:ext cx="11203170" cy="139525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9AA83A"/>
                </a:solidFill>
                <a:latin typeface="Consolas" panose="020B0609020204030204" pitchFamily="49" charset="0"/>
              </a:rPr>
              <a:t>"Texte"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-like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9AA83A"/>
                </a:solidFill>
                <a:latin typeface="Consolas" panose="020B0609020204030204" pitchFamily="49" charset="0"/>
              </a:rPr>
              <a:t>"Tex*"</a:t>
            </a: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PS&gt; </a:t>
            </a:r>
            <a:r>
              <a:rPr lang="fr-FR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True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41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de comparaison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Ces opérateurs, précédés de la lettre </a:t>
            </a:r>
            <a:r>
              <a:rPr lang="fr-FR" sz="1800" b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</a:t>
            </a: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  (-</a:t>
            </a:r>
            <a:r>
              <a:rPr lang="fr-FR" sz="180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ceq</a:t>
            </a: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, -</a:t>
            </a:r>
            <a:r>
              <a:rPr lang="fr-FR" sz="180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clike</a:t>
            </a: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, …) rend la comparaison sensible à la case</a:t>
            </a: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Ces opérateurs, précédés </a:t>
            </a:r>
            <a:r>
              <a:rPr lang="fr-FR" sz="1800" b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Not</a:t>
            </a: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(-</a:t>
            </a:r>
            <a:r>
              <a:rPr lang="fr-FR" sz="180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notlike</a:t>
            </a: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, -</a:t>
            </a:r>
            <a:r>
              <a:rPr lang="fr-FR" sz="180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notmatch</a:t>
            </a:r>
            <a:r>
              <a:rPr lang="fr-FR" sz="180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, …) inverse la comparaison</a:t>
            </a: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57789"/>
              </p:ext>
            </p:extLst>
          </p:nvPr>
        </p:nvGraphicFramePr>
        <p:xfrm>
          <a:off x="1255296" y="1973116"/>
          <a:ext cx="11482694" cy="393700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l’égalité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la différence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Correspondance avec </a:t>
                      </a:r>
                      <a:r>
                        <a:rPr lang="fr-FR" sz="1400" b="1" i="0" err="1">
                          <a:latin typeface="Montserrat Semi"/>
                        </a:rPr>
                        <a:t>Wildcard</a:t>
                      </a:r>
                      <a:r>
                        <a:rPr lang="fr-FR" sz="1400" b="1" i="0">
                          <a:latin typeface="Montserrat Semi"/>
                        </a:rPr>
                        <a:t> « *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qu’une chaine en contient une autre ou correspond à un modèle de chaine [</a:t>
                      </a:r>
                      <a:r>
                        <a:rPr lang="fr-FR" sz="1400" b="1" i="0" err="1">
                          <a:latin typeface="Montserrat Semi"/>
                        </a:rPr>
                        <a:t>RegEx</a:t>
                      </a:r>
                      <a:r>
                        <a:rPr lang="fr-FR" sz="1400" b="1" i="0">
                          <a:latin typeface="Montserrat Sem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8367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</a:t>
                      </a:r>
                      <a:r>
                        <a:rPr lang="fr-FR" sz="2000" b="1" i="0" err="1">
                          <a:latin typeface="Montserrat Semi"/>
                        </a:rPr>
                        <a:t>contains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la présence d’une valeur dans une liste de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06634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que la valeur est inférieur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799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que la valeur est supérieur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9348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que la valeur est inférieure ou égale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2318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 dirty="0">
                          <a:latin typeface="Montserrat Semi"/>
                        </a:rPr>
                        <a:t>-</a:t>
                      </a:r>
                      <a:r>
                        <a:rPr lang="fr-FR" sz="2000" b="1" i="0" dirty="0" err="1">
                          <a:latin typeface="Montserrat Semi"/>
                        </a:rPr>
                        <a:t>ge</a:t>
                      </a:r>
                      <a:endParaRPr lang="fr-FR" sz="2000" b="1" i="0" dirty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 dirty="0">
                          <a:latin typeface="Montserrat Semi"/>
                        </a:rPr>
                        <a:t>Vérifie que la valeur est supérieure ou égale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0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3357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Qu'est-ce que PowerShell ?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865522" y="1869212"/>
            <a:ext cx="11460089" cy="245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Powershell</a:t>
            </a: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est avant tout un </a:t>
            </a:r>
            <a:r>
              <a:rPr lang="fr-FR" sz="22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shell</a:t>
            </a: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, c’est-à-dire une interface utilisateur permettant de traduire les commandes utilisateurs en exécution au niveau du système.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5850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#1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2130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logiques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18149"/>
              </p:ext>
            </p:extLst>
          </p:nvPr>
        </p:nvGraphicFramePr>
        <p:xfrm>
          <a:off x="1255296" y="1973116"/>
          <a:ext cx="11482694" cy="195580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N'est pas ou n'existe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</a:t>
                      </a:r>
                      <a:r>
                        <a:rPr lang="fr-FR" sz="2000" b="1" i="0" err="1">
                          <a:latin typeface="Montserrat Semi"/>
                        </a:rPr>
                        <a:t>xor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OU Exclusif ["Le résultat n'est vrai que si une et une seule des valeurs est vrai"]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8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4943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de manipulation de chaînes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04241"/>
              </p:ext>
            </p:extLst>
          </p:nvPr>
        </p:nvGraphicFramePr>
        <p:xfrm>
          <a:off x="1255296" y="1973116"/>
          <a:ext cx="11482694" cy="155956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Remplace une chaîne par une autre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Sépare une chaine à l'emplacement du ou des caractères désignés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</a:t>
                      </a:r>
                      <a:r>
                        <a:rPr lang="fr-FR" sz="2000" b="1" i="0" err="1">
                          <a:latin typeface="Montserrat Semi"/>
                        </a:rPr>
                        <a:t>join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Concatène une chaîne avec le caractère donné.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CD34488-1708-41CB-9CCD-D0818A2488FA}"/>
              </a:ext>
            </a:extLst>
          </p:cNvPr>
          <p:cNvSpPr txBox="1"/>
          <p:nvPr/>
        </p:nvSpPr>
        <p:spPr>
          <a:xfrm>
            <a:off x="1255296" y="4296657"/>
            <a:ext cx="11482694" cy="231858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"Le héros s'appelle Zelda !"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-replace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Zelda"</a:t>
            </a:r>
            <a:r>
              <a:rPr lang="fr-FR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"Link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Le héros s'appelle Link !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« nom.prenom@societe.com"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-split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"@"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rgbClr val="9A9B99"/>
                </a:solidFill>
                <a:latin typeface="Consolas" panose="020B0609020204030204" pitchFamily="49" charset="0"/>
              </a:rPr>
              <a:t>nom.prenom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societe.com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"A"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"B"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rgbClr val="F7F7F7"/>
                </a:solidFill>
                <a:latin typeface="Consolas" panose="020B0609020204030204" pitchFamily="49" charset="0"/>
              </a:rPr>
              <a:t>join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";"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A;B;C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6123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arithmétiques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 </a:t>
            </a:r>
            <a:r>
              <a:rPr lang="fr-FR" b="1">
                <a:solidFill>
                  <a:srgbClr val="BE1811"/>
                </a:solidFill>
                <a:latin typeface="Montserrat Semi" charset="0"/>
                <a:ea typeface="Montserrat Semi" charset="0"/>
                <a:cs typeface="Montserrat Semi" charset="0"/>
              </a:rPr>
              <a:t>arithmétiques</a:t>
            </a:r>
            <a:endParaRPr lang="fr-FR" sz="1800" b="1">
              <a:solidFill>
                <a:srgbClr val="BE18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Incrémenter et décrémenter</a:t>
            </a:r>
            <a:endParaRPr lang="fr-FR" sz="1800" b="1">
              <a:solidFill>
                <a:srgbClr val="BE18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8766"/>
              </p:ext>
            </p:extLst>
          </p:nvPr>
        </p:nvGraphicFramePr>
        <p:xfrm>
          <a:off x="1255296" y="2398686"/>
          <a:ext cx="11272518" cy="235204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490719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781799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Assigner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+=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Augmente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-=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Diminue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Multiplie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7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/=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Divise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733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047CA6F8-BB6C-439A-85D9-CB7E8C061C33}"/>
              </a:ext>
            </a:extLst>
          </p:cNvPr>
          <p:cNvSpPr txBox="1"/>
          <p:nvPr/>
        </p:nvSpPr>
        <p:spPr>
          <a:xfrm>
            <a:off x="3137840" y="7613956"/>
            <a:ext cx="8028923" cy="595035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3200"/>
              <a:t> </a:t>
            </a:r>
            <a:r>
              <a:rPr lang="fr-FR" sz="280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2800">
                <a:solidFill>
                  <a:schemeClr val="bg1"/>
                </a:solidFill>
                <a:latin typeface="Consolas" panose="020B0609020204030204" pitchFamily="49" charset="0"/>
              </a:rPr>
              <a:t>-Help </a:t>
            </a:r>
            <a:r>
              <a:rPr lang="fr-FR" sz="2800" err="1">
                <a:solidFill>
                  <a:schemeClr val="bg1"/>
                </a:solidFill>
                <a:latin typeface="Consolas" panose="020B0609020204030204" pitchFamily="49" charset="0"/>
              </a:rPr>
              <a:t>about_Assignment_Operators</a:t>
            </a:r>
            <a:r>
              <a:rPr lang="fr-FR" sz="280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fr-FR" sz="3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D4E49A-87A5-46B5-A259-4240E32DE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7279606"/>
            <a:ext cx="1263736" cy="1263736"/>
          </a:xfrm>
          <a:prstGeom prst="rect">
            <a:avLst/>
          </a:prstGeom>
        </p:spPr>
      </p:pic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47F67828-AFD5-40E2-9773-D614F039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25482"/>
              </p:ext>
            </p:extLst>
          </p:nvPr>
        </p:nvGraphicFramePr>
        <p:xfrm>
          <a:off x="1255296" y="5536017"/>
          <a:ext cx="11272518" cy="116332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36165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10860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Incrémente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--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Décrémente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9895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 Automatiques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Il existe de nombreuses variables « utilitaires » présentes et alimentées en permanence et de manière automatique.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59244"/>
              </p:ext>
            </p:extLst>
          </p:nvPr>
        </p:nvGraphicFramePr>
        <p:xfrm>
          <a:off x="1268964" y="2883140"/>
          <a:ext cx="11482694" cy="207772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Contient le statut de la dernière commande. TRUE si elle a réussi, FALSE si elle a échoué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$</a:t>
                      </a:r>
                      <a:r>
                        <a:rPr lang="fr-FR" sz="2000" b="1" i="0" err="1">
                          <a:latin typeface="Montserrat Semi"/>
                        </a:rPr>
                        <a:t>Null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Représente la valeur </a:t>
                      </a:r>
                      <a:r>
                        <a:rPr lang="fr-FR" sz="1400" b="1" i="0" err="1">
                          <a:latin typeface="Montserrat Semi"/>
                        </a:rPr>
                        <a:t>null</a:t>
                      </a:r>
                      <a:r>
                        <a:rPr lang="fr-FR" sz="1400" b="1" i="0">
                          <a:latin typeface="Montserrat Semi"/>
                        </a:rPr>
                        <a:t> ou indéfinie. Peut-être utile pour vider ou une variable ou envoyer le résultat d'une commande dans un "trou-noir"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 dirty="0">
                          <a:latin typeface="Montserrat Semi"/>
                        </a:rPr>
                        <a:t>$</a:t>
                      </a:r>
                      <a:r>
                        <a:rPr lang="fr-FR" sz="2000" b="1" i="0" dirty="0" err="1">
                          <a:latin typeface="Montserrat Semi"/>
                        </a:rPr>
                        <a:t>error</a:t>
                      </a:r>
                      <a:endParaRPr lang="fr-FR" sz="2000" b="1" i="0" dirty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Contient le tableau des erreurs les plus récentes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$</a:t>
                      </a:r>
                      <a:r>
                        <a:rPr lang="fr-FR" sz="2000" b="1" i="0" err="1">
                          <a:latin typeface="Montserrat Semi"/>
                        </a:rPr>
                        <a:t>True</a:t>
                      </a:r>
                      <a:r>
                        <a:rPr lang="fr-FR" sz="2000" b="1" i="0">
                          <a:latin typeface="Montserrat Semi"/>
                        </a:rPr>
                        <a:t> / $False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 dirty="0">
                          <a:latin typeface="Montserrat Semi"/>
                        </a:rPr>
                        <a:t>Représente les valeurs booléenne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8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6080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Exercices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A8E730-2BDF-4AA8-A53C-F5AD1E945183}"/>
              </a:ext>
            </a:extLst>
          </p:cNvPr>
          <p:cNvSpPr txBox="1"/>
          <p:nvPr/>
        </p:nvSpPr>
        <p:spPr>
          <a:xfrm>
            <a:off x="1848308" y="1803802"/>
            <a:ext cx="10271414" cy="37959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1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Recherchez la commande permettant de récupérer les infos d'un disque dur.</a:t>
            </a:r>
          </a:p>
          <a:p>
            <a:pPr marL="457200" indent="-457200" algn="l">
              <a:buFont typeface="+mj-lt"/>
              <a:buAutoNum type="arabicPeriod"/>
            </a:pPr>
            <a:endParaRPr lang="fr-FR" sz="2400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En utilisant un paramètre de cette commande, n'affichez que le disque 0</a:t>
            </a:r>
          </a:p>
          <a:p>
            <a:pPr marL="457200" indent="-457200" algn="l">
              <a:buFont typeface="+mj-lt"/>
              <a:buAutoNum type="arabicPeriod"/>
            </a:pPr>
            <a:endParaRPr lang="fr-FR" sz="2400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Affichez le type, les propriétés et les méthodes de l'objet obtenu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EE2CAA-5885-4EB5-8CA3-FF524583FEA0}"/>
              </a:ext>
            </a:extLst>
          </p:cNvPr>
          <p:cNvSpPr txBox="1"/>
          <p:nvPr/>
        </p:nvSpPr>
        <p:spPr>
          <a:xfrm>
            <a:off x="1848308" y="6395072"/>
            <a:ext cx="10271414" cy="23185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2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 l'aide d'une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Array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Hashtable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 ou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CustomObject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, stockez dans une seule variable votre prénom, nom et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age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fr-FR" sz="2400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Puis enregistrer dans une variable [string] une phrase vous présentant.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1EE115E5-275F-4755-ABA7-872513C6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764" y="2787358"/>
            <a:ext cx="914400" cy="914400"/>
          </a:xfrm>
          <a:prstGeom prst="rect">
            <a:avLst/>
          </a:prstGeom>
        </p:spPr>
      </p:pic>
      <p:pic>
        <p:nvPicPr>
          <p:cNvPr id="13" name="Graphique 12" descr="Liste de vérification">
            <a:extLst>
              <a:ext uri="{FF2B5EF4-FFF2-40B4-BE49-F238E27FC236}">
                <a16:creationId xmlns:a16="http://schemas.microsoft.com/office/drawing/2014/main" id="{F7413B04-33E1-4E9C-AA90-BDFCDCF1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840" y="7097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550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Réponses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74C97-DA16-499F-BD68-9235B0F814FD}"/>
              </a:ext>
            </a:extLst>
          </p:cNvPr>
          <p:cNvSpPr/>
          <p:nvPr/>
        </p:nvSpPr>
        <p:spPr>
          <a:xfrm>
            <a:off x="1194520" y="1955898"/>
            <a:ext cx="10541316" cy="4534575"/>
          </a:xfrm>
          <a:prstGeom prst="rect">
            <a:avLst/>
          </a:prstGeom>
          <a:solidFill>
            <a:srgbClr val="1E1E1E"/>
          </a:solidFill>
          <a:ln w="57150">
            <a:solidFill>
              <a:srgbClr val="BE121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tserrat" panose="00000500000000000000" pitchFamily="2" charset="0"/>
                <a:ea typeface="Helvetica Light"/>
                <a:cs typeface="Helvetica Light"/>
                <a:sym typeface="Helvetica Light"/>
              </a:rPr>
              <a:t>Exercice 1: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" panose="00000500000000000000" pitchFamily="2" charset="0"/>
                <a:ea typeface="Helvetica Light"/>
                <a:cs typeface="Helvetica Light"/>
                <a:sym typeface="Helvetica Light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algn="l"/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Get-Command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Get-help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"Get-Disk"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Get-Disk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Number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Get-Member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28361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Réponses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74C97-DA16-499F-BD68-9235B0F814FD}"/>
              </a:ext>
            </a:extLst>
          </p:cNvPr>
          <p:cNvSpPr/>
          <p:nvPr/>
        </p:nvSpPr>
        <p:spPr>
          <a:xfrm>
            <a:off x="1194520" y="2468424"/>
            <a:ext cx="10541316" cy="3980577"/>
          </a:xfrm>
          <a:prstGeom prst="rect">
            <a:avLst/>
          </a:prstGeom>
          <a:solidFill>
            <a:srgbClr val="1E1E1E"/>
          </a:solidFill>
          <a:ln w="57150">
            <a:solidFill>
              <a:srgbClr val="BE121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tserrat" panose="00000500000000000000" pitchFamily="2" charset="0"/>
                <a:ea typeface="Helvetica Light"/>
                <a:cs typeface="Helvetica Light"/>
                <a:sym typeface="Helvetica Light"/>
              </a:rPr>
              <a:t>Exercice 2: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" panose="00000500000000000000" pitchFamily="2" charset="0"/>
                <a:ea typeface="Helvetica Light"/>
                <a:cs typeface="Helvetica Light"/>
                <a:sym typeface="Helvetica Light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000" dirty="0"/>
          </a:p>
          <a:p>
            <a:pPr algn="l"/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>
                <a:solidFill>
                  <a:srgbClr val="6089B4"/>
                </a:solidFill>
                <a:latin typeface="Consolas" panose="020B0609020204030204" pitchFamily="49" charset="0"/>
              </a:rPr>
              <a:t>Object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[</a:t>
            </a:r>
            <a:r>
              <a:rPr lang="fr-FR" sz="2000" dirty="0" err="1">
                <a:solidFill>
                  <a:srgbClr val="9872A2"/>
                </a:solidFill>
                <a:latin typeface="Consolas" panose="020B0609020204030204" pitchFamily="49" charset="0"/>
              </a:rPr>
              <a:t>PSCustomObject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]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@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2000" dirty="0">
                <a:solidFill>
                  <a:srgbClr val="6089B4"/>
                </a:solidFill>
                <a:latin typeface="Consolas" panose="020B0609020204030204" pitchFamily="49" charset="0"/>
              </a:rPr>
              <a:t>Nom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"Mazoyer"</a:t>
            </a:r>
            <a:endParaRPr lang="fr-FR" sz="2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000" dirty="0" err="1">
                <a:solidFill>
                  <a:srgbClr val="6089B4"/>
                </a:solidFill>
                <a:latin typeface="Consolas" panose="020B0609020204030204" pitchFamily="49" charset="0"/>
              </a:rPr>
              <a:t>Prenom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"Julien"</a:t>
            </a:r>
            <a:endParaRPr lang="fr-FR" sz="2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0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6089B4"/>
                </a:solidFill>
                <a:latin typeface="Consolas" panose="020B0609020204030204" pitchFamily="49" charset="0"/>
              </a:rPr>
              <a:t>33</a:t>
            </a:r>
            <a:endParaRPr lang="fr-FR" sz="2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fr-FR" sz="20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"Bonjour, je m'</a:t>
            </a:r>
            <a:r>
              <a:rPr lang="fr-FR" sz="2000" dirty="0" err="1">
                <a:solidFill>
                  <a:srgbClr val="9AA83A"/>
                </a:solidFill>
                <a:latin typeface="Consolas" panose="020B0609020204030204" pitchFamily="49" charset="0"/>
              </a:rPr>
              <a:t>apelle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6089B4"/>
                </a:solidFill>
                <a:latin typeface="Consolas" panose="020B0609020204030204" pitchFamily="49" charset="0"/>
              </a:rPr>
              <a:t>Object</a:t>
            </a:r>
            <a:r>
              <a:rPr lang="fr-FR" sz="2000" dirty="0" err="1">
                <a:solidFill>
                  <a:srgbClr val="CE6700"/>
                </a:solidFill>
                <a:latin typeface="Consolas" panose="020B0609020204030204" pitchFamily="49" charset="0"/>
              </a:rPr>
              <a:t>.Prenom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6089B4"/>
                </a:solidFill>
                <a:latin typeface="Consolas" panose="020B0609020204030204" pitchFamily="49" charset="0"/>
              </a:rPr>
              <a:t>Object</a:t>
            </a:r>
            <a:r>
              <a:rPr lang="fr-FR" sz="2000" dirty="0" err="1">
                <a:solidFill>
                  <a:srgbClr val="CE6700"/>
                </a:solidFill>
                <a:latin typeface="Consolas" panose="020B0609020204030204" pitchFamily="49" charset="0"/>
              </a:rPr>
              <a:t>.Nom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) et j'ai 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6089B4"/>
                </a:solidFill>
                <a:latin typeface="Consolas" panose="020B0609020204030204" pitchFamily="49" charset="0"/>
              </a:rPr>
              <a:t>Object</a:t>
            </a:r>
            <a:r>
              <a:rPr lang="fr-FR" sz="2000" dirty="0" err="1">
                <a:solidFill>
                  <a:srgbClr val="CE6700"/>
                </a:solidFill>
                <a:latin typeface="Consolas" panose="020B0609020204030204" pitchFamily="49" charset="0"/>
              </a:rPr>
              <a:t>.Age</a:t>
            </a:r>
            <a:r>
              <a:rPr lang="fr-FR" sz="2000" dirty="0">
                <a:solidFill>
                  <a:srgbClr val="9AA83A"/>
                </a:solidFill>
                <a:latin typeface="Consolas" panose="020B0609020204030204" pitchFamily="49" charset="0"/>
              </a:rPr>
              <a:t>) ans"</a:t>
            </a:r>
            <a:endParaRPr lang="fr-FR" sz="2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488180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</a:p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 err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40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Filtrer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WHERE-OBJECT</a:t>
            </a:r>
            <a:endParaRPr lang="fr-FR" sz="200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 </a:t>
            </a:r>
            <a:r>
              <a:rPr lang="fr-FR" sz="1800" b="1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8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permet de trier le résultat pour n'afficher que ceux répondant à des conditions précises.</a:t>
            </a:r>
            <a:endParaRPr lang="fr-FR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D68D92-32FF-4B76-9145-36D00133D6A0}"/>
              </a:ext>
            </a:extLst>
          </p:cNvPr>
          <p:cNvSpPr txBox="1"/>
          <p:nvPr/>
        </p:nvSpPr>
        <p:spPr>
          <a:xfrm>
            <a:off x="1329977" y="4190648"/>
            <a:ext cx="1134187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HotFix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{$_</a:t>
            </a:r>
            <a:r>
              <a:rPr lang="en-US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-eq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F8976A-ADD2-43A2-96BA-0DB666F042D5}"/>
              </a:ext>
            </a:extLst>
          </p:cNvPr>
          <p:cNvSpPr txBox="1"/>
          <p:nvPr/>
        </p:nvSpPr>
        <p:spPr>
          <a:xfrm>
            <a:off x="1329976" y="5221453"/>
            <a:ext cx="11341877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ChildItem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$_</a:t>
            </a:r>
            <a:r>
              <a:rPr lang="en-US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LastWriteTime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"01/09/2021"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}</a:t>
            </a:r>
          </a:p>
        </p:txBody>
      </p:sp>
    </p:spTree>
    <p:extLst>
      <p:ext uri="{BB962C8B-B14F-4D97-AF65-F5344CB8AC3E}">
        <p14:creationId xmlns:p14="http://schemas.microsoft.com/office/powerpoint/2010/main" val="3843674005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425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Filtrer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SELECT-OBJECT</a:t>
            </a:r>
            <a:endParaRPr lang="fr-FR" sz="200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</a:t>
            </a:r>
            <a:r>
              <a:rPr lang="fr-FR" sz="160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6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nous permets de sélectionner que certains membres ou propriétés de l'objet en entrée.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Select-Object * affiche l’intégralité des propriétés d’un objet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Il est possible de créer, lors d'un Select-Object, des propriétés personnalisées.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La commande Select-Object possède des paramètre "First" et "Last" pour ne prendre récupérer qu'un certains nombres d'objet dans la collection.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D68D92-32FF-4B76-9145-36D00133D6A0}"/>
              </a:ext>
            </a:extLst>
          </p:cNvPr>
          <p:cNvSpPr txBox="1"/>
          <p:nvPr/>
        </p:nvSpPr>
        <p:spPr>
          <a:xfrm>
            <a:off x="1436981" y="6132470"/>
            <a:ext cx="11341876" cy="50270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Get-Service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Select-Object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Name, Status, </a:t>
            </a:r>
            <a:r>
              <a:rPr lang="en-US" sz="2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StartType,CanStop</a:t>
            </a:r>
            <a:endParaRPr lang="en-US" sz="2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F8976A-ADD2-43A2-96BA-0DB666F042D5}"/>
              </a:ext>
            </a:extLst>
          </p:cNvPr>
          <p:cNvSpPr txBox="1"/>
          <p:nvPr/>
        </p:nvSpPr>
        <p:spPr>
          <a:xfrm>
            <a:off x="1436980" y="7073662"/>
            <a:ext cx="11341877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Get-ChildItem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Select-Object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Name,</a:t>
            </a:r>
            <a:r>
              <a:rPr lang="fr-FR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fr-F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"Taille en MB"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fr-F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 ($_</a:t>
            </a:r>
            <a:r>
              <a:rPr lang="fr-F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} }</a:t>
            </a:r>
          </a:p>
        </p:txBody>
      </p:sp>
    </p:spTree>
    <p:extLst>
      <p:ext uri="{BB962C8B-B14F-4D97-AF65-F5344CB8AC3E}">
        <p14:creationId xmlns:p14="http://schemas.microsoft.com/office/powerpoint/2010/main" val="20032311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Pourquoi apprendre </a:t>
            </a:r>
            <a:r>
              <a:rPr lang="fr-FR" b="1" dirty="0" err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Powershell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865521" y="2510413"/>
            <a:ext cx="11460089" cy="263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Powershell</a:t>
            </a:r>
            <a:r>
              <a:rPr lang="fr-FR" sz="220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peut interagir avec l’ensemble de l’écosystème de service Microsoft.</a:t>
            </a:r>
          </a:p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b="1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Economie d’échelle: </a:t>
            </a:r>
            <a:r>
              <a:rPr lang="fr-FR" sz="220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Une action manuelle sur un élément prendra plus de temps que cette même action sur +1000 éléments en faite en </a:t>
            </a:r>
            <a:r>
              <a:rPr lang="fr-FR" sz="2200" err="1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Powershell</a:t>
            </a:r>
            <a:r>
              <a:rPr lang="fr-FR" sz="220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.</a:t>
            </a:r>
          </a:p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Se débarrasser des tâches répétitives.</a:t>
            </a:r>
          </a:p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Standardiser les actions.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5850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#1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4626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Trier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SORT-OBJECT</a:t>
            </a:r>
            <a:endParaRPr lang="fr-FR" sz="200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commande permet de trier une collection d’objet sur la valeur de ses propriétés.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D68D92-32FF-4B76-9145-36D00133D6A0}"/>
              </a:ext>
            </a:extLst>
          </p:cNvPr>
          <p:cNvSpPr txBox="1"/>
          <p:nvPr/>
        </p:nvSpPr>
        <p:spPr>
          <a:xfrm>
            <a:off x="1436980" y="4009627"/>
            <a:ext cx="1134187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3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CPU 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3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Descending</a:t>
            </a:r>
            <a:endParaRPr lang="fr-FR" sz="3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0E2F71-3112-4339-BCD5-2D8E7DAE5434}"/>
              </a:ext>
            </a:extLst>
          </p:cNvPr>
          <p:cNvSpPr txBox="1"/>
          <p:nvPr/>
        </p:nvSpPr>
        <p:spPr>
          <a:xfrm>
            <a:off x="1436980" y="6223876"/>
            <a:ext cx="1134187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3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-Service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Status</a:t>
            </a:r>
            <a:endParaRPr lang="fr-FR" sz="3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587D7E-595B-4458-9858-72EB11F1D556}"/>
              </a:ext>
            </a:extLst>
          </p:cNvPr>
          <p:cNvSpPr txBox="1"/>
          <p:nvPr/>
        </p:nvSpPr>
        <p:spPr>
          <a:xfrm>
            <a:off x="1436980" y="5178319"/>
            <a:ext cx="11341876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CPU 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lang="fr-FR" sz="2400" dirty="0">
                <a:solidFill>
                  <a:srgbClr val="ABB2BF"/>
                </a:solidFill>
                <a:latin typeface="Consolas" panose="020B0609020204030204" pitchFamily="49" charset="0"/>
              </a:rPr>
              <a:t> | </a:t>
            </a:r>
            <a:r>
              <a:rPr lang="fr-FR" sz="2400" dirty="0">
                <a:solidFill>
                  <a:srgbClr val="56B6C2"/>
                </a:solidFill>
                <a:latin typeface="Consolas" panose="020B0609020204030204" pitchFamily="49" charset="0"/>
              </a:rPr>
              <a:t>Select-Object 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fr-FR" sz="2400" dirty="0">
                <a:solidFill>
                  <a:srgbClr val="ABB2BF"/>
                </a:solidFill>
                <a:latin typeface="Consolas" panose="020B0609020204030204" pitchFamily="49" charset="0"/>
              </a:rPr>
              <a:t>First 5</a:t>
            </a:r>
            <a:endParaRPr lang="fr-FR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531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Trier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GROUP-OBJECT</a:t>
            </a:r>
            <a:endParaRPr lang="fr-FR" sz="200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</a:t>
            </a:r>
            <a:r>
              <a:rPr lang="fr-FR" sz="180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8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nous permet de regrouper le résultat d'une commande dans un objet spécial de type </a:t>
            </a:r>
            <a:r>
              <a:rPr lang="fr-FR" sz="180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GroupInfo</a:t>
            </a:r>
            <a:endParaRPr lang="fr-FR" sz="18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0E2F71-3112-4339-BCD5-2D8E7DAE5434}"/>
              </a:ext>
            </a:extLst>
          </p:cNvPr>
          <p:cNvSpPr txBox="1"/>
          <p:nvPr/>
        </p:nvSpPr>
        <p:spPr>
          <a:xfrm>
            <a:off x="1285341" y="4281765"/>
            <a:ext cx="1134187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3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-Service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3200" dirty="0">
                <a:solidFill>
                  <a:srgbClr val="56B6C2"/>
                </a:solidFill>
                <a:latin typeface="Consolas" panose="020B0609020204030204" pitchFamily="49" charset="0"/>
              </a:rPr>
              <a:t>Group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-Object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Status</a:t>
            </a:r>
            <a:endParaRPr lang="fr-FR" sz="3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876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Trier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FOREACH-OBJECT</a:t>
            </a:r>
            <a:endParaRPr lang="fr-FR" sz="200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</a:t>
            </a:r>
            <a:r>
              <a:rPr lang="fr-FR" sz="180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8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permet de réaliser une opération sur chaque élément d'une collection d'objets en entrée.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0E2F71-3112-4339-BCD5-2D8E7DAE5434}"/>
              </a:ext>
            </a:extLst>
          </p:cNvPr>
          <p:cNvSpPr txBox="1"/>
          <p:nvPr/>
        </p:nvSpPr>
        <p:spPr>
          <a:xfrm>
            <a:off x="1285341" y="4374098"/>
            <a:ext cx="11341876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System"</a:t>
            </a:r>
            <a:r>
              <a:rPr lang="fr-F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"Application</a:t>
            </a:r>
            <a:r>
              <a:rPr lang="fr-F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-Object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Get-EventLog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$_ </a:t>
            </a:r>
            <a:r>
              <a:rPr lang="fr-F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Newest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72A4BD-DC39-452B-9EC7-080646C94F49}"/>
              </a:ext>
            </a:extLst>
          </p:cNvPr>
          <p:cNvSpPr txBox="1"/>
          <p:nvPr/>
        </p:nvSpPr>
        <p:spPr>
          <a:xfrm>
            <a:off x="1285341" y="5229282"/>
            <a:ext cx="11341876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ChildItem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E:\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Directory | 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New-Item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Path $_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"Readme.txt"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16067147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7" y="1571835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Exporter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OUT-FILE : </a:t>
            </a:r>
            <a:r>
              <a:rPr lang="fr-FR" sz="2000">
                <a:latin typeface="Montserrat" panose="00000500000000000000" pitchFamily="2" charset="0"/>
              </a:rPr>
              <a:t>Permet d’exporter le contenu du pipeline dans un fichier</a:t>
            </a:r>
            <a:endParaRPr lang="fr-FR" sz="20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72A4BD-DC39-452B-9EC7-080646C94F49}"/>
              </a:ext>
            </a:extLst>
          </p:cNvPr>
          <p:cNvSpPr txBox="1"/>
          <p:nvPr/>
        </p:nvSpPr>
        <p:spPr>
          <a:xfrm>
            <a:off x="1285340" y="3133636"/>
            <a:ext cx="11341876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EventLog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Application 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Newest 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Out-File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Log.txt</a:t>
            </a:r>
          </a:p>
        </p:txBody>
      </p:sp>
      <p:sp>
        <p:nvSpPr>
          <p:cNvPr id="10" name="Shape 199">
            <a:extLst>
              <a:ext uri="{FF2B5EF4-FFF2-40B4-BE49-F238E27FC236}">
                <a16:creationId xmlns:a16="http://schemas.microsoft.com/office/drawing/2014/main" id="{06AB341C-8408-4B6F-80E8-3F1FF28C8A56}"/>
              </a:ext>
            </a:extLst>
          </p:cNvPr>
          <p:cNvSpPr/>
          <p:nvPr/>
        </p:nvSpPr>
        <p:spPr>
          <a:xfrm>
            <a:off x="1748266" y="4174385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EXPORT-CSV : </a:t>
            </a:r>
            <a:r>
              <a:rPr lang="fr-FR" sz="2000">
                <a:latin typeface="Montserrat" panose="00000500000000000000" pitchFamily="2" charset="0"/>
              </a:rPr>
              <a:t>Permet d’exporter le contenu du pipeline dans un fichier CSV</a:t>
            </a:r>
            <a:endParaRPr lang="fr-FR" sz="20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EFAA91-2452-4533-867B-F14000869A56}"/>
              </a:ext>
            </a:extLst>
          </p:cNvPr>
          <p:cNvSpPr txBox="1"/>
          <p:nvPr/>
        </p:nvSpPr>
        <p:spPr>
          <a:xfrm>
            <a:off x="1285339" y="5456899"/>
            <a:ext cx="11341876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Get-Process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Export-Csv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Path .\Processes.csv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IncludeTypeInformation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Shape 199">
            <a:extLst>
              <a:ext uri="{FF2B5EF4-FFF2-40B4-BE49-F238E27FC236}">
                <a16:creationId xmlns:a16="http://schemas.microsoft.com/office/drawing/2014/main" id="{8A2A945C-FFD4-429B-8A8B-1EE0DDC946EE}"/>
              </a:ext>
            </a:extLst>
          </p:cNvPr>
          <p:cNvSpPr/>
          <p:nvPr/>
        </p:nvSpPr>
        <p:spPr>
          <a:xfrm>
            <a:off x="1748266" y="6593330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b="1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Get</a:t>
            </a:r>
            <a:r>
              <a:rPr lang="fr-FR" sz="2000" b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-Content</a:t>
            </a:r>
            <a:r>
              <a:rPr lang="fr-FR" sz="20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et </a:t>
            </a:r>
            <a:r>
              <a:rPr lang="fr-FR" sz="2000" b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Import-CSV</a:t>
            </a:r>
            <a:r>
              <a:rPr lang="fr-FR" sz="20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permettent de faire les actions inverse.</a:t>
            </a:r>
          </a:p>
        </p:txBody>
      </p:sp>
    </p:spTree>
    <p:extLst>
      <p:ext uri="{BB962C8B-B14F-4D97-AF65-F5344CB8AC3E}">
        <p14:creationId xmlns:p14="http://schemas.microsoft.com/office/powerpoint/2010/main" val="3223663057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Shape 199">
            <a:extLst>
              <a:ext uri="{FF2B5EF4-FFF2-40B4-BE49-F238E27FC236}">
                <a16:creationId xmlns:a16="http://schemas.microsoft.com/office/drawing/2014/main" id="{06AB341C-8408-4B6F-80E8-3F1FF28C8A56}"/>
              </a:ext>
            </a:extLst>
          </p:cNvPr>
          <p:cNvSpPr/>
          <p:nvPr/>
        </p:nvSpPr>
        <p:spPr>
          <a:xfrm>
            <a:off x="1748265" y="2093933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EXPORT-XML : </a:t>
            </a:r>
            <a:r>
              <a:rPr lang="fr-FR" sz="2000">
                <a:latin typeface="Montserrat" panose="00000500000000000000" pitchFamily="2" charset="0"/>
              </a:rPr>
              <a:t>Permet d’exporter le contenu du pipeline dans un fichier XML. En </a:t>
            </a:r>
            <a:r>
              <a:rPr lang="fr-FR" sz="2000" err="1">
                <a:latin typeface="Montserrat" panose="00000500000000000000" pitchFamily="2" charset="0"/>
              </a:rPr>
              <a:t>concervant</a:t>
            </a:r>
            <a:r>
              <a:rPr lang="fr-FR" sz="2000">
                <a:latin typeface="Montserrat" panose="00000500000000000000" pitchFamily="2" charset="0"/>
              </a:rPr>
              <a:t> le type, les propriétés et les méthodes de l’objet</a:t>
            </a:r>
            <a:endParaRPr lang="fr-FR" sz="20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EFAA91-2452-4533-867B-F14000869A56}"/>
              </a:ext>
            </a:extLst>
          </p:cNvPr>
          <p:cNvSpPr txBox="1"/>
          <p:nvPr/>
        </p:nvSpPr>
        <p:spPr>
          <a:xfrm>
            <a:off x="1285338" y="3749807"/>
            <a:ext cx="1134187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Export-</a:t>
            </a:r>
            <a:r>
              <a:rPr lang="fr-F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Clixml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.\Processes.xml</a:t>
            </a:r>
          </a:p>
        </p:txBody>
      </p:sp>
    </p:spTree>
    <p:extLst>
      <p:ext uri="{BB962C8B-B14F-4D97-AF65-F5344CB8AC3E}">
        <p14:creationId xmlns:p14="http://schemas.microsoft.com/office/powerpoint/2010/main" val="1021009250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7" y="1571835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Comparer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>
                <a:latin typeface="Consolas" panose="020B0609020204030204" pitchFamily="49" charset="0"/>
              </a:rPr>
              <a:t>COMPARE-OBJECT : </a:t>
            </a:r>
            <a:r>
              <a:rPr lang="fr-FR" sz="2000">
                <a:latin typeface="Montserrat" panose="00000500000000000000" pitchFamily="2" charset="0"/>
              </a:rPr>
              <a:t>Permet de voir les changements entre deux objets de même type</a:t>
            </a:r>
            <a:endParaRPr lang="fr-FR" sz="20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72A4BD-DC39-452B-9EC7-080646C94F49}"/>
              </a:ext>
            </a:extLst>
          </p:cNvPr>
          <p:cNvSpPr txBox="1"/>
          <p:nvPr/>
        </p:nvSpPr>
        <p:spPr>
          <a:xfrm>
            <a:off x="1285340" y="3584618"/>
            <a:ext cx="11341876" cy="108747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ProcessPreExecution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Get-Process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Start-Process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Notepad</a:t>
            </a:r>
          </a:p>
          <a:p>
            <a:pPr algn="l"/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ProcesPostExecution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Get-Process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Compare-Object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ReferenceObject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ProcessPreExecution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DifferenceObject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ProcesPostExecution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7439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Exercices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A8E730-2BDF-4AA8-A53C-F5AD1E945183}"/>
              </a:ext>
            </a:extLst>
          </p:cNvPr>
          <p:cNvSpPr txBox="1"/>
          <p:nvPr/>
        </p:nvSpPr>
        <p:spPr>
          <a:xfrm>
            <a:off x="2117151" y="5722575"/>
            <a:ext cx="10271414" cy="157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4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algn="l"/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Lister tous les services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en cours d’</a:t>
            </a:r>
            <a:r>
              <a:rPr lang="fr-FR" sz="2400" b="1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éxécution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dont le nom complet commence par "Win" et afficher en plus des informations déjà obtenus, leur type de démarrage.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1EE115E5-275F-4755-ABA7-872513C6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27" y="1869465"/>
            <a:ext cx="914400" cy="914400"/>
          </a:xfrm>
          <a:prstGeom prst="rect">
            <a:avLst/>
          </a:prstGeom>
        </p:spPr>
      </p:pic>
      <p:pic>
        <p:nvPicPr>
          <p:cNvPr id="13" name="Graphique 12" descr="Liste de vérification">
            <a:extLst>
              <a:ext uri="{FF2B5EF4-FFF2-40B4-BE49-F238E27FC236}">
                <a16:creationId xmlns:a16="http://schemas.microsoft.com/office/drawing/2014/main" id="{F7413B04-33E1-4E9C-AA90-BDFCDCF1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33" y="6055335"/>
            <a:ext cx="914400" cy="914400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ACA0C46B-0351-487A-855E-F6AF5A4EB301}"/>
              </a:ext>
            </a:extLst>
          </p:cNvPr>
          <p:cNvSpPr txBox="1"/>
          <p:nvPr/>
        </p:nvSpPr>
        <p:spPr>
          <a:xfrm>
            <a:off x="2117151" y="1536705"/>
            <a:ext cx="10271414" cy="157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3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Que fait ce code ?</a:t>
            </a: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Une erreur va être provoquée lors de son exécution. Pourquoi ?</a:t>
            </a:r>
          </a:p>
        </p:txBody>
      </p:sp>
      <p:sp>
        <p:nvSpPr>
          <p:cNvPr id="14" name="ZoneTexte 8">
            <a:extLst>
              <a:ext uri="{FF2B5EF4-FFF2-40B4-BE49-F238E27FC236}">
                <a16:creationId xmlns:a16="http://schemas.microsoft.com/office/drawing/2014/main" id="{C05FEDC8-848F-45E7-8407-57EA0B00A1BB}"/>
              </a:ext>
            </a:extLst>
          </p:cNvPr>
          <p:cNvSpPr txBox="1"/>
          <p:nvPr/>
        </p:nvSpPr>
        <p:spPr>
          <a:xfrm>
            <a:off x="234816" y="3595190"/>
            <a:ext cx="12503174" cy="102592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$Date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Get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-Date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fr-FR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AddDays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D19A66"/>
                </a:solidFill>
                <a:latin typeface="Consolas" panose="020B0609020204030204" pitchFamily="49" charset="0"/>
              </a:rPr>
              <a:t>-30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TempFiles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Get-ChildItem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env:TEMP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|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Where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-Object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{ $_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LastWriteTime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lt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$Date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$TempFiles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|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ForEach-Object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Remove-Item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Path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$_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.FullName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105386527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Exercices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A8E730-2BDF-4AA8-A53C-F5AD1E945183}"/>
              </a:ext>
            </a:extLst>
          </p:cNvPr>
          <p:cNvSpPr txBox="1"/>
          <p:nvPr/>
        </p:nvSpPr>
        <p:spPr>
          <a:xfrm>
            <a:off x="1787236" y="2639264"/>
            <a:ext cx="10271414" cy="1210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5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algn="l"/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Lister, dans l'ordre décroissant,  les 5 processus utilisant le plus de CPU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1EE115E5-275F-4755-ABA7-872513C6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327" y="2787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4309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sz="7500" b="1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1783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Différence entre Script et Fonction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script est un enchainement de multiples commandes, actions et opérations permettant l’automatisation d’un processus complexe.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ne doit avoir qu’un seul et unique but réutilisable et transposable dans différents scripts et contexte.</a:t>
            </a: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817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Qu'est-ce que PowerShell ?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676399" y="1537742"/>
            <a:ext cx="10059379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Powershell</a:t>
            </a: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&amp; version de Windows</a:t>
            </a: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5850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#1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56F2B16-D4CF-4189-A57D-AB618124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52869"/>
              </p:ext>
            </p:extLst>
          </p:nvPr>
        </p:nvGraphicFramePr>
        <p:xfrm>
          <a:off x="1676399" y="2079970"/>
          <a:ext cx="10382250" cy="4258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54020842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38718974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450660927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742416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937600832"/>
                    </a:ext>
                  </a:extLst>
                </a:gridCol>
              </a:tblGrid>
              <a:tr h="63514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XP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7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8.x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2012/2012R2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10103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2792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43466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48118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37904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5.x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0903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Montserrat"/>
                        </a:rPr>
                        <a:t>7.X </a:t>
                      </a:r>
                      <a:r>
                        <a:rPr lang="fr-FR" b="1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Montserrat"/>
                        </a:rPr>
                        <a:t>Core</a:t>
                      </a:r>
                      <a:endParaRPr lang="fr-FR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  <a:latin typeface="Montserra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Montserrat"/>
                        </a:rPr>
                        <a:t>Et Linux, Mac Os …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3922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46F7200-04EE-4FBB-9B9D-087A6B6377E3}"/>
              </a:ext>
            </a:extLst>
          </p:cNvPr>
          <p:cNvSpPr txBox="1"/>
          <p:nvPr/>
        </p:nvSpPr>
        <p:spPr>
          <a:xfrm>
            <a:off x="1676399" y="6588537"/>
            <a:ext cx="103822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rgbClr val="BE1811"/>
                </a:solidFill>
                <a:effectLst/>
                <a:uFillTx/>
                <a:latin typeface="Montserrat Semi"/>
                <a:sym typeface="Helvetica Light"/>
              </a:rPr>
              <a:t>Répertoire </a:t>
            </a:r>
            <a:r>
              <a:rPr lang="fr-FR" sz="2000" b="1" dirty="0">
                <a:solidFill>
                  <a:srgbClr val="BE1811"/>
                </a:solidFill>
                <a:latin typeface="Montserrat Semi"/>
              </a:rPr>
              <a:t>d’installation : </a:t>
            </a:r>
            <a:r>
              <a:rPr lang="fr-FR" sz="2000" dirty="0">
                <a:solidFill>
                  <a:schemeClr val="tx1"/>
                </a:solidFill>
                <a:latin typeface="Montserrat Semi"/>
              </a:rPr>
              <a:t>C</a:t>
            </a:r>
            <a:r>
              <a:rPr lang="fr-FR" sz="2000" dirty="0">
                <a:latin typeface="Montserrat Semi"/>
              </a:rPr>
              <a:t>:\Windows\System32\WindowsPowerShell</a:t>
            </a:r>
            <a:endParaRPr kumimoji="0" lang="fr-FR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E3A0B-8061-4C42-94BD-58C19D1B0F01}"/>
              </a:ext>
            </a:extLst>
          </p:cNvPr>
          <p:cNvSpPr txBox="1"/>
          <p:nvPr/>
        </p:nvSpPr>
        <p:spPr>
          <a:xfrm>
            <a:off x="3137841" y="7738448"/>
            <a:ext cx="6832538" cy="533479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2800">
                <a:latin typeface="consolas"/>
              </a:rPr>
              <a:t> </a:t>
            </a:r>
            <a:r>
              <a:rPr lang="fr-FR" sz="2800">
                <a:solidFill>
                  <a:srgbClr val="FF4500"/>
                </a:solidFill>
                <a:latin typeface="consolas"/>
              </a:rPr>
              <a:t>$</a:t>
            </a:r>
            <a:r>
              <a:rPr lang="fr-FR" sz="2800" err="1">
                <a:solidFill>
                  <a:srgbClr val="FF4500"/>
                </a:solidFill>
                <a:latin typeface="consolas"/>
              </a:rPr>
              <a:t>PSVersionTable</a:t>
            </a:r>
            <a:r>
              <a:rPr lang="fr-FR" sz="2800" err="1">
                <a:solidFill>
                  <a:srgbClr val="A9A9A9"/>
                </a:solidFill>
                <a:latin typeface="consolas"/>
              </a:rPr>
              <a:t>.</a:t>
            </a:r>
            <a:r>
              <a:rPr lang="fr-FR" sz="2800" err="1">
                <a:solidFill>
                  <a:schemeClr val="bg1"/>
                </a:solidFill>
                <a:latin typeface="consolas"/>
              </a:rPr>
              <a:t>PSVersion</a:t>
            </a:r>
            <a:r>
              <a:rPr lang="fr-FR" sz="2800">
                <a:solidFill>
                  <a:prstClr val="black"/>
                </a:solidFill>
                <a:latin typeface="consolas"/>
              </a:rPr>
              <a:t> 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A5688A-E886-49D4-B434-A22C742F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7373320"/>
            <a:ext cx="1263736" cy="12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064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Scripts :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script est un fichier est un fichier "texte" au format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.ps1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contenant un enchainement de commande, de structures et de fonctions.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script peut accepter des paramètres en entrée :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9CAE96-0220-40C6-9C4B-45D40D88719F}"/>
              </a:ext>
            </a:extLst>
          </p:cNvPr>
          <p:cNvSpPr txBox="1"/>
          <p:nvPr/>
        </p:nvSpPr>
        <p:spPr>
          <a:xfrm>
            <a:off x="1245022" y="3816610"/>
            <a:ext cx="11482694" cy="225702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solidFill>
                  <a:srgbClr val="9872A2"/>
                </a:solidFill>
                <a:latin typeface="Consolas" panose="020B0609020204030204" pitchFamily="49" charset="0"/>
              </a:rPr>
              <a:t>Param</a:t>
            </a:r>
          </a:p>
          <a:p>
            <a:pPr algn="l"/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2" algn="l"/>
            <a:r>
              <a:rPr lang="en-US" sz="2800" dirty="0">
                <a:solidFill>
                  <a:srgbClr val="D0B344"/>
                </a:solidFill>
                <a:latin typeface="Consolas" panose="020B0609020204030204" pitchFamily="49" charset="0"/>
              </a:rPr>
              <a:t>	[string]</a:t>
            </a:r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089B4"/>
                </a:solidFill>
                <a:latin typeface="Consolas" panose="020B0609020204030204" pitchFamily="49" charset="0"/>
              </a:rPr>
              <a:t>computerName</a:t>
            </a:r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D0B344"/>
                </a:solidFill>
                <a:latin typeface="Consolas" panose="020B0609020204030204" pitchFamily="49" charset="0"/>
              </a:rPr>
              <a:t>	[string]</a:t>
            </a:r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089B4"/>
                </a:solidFill>
                <a:latin typeface="Consolas" panose="020B0609020204030204" pitchFamily="49" charset="0"/>
              </a:rPr>
              <a:t>filePath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03679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06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Scripts : Exécution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Depuis l'explorateur : 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Clic droit &gt; Exécuter avec 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Depuis la console ou depuis un autre script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Depuis un autre script :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6BE2FA-A034-4E2D-8970-6F8795417ABE}"/>
              </a:ext>
            </a:extLst>
          </p:cNvPr>
          <p:cNvSpPr txBox="1"/>
          <p:nvPr/>
        </p:nvSpPr>
        <p:spPr>
          <a:xfrm>
            <a:off x="1258690" y="4557385"/>
            <a:ext cx="6974491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.\nomduscript.ps1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72CF75-3009-4AD8-9B7E-06006AD1FE60}"/>
              </a:ext>
            </a:extLst>
          </p:cNvPr>
          <p:cNvSpPr txBox="1"/>
          <p:nvPr/>
        </p:nvSpPr>
        <p:spPr>
          <a:xfrm>
            <a:off x="1258690" y="6254423"/>
            <a:ext cx="5755059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"C:\chemin\vers\monscript\script.ps1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A8D84D-C1BB-4C02-94E0-0F54D5D65D8A}"/>
              </a:ext>
            </a:extLst>
          </p:cNvPr>
          <p:cNvSpPr txBox="1"/>
          <p:nvPr/>
        </p:nvSpPr>
        <p:spPr>
          <a:xfrm>
            <a:off x="1258690" y="6744258"/>
            <a:ext cx="5755059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"C:\chemin\vers\monscript\script.ps1</a:t>
            </a:r>
          </a:p>
        </p:txBody>
      </p:sp>
    </p:spTree>
    <p:extLst>
      <p:ext uri="{BB962C8B-B14F-4D97-AF65-F5344CB8AC3E}">
        <p14:creationId xmlns:p14="http://schemas.microsoft.com/office/powerpoint/2010/main" val="4273940490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06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Scripts : Sécurité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possède une sécurité intégrée qui permet de contrôler l'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éxécution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sur la machine : 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6BE2FA-A034-4E2D-8970-6F8795417ABE}"/>
              </a:ext>
            </a:extLst>
          </p:cNvPr>
          <p:cNvSpPr txBox="1"/>
          <p:nvPr/>
        </p:nvSpPr>
        <p:spPr>
          <a:xfrm>
            <a:off x="1258690" y="2748682"/>
            <a:ext cx="6974491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Get-ExecutionPolicy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8B6E0813-A9CD-4501-B898-EB5448060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99089"/>
              </p:ext>
            </p:extLst>
          </p:nvPr>
        </p:nvGraphicFramePr>
        <p:xfrm>
          <a:off x="1258690" y="3913017"/>
          <a:ext cx="11272518" cy="2016934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36165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10860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4624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 b="1" i="0" dirty="0" err="1"/>
                        <a:t>Restricted</a:t>
                      </a:r>
                      <a:endParaRPr lang="fr-FR" sz="18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Aucune exécution de script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AllSigned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Tous les scripts doivent être signés pour être </a:t>
                      </a:r>
                      <a:r>
                        <a:rPr lang="fr-FR" sz="1400" i="0" dirty="0" err="1">
                          <a:latin typeface="Montserrat" panose="00000500000000000000" pitchFamily="2" charset="0"/>
                        </a:rPr>
                        <a:t>éxécutés</a:t>
                      </a:r>
                      <a:endParaRPr lang="fr-FR" sz="14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RemoteSigned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Les scripts téléchargés depuis Internet doivent être signés.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73489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ByPass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Aucun contrôle sur l'</a:t>
                      </a:r>
                      <a:r>
                        <a:rPr lang="fr-FR" sz="1400" i="0" dirty="0" err="1">
                          <a:latin typeface="Montserrat" panose="00000500000000000000" pitchFamily="2" charset="0"/>
                        </a:rPr>
                        <a:t>éxécution</a:t>
                      </a: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 des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0524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B298EAC-7DBD-4707-AD22-5C3125CC776B}"/>
              </a:ext>
            </a:extLst>
          </p:cNvPr>
          <p:cNvSpPr txBox="1"/>
          <p:nvPr/>
        </p:nvSpPr>
        <p:spPr>
          <a:xfrm>
            <a:off x="1258690" y="6239988"/>
            <a:ext cx="6974491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Set-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ExecutionPolicy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 Bypass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E977B3-F2CB-479B-8CA2-29DCC85A0A3B}"/>
              </a:ext>
            </a:extLst>
          </p:cNvPr>
          <p:cNvSpPr txBox="1"/>
          <p:nvPr/>
        </p:nvSpPr>
        <p:spPr>
          <a:xfrm>
            <a:off x="1258689" y="7163268"/>
            <a:ext cx="11272519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Powershell.exe –</a:t>
            </a:r>
            <a:r>
              <a:rPr lang="fr-FR" sz="2000" dirty="0" err="1">
                <a:solidFill>
                  <a:srgbClr val="F7F7F7"/>
                </a:solidFill>
                <a:latin typeface="Consolas" panose="020B0609020204030204" pitchFamily="49" charset="0"/>
              </a:rPr>
              <a:t>ExecutionPolicy</a:t>
            </a:r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 Bypass –File "C:\chemin\monscript.ps1</a:t>
            </a:r>
            <a:endParaRPr lang="fr-FR" sz="20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912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est un morceau de code "nommé".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fois exécutée, la fonction est chargée en mémoire dans la session 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en cours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Elle devient une commande "comme une autre". 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1112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58690" y="3269395"/>
            <a:ext cx="11482694" cy="108747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Write-Presentation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	"Bonjour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, Tu as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FF9B32-6C13-4722-AB3E-5CEB0E97F80F}"/>
              </a:ext>
            </a:extLst>
          </p:cNvPr>
          <p:cNvSpPr txBox="1"/>
          <p:nvPr/>
        </p:nvSpPr>
        <p:spPr>
          <a:xfrm>
            <a:off x="1258690" y="5113906"/>
            <a:ext cx="11482694" cy="718145"/>
          </a:xfrm>
          <a:prstGeom prst="rect">
            <a:avLst/>
          </a:prstGeom>
          <a:solidFill>
            <a:srgbClr val="BE121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tserrat" panose="00000500000000000000" pitchFamily="2" charset="0"/>
                <a:sym typeface="Helvetica Light"/>
              </a:rPr>
              <a:t>Si vous répéter au moins deux fois un ensemble de commande pour effectuer une opération, c'est que vous devriez en faire une fonction.</a:t>
            </a:r>
          </a:p>
        </p:txBody>
      </p:sp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La syntaxe de base.</a:t>
            </a: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est définie par le mot clé "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function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", son nom et optionnellement des paramètres. 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03436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Le bloc "Param".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Param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 de normer sa fonction et de garantir son fonctionnement.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Ici l'option de paramètre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Mandatory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permettent de rendre obligatoire le renseignement d'un paramètre.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L'option de paramètre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"Position"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à la fonction de reconnaitre le paramètre par sa position dans la commande.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72358" y="2397885"/>
            <a:ext cx="11482694" cy="35496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Write-Presentation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	[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param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	(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		[Parameter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err="1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		[String]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		[Parameter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err="1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		[Int]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	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"Bonjour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, Tu as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4302447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72358" y="2815674"/>
            <a:ext cx="11482694" cy="527323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Consolas" panose="020B0609020204030204" pitchFamily="49" charset="0"/>
              </a:rPr>
              <a:t>Do-Something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Mandatory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                 </a:t>
            </a:r>
            <a:r>
              <a:rPr lang="fr-FR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ValueFromPipeline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                 </a:t>
            </a:r>
            <a:r>
              <a:rPr lang="fr-FR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[string[]]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Verbose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Debut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 du traitement"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PROCESS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Verbose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"Traitement de l'objet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Verbose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"Fin du traitement"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La fonction avancée.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avancée est une fonction qui pourra recevoir les objets sur lesquels agir depuis le pipeline</a:t>
            </a:r>
          </a:p>
        </p:txBody>
      </p:sp>
    </p:spTree>
    <p:extLst>
      <p:ext uri="{BB962C8B-B14F-4D97-AF65-F5344CB8AC3E}">
        <p14:creationId xmlns:p14="http://schemas.microsoft.com/office/powerpoint/2010/main" val="4074686594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principales options de paramètres d'une fonction avancée :</a:t>
            </a: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sym typeface="Arial"/>
              </a:rPr>
              <a:t>	</a:t>
            </a:r>
            <a:endParaRPr lang="fr-FR" sz="18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b="1">
                <a:solidFill>
                  <a:srgbClr val="6089B4"/>
                </a:solidFill>
                <a:latin typeface="Consolas" panose="020B0609020204030204" pitchFamily="49" charset="0"/>
              </a:rPr>
              <a:t>[</a:t>
            </a:r>
            <a:r>
              <a:rPr lang="fr-FR" sz="1800" b="1" err="1">
                <a:solidFill>
                  <a:srgbClr val="6089B4"/>
                </a:solidFill>
                <a:latin typeface="Consolas" panose="020B0609020204030204" pitchFamily="49" charset="0"/>
              </a:rPr>
              <a:t>CmdletBinding</a:t>
            </a:r>
            <a:r>
              <a:rPr lang="fr-FR" sz="1800" b="1">
                <a:solidFill>
                  <a:srgbClr val="D0B344"/>
                </a:solidFill>
                <a:latin typeface="Consolas" panose="020B0609020204030204" pitchFamily="49" charset="0"/>
              </a:rPr>
              <a:t>()</a:t>
            </a:r>
            <a:r>
              <a:rPr lang="fr-FR" sz="1800" b="1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 déclaration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[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CmdletBinding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()]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d'intégrer à votre fonction l'ensemble des paramètres par défaut des commandes 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6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-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Verbose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: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de faire apparaitre ou non les messages "verbeux" (Write-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Verbose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"…")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-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ErrorAction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: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de préciser le comportement de la fonction en cas d'erreur.</a:t>
            </a: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etc…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4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C5579755-6767-49A2-ACFF-326DDC40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84732"/>
              </p:ext>
            </p:extLst>
          </p:nvPr>
        </p:nvGraphicFramePr>
        <p:xfrm>
          <a:off x="1370612" y="2094174"/>
          <a:ext cx="11272518" cy="186436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36165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10860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Mandatory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Rends le paramètre obligatoire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ValueFromPipeline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Permet à la fonction d'accepter une entrée depuis le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ValueFromPipelineByPropertyName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Signale que la fonction prendra la propriété de l'objet reçu depuis le pipeline correspondant au nom du paramètre.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42581"/>
                  </a:ext>
                </a:extLst>
              </a:tr>
            </a:tbl>
          </a:graphicData>
        </a:graphic>
      </p:graphicFrame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7099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72358" y="3325364"/>
            <a:ext cx="9097541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Retourner une valeur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Pour retourner une valeur, dans une variable par exemple, votre fonction devra se terminer par la déclaration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return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suivi de la valeur à retourner.</a:t>
            </a:r>
          </a:p>
        </p:txBody>
      </p:sp>
    </p:spTree>
    <p:extLst>
      <p:ext uri="{BB962C8B-B14F-4D97-AF65-F5344CB8AC3E}">
        <p14:creationId xmlns:p14="http://schemas.microsoft.com/office/powerpoint/2010/main" val="1368030265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sz="7500" b="1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421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Exécuter des commandes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291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IF-ELSE-ELSEIF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IF permet l'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éxécution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d'un bloc de code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SI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une condition est remplie.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On peut y joindre un bloc ELSE qui permettra d'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un bloc de code si la condition IF n'est pas remplie.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58690" y="2663582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remplie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0E8741-DEC4-4349-ABBF-0EB37ECC4DCC}"/>
              </a:ext>
            </a:extLst>
          </p:cNvPr>
          <p:cNvSpPr txBox="1"/>
          <p:nvPr/>
        </p:nvSpPr>
        <p:spPr>
          <a:xfrm>
            <a:off x="1245022" y="4980315"/>
            <a:ext cx="11482694" cy="207236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 remplie"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else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 NON-remplie"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068113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IF-ELSE-ELSEIF.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ELSEIF permet de contrôler une nouvelle condition si la première n'est pas remplie.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Ces conditions peuvent être inversés à l'aide de l'opérateur "-NOT" ou son alias "!"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45022" y="2633117"/>
            <a:ext cx="11482694" cy="207236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Truc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"IF Condition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remplie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"ELSEIF Condition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remplie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CE1D7E-45C7-4605-9740-7BD497B306E3}"/>
              </a:ext>
            </a:extLst>
          </p:cNvPr>
          <p:cNvSpPr txBox="1"/>
          <p:nvPr/>
        </p:nvSpPr>
        <p:spPr>
          <a:xfrm>
            <a:off x="1258690" y="6432420"/>
            <a:ext cx="11482694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(-not($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17763347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boucles : FOREACH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FOREACH 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de réitérer une action pour chaque valeurs contenue dans un collection.</a:t>
            </a:r>
            <a:endParaRPr lang="fr-FR" sz="1800" b="1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résultat d’un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FOREACH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peut être renvoyé directement vers une variable.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58690" y="2930707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'Mathieu'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'Julien'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'Sylvain'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'Romain'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"Hi, I'm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5125AD-5DEC-49B0-AC6A-70738CC7F45E}"/>
              </a:ext>
            </a:extLst>
          </p:cNvPr>
          <p:cNvSpPr txBox="1"/>
          <p:nvPr/>
        </p:nvSpPr>
        <p:spPr>
          <a:xfrm>
            <a:off x="1258690" y="6007007"/>
            <a:ext cx="11482694" cy="108747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NumberList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7444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..</a:t>
            </a:r>
            <a:r>
              <a:rPr lang="en-US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	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665791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boucles : WHILE / DO-WHILE / DO-UNTIL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WHILE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 d'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des instructions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tant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qu'une condition est remplie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DO-WHILE est identique mais vérifie la condition à la fin, le bloc de code s'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éxécutera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donc au 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mininum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une fois.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45022" y="2879337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While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ge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1"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	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	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4CB9CF-6D6E-4EDE-A2CD-7A0B23A9DB45}"/>
              </a:ext>
            </a:extLst>
          </p:cNvPr>
          <p:cNvSpPr txBox="1"/>
          <p:nvPr/>
        </p:nvSpPr>
        <p:spPr>
          <a:xfrm>
            <a:off x="1258690" y="5817149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do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b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while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ge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08494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boucles : WHILE / DO-WHILE / DO-UNTIL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DO-UNTIL est identique mais s'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éxécutera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jusqu'a ce que la condition soit vrai. Donc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Tant que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la condition est fausse.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4CB9CF-6D6E-4EDE-A2CD-7A0B23A9DB45}"/>
              </a:ext>
            </a:extLst>
          </p:cNvPr>
          <p:cNvSpPr txBox="1"/>
          <p:nvPr/>
        </p:nvSpPr>
        <p:spPr>
          <a:xfrm>
            <a:off x="1245022" y="2991756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do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b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until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67662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 bloc SWITCH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</a:t>
            </a:r>
            <a:r>
              <a:rPr lang="fr-FR" sz="1800" b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SWITCH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 de comparer une valeur à une liste de valeur. L'action associé de sera 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éxécuté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à chaque fois que les valeurs seront égales.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SWITCH possède un paramètre –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Wilcard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permettant d'accepter les charactères spéciaux "*" et "?" et le 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RegEx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58690" y="2930708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switch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'Condition'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n°1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Fondition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n°2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5125AD-5DEC-49B0-AC6A-70738CC7F45E}"/>
              </a:ext>
            </a:extLst>
          </p:cNvPr>
          <p:cNvSpPr txBox="1"/>
          <p:nvPr/>
        </p:nvSpPr>
        <p:spPr>
          <a:xfrm>
            <a:off x="1258690" y="5420566"/>
            <a:ext cx="11482694" cy="207236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Switch 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Wildcard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n°1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Condi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*'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n°2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'C[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aoc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ndition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n°3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C?ndition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n°4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556506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L’Administration Système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163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Comme SSH dans l'univers Unix, PowerShell permet l'ouverture de session et l'exécution de commandes sur des machines distantes. 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Activer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</a:rPr>
              <a:t>PSRemote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Se connecter à une machine distante :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 err="1">
                <a:solidFill>
                  <a:srgbClr val="353533"/>
                </a:solidFill>
                <a:latin typeface="Montserrat Semi"/>
              </a:rPr>
              <a:t>Remote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PowerShell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DFA048-2F65-4850-BFF7-0EB9CAAF68EC}"/>
              </a:ext>
            </a:extLst>
          </p:cNvPr>
          <p:cNvSpPr txBox="1"/>
          <p:nvPr/>
        </p:nvSpPr>
        <p:spPr>
          <a:xfrm>
            <a:off x="1272358" y="3802032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Enable-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PSRemoting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-Force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42D8C5-698C-4F84-BD7A-85E4F7BF5016}"/>
              </a:ext>
            </a:extLst>
          </p:cNvPr>
          <p:cNvSpPr txBox="1"/>
          <p:nvPr/>
        </p:nvSpPr>
        <p:spPr>
          <a:xfrm>
            <a:off x="1272358" y="6317931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Enable-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PSSession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–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ComputerName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"Server01"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792097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Il est possible de créer une session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</a:rPr>
              <a:t>Remote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 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pour y rediriger des commandes possédant un paramètre session.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Créer une session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Exemple de commande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 err="1">
                <a:solidFill>
                  <a:srgbClr val="353533"/>
                </a:solidFill>
                <a:latin typeface="Montserrat Semi"/>
              </a:rPr>
              <a:t>Remote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DFA048-2F65-4850-BFF7-0EB9CAAF68EC}"/>
              </a:ext>
            </a:extLst>
          </p:cNvPr>
          <p:cNvSpPr txBox="1"/>
          <p:nvPr/>
        </p:nvSpPr>
        <p:spPr>
          <a:xfrm>
            <a:off x="1272358" y="3145442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$Session = New-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PSSession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–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computername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DC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42D8C5-698C-4F84-BD7A-85E4F7BF5016}"/>
              </a:ext>
            </a:extLst>
          </p:cNvPr>
          <p:cNvSpPr txBox="1"/>
          <p:nvPr/>
        </p:nvSpPr>
        <p:spPr>
          <a:xfrm>
            <a:off x="1272358" y="4929719"/>
            <a:ext cx="11180326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Invoke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-Command -Session $session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ScriptBlock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{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Get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-Process}</a:t>
            </a:r>
            <a:endParaRPr lang="fr-FR" sz="24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AB63A6-95DF-47E3-85E7-643CB225FAC5}"/>
              </a:ext>
            </a:extLst>
          </p:cNvPr>
          <p:cNvSpPr txBox="1"/>
          <p:nvPr/>
        </p:nvSpPr>
        <p:spPr>
          <a:xfrm>
            <a:off x="1272358" y="7447126"/>
            <a:ext cx="11180326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dirty="0" err="1">
                <a:solidFill>
                  <a:srgbClr val="F7F7F7"/>
                </a:solidFill>
                <a:latin typeface="Consolas" panose="020B0609020204030204" pitchFamily="49" charset="0"/>
              </a:rPr>
              <a:t>Invoke</a:t>
            </a:r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-Command -Session $session -</a:t>
            </a:r>
            <a:r>
              <a:rPr lang="fr-FR" sz="2000" dirty="0" err="1">
                <a:solidFill>
                  <a:srgbClr val="F7F7F7"/>
                </a:solidFill>
                <a:latin typeface="Consolas" panose="020B0609020204030204" pitchFamily="49" charset="0"/>
              </a:rPr>
              <a:t>ScriptBlock</a:t>
            </a:r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 {. "C:\chemin\Monscript.ps1"}</a:t>
            </a:r>
            <a:endParaRPr lang="fr-FR" sz="20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C38DA1-89A1-4244-B182-C1FF8789FAE1}"/>
              </a:ext>
            </a:extLst>
          </p:cNvPr>
          <p:cNvSpPr txBox="1"/>
          <p:nvPr/>
        </p:nvSpPr>
        <p:spPr>
          <a:xfrm>
            <a:off x="1272358" y="5921683"/>
            <a:ext cx="11180326" cy="121058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Copy-Item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ToSession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 $Session -Path "C:\Users\Administrator\MonScript.ps1" -Destination "C:\chemin\MonScript.ps1"</a:t>
            </a:r>
          </a:p>
        </p:txBody>
      </p:sp>
    </p:spTree>
    <p:extLst>
      <p:ext uri="{BB962C8B-B14F-4D97-AF65-F5344CB8AC3E}">
        <p14:creationId xmlns:p14="http://schemas.microsoft.com/office/powerpoint/2010/main" val="3519727196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Le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Get-Credential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permet l'enregistrement de données d'authentification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</a:rPr>
              <a:t>La variable obtenue pourra être utilisée pour chaque commande ayant un paramètre "-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</a:rPr>
              <a:t>Credential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</a:rPr>
              <a:t>" et s'</a:t>
            </a:r>
            <a:r>
              <a:rPr lang="fr-FR" sz="1800" err="1">
                <a:solidFill>
                  <a:srgbClr val="353533"/>
                </a:solidFill>
                <a:latin typeface="Montserrat" panose="00000500000000000000" pitchFamily="2" charset="0"/>
              </a:rPr>
              <a:t>éxécutera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</a:rPr>
              <a:t> avec le compte renseigné.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Les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credentials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0709361-3457-4875-BC4E-2DADDAB3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3097461"/>
            <a:ext cx="3517828" cy="28514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DFA048-2F65-4850-BFF7-0EB9CAAF68EC}"/>
              </a:ext>
            </a:extLst>
          </p:cNvPr>
          <p:cNvSpPr txBox="1"/>
          <p:nvPr/>
        </p:nvSpPr>
        <p:spPr>
          <a:xfrm>
            <a:off x="1272358" y="2045326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Creds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Get-Credential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CD626C-0FA4-4166-A79E-528DDFC36CB9}"/>
              </a:ext>
            </a:extLst>
          </p:cNvPr>
          <p:cNvSpPr txBox="1"/>
          <p:nvPr/>
        </p:nvSpPr>
        <p:spPr>
          <a:xfrm>
            <a:off x="1272358" y="7541742"/>
            <a:ext cx="1118032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Set-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ADUser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 "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jmazoyer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" –Enable $False –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Credential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 $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Creds</a:t>
            </a:r>
            <a:r>
              <a:rPr lang="fr-FR" sz="32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endParaRPr lang="fr-FR" sz="32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3893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Verb</a:t>
            </a:r>
            <a:r>
              <a:rPr lang="fr-FR" sz="2200" b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-Noun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Toutes les commandes PowerShell, appelés </a:t>
            </a:r>
            <a:r>
              <a:rPr lang="fr-FR" sz="1800" b="1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CmdLets</a:t>
            </a: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se composent d’un verbe et d’un nom séparé par un tiret. Le résultat de la commande peut être influencer par l'ajout de paramètres.</a:t>
            </a:r>
            <a:endParaRPr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La syntaxe des commandes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F14AAC-B9CE-442D-9CA7-0410E4E3B2A4}"/>
              </a:ext>
            </a:extLst>
          </p:cNvPr>
          <p:cNvSpPr txBox="1"/>
          <p:nvPr/>
        </p:nvSpPr>
        <p:spPr>
          <a:xfrm>
            <a:off x="3447535" y="6742297"/>
            <a:ext cx="6832538" cy="656590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latin typeface="Consolas" panose="020B0609020204030204" pitchFamily="49" charset="0"/>
              </a:rPr>
              <a:t>Get-Verb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84FDA9-6BC5-4F4B-B1BD-1CDCFB1DE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2" y="6438724"/>
            <a:ext cx="1263736" cy="12637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34A6BDA-EFCC-436C-BCDD-7A6ED6CD4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11" y="3413263"/>
            <a:ext cx="9363897" cy="32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34379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Un module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est une bibliothèques de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dédié à la gestion ou à l'administration d'éléments précis (Rôles, Application, etc…)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La liste des module installés sur la machine s'obtient via la commande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Depuis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v3, le chargement du module est automatique lorsqu'on appel un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qui s'y rapporte mais le chargement peut-être forcé via la commande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La liste des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d'un module s'obtient via la commande : 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Les Modules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DC0558-263A-4777-B285-B179C51128CF}"/>
              </a:ext>
            </a:extLst>
          </p:cNvPr>
          <p:cNvSpPr txBox="1"/>
          <p:nvPr/>
        </p:nvSpPr>
        <p:spPr>
          <a:xfrm>
            <a:off x="1272358" y="3192585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-Module 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ListAvailable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86D0EF-1F2A-43BA-BC63-F5A20B3370A2}"/>
              </a:ext>
            </a:extLst>
          </p:cNvPr>
          <p:cNvSpPr txBox="1"/>
          <p:nvPr/>
        </p:nvSpPr>
        <p:spPr>
          <a:xfrm>
            <a:off x="1272358" y="5607806"/>
            <a:ext cx="7883674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Import-Module 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ActiveDirectory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0873A4-223F-41B3-887A-AAC49EA4E759}"/>
              </a:ext>
            </a:extLst>
          </p:cNvPr>
          <p:cNvSpPr txBox="1"/>
          <p:nvPr/>
        </p:nvSpPr>
        <p:spPr>
          <a:xfrm>
            <a:off x="1272358" y="7510965"/>
            <a:ext cx="10277958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-Command –Module 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ActiveDirectory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08886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Les rôles Windows Server peuvent être aussi gérer par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Windows Server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25458"/>
              </p:ext>
            </p:extLst>
          </p:nvPr>
        </p:nvGraphicFramePr>
        <p:xfrm>
          <a:off x="1272358" y="2109926"/>
          <a:ext cx="11180326" cy="3068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l'état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rôles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et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fonctionnalités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Windows 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Install-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*Add-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000" b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Installer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rôle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ou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une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fonctionnalité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Uninstall-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*Remove-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000" b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rôle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ou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une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fonctionnalité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26976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Le module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ActiveDirectory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et ses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peuvent remplir la totalité des actions habituellement faite via la console AD (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dsa.msc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)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Les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"User"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Module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ActiveDirectory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54102"/>
              </p:ext>
            </p:extLst>
          </p:nvPr>
        </p:nvGraphicFramePr>
        <p:xfrm>
          <a:off x="1272358" y="3156674"/>
          <a:ext cx="11180326" cy="4285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New-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Créer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Remove-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ADAccountPassword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Réinitialiser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mot de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passe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ADAccountExpiration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la date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d'expiration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Unlock-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Dévérouiller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Enable-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Activer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Disable-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Désactiver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5899E38-8F85-448E-BBAC-6A99A0CFA907}"/>
              </a:ext>
            </a:extLst>
          </p:cNvPr>
          <p:cNvSpPr txBox="1"/>
          <p:nvPr/>
        </p:nvSpPr>
        <p:spPr>
          <a:xfrm>
            <a:off x="1272358" y="7887294"/>
            <a:ext cx="11180326" cy="841256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New-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ADUser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-Name "Julien MAZOYER"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GivenName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Julien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Surname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Mazoyer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SamAccountName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jmazoyer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–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AccountPassword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$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Password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…</a:t>
            </a:r>
            <a:endParaRPr lang="fr-FR" sz="24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716584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Les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"Group"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Module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ActiveDirectory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76634"/>
              </p:ext>
            </p:extLst>
          </p:nvPr>
        </p:nvGraphicFramePr>
        <p:xfrm>
          <a:off x="1272358" y="2109926"/>
          <a:ext cx="11180326" cy="2665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New-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Créer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Remove-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Add-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Ajouter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à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Lister les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membres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5899E38-8F85-448E-BBAC-6A99A0CFA907}"/>
              </a:ext>
            </a:extLst>
          </p:cNvPr>
          <p:cNvSpPr txBox="1"/>
          <p:nvPr/>
        </p:nvSpPr>
        <p:spPr>
          <a:xfrm>
            <a:off x="1272358" y="5435221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New-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AdGroup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"Admin WSUS" –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GroupScope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Global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275606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Les </a:t>
            </a:r>
            <a:r>
              <a:rPr lang="fr-FR" sz="200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</a:rPr>
              <a:t> "Computer"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Les commandes "clients"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Module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ActiveDirectory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787856"/>
              </p:ext>
            </p:extLst>
          </p:nvPr>
        </p:nvGraphicFramePr>
        <p:xfrm>
          <a:off x="1272358" y="2109926"/>
          <a:ext cx="11180326" cy="2665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les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propriétés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New-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Créer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Remove-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Add-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Ajouter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à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Lister les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membres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F9D52F8-0545-4A0E-AD28-89DBFF49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16469"/>
              </p:ext>
            </p:extLst>
          </p:nvPr>
        </p:nvGraphicFramePr>
        <p:xfrm>
          <a:off x="1272358" y="6006093"/>
          <a:ext cx="11180326" cy="1487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71242">
                  <a:extLst>
                    <a:ext uri="{9D8B030D-6E8A-4147-A177-3AD203B41FA5}">
                      <a16:colId xmlns:a16="http://schemas.microsoft.com/office/drawing/2014/main" val="3879960507"/>
                    </a:ext>
                  </a:extLst>
                </a:gridCol>
                <a:gridCol w="6509084">
                  <a:extLst>
                    <a:ext uri="{9D8B030D-6E8A-4147-A177-3AD203B41FA5}">
                      <a16:colId xmlns:a16="http://schemas.microsoft.com/office/drawing/2014/main" val="218827121"/>
                    </a:ext>
                  </a:extLst>
                </a:gridCol>
              </a:tblGrid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Test-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ComputerSecureChannel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Vérifier</a:t>
                      </a:r>
                      <a:r>
                        <a:rPr lang="en-US" sz="22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et </a:t>
                      </a: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réparer</a:t>
                      </a:r>
                      <a:r>
                        <a:rPr lang="en-US" sz="22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le relation entre </a:t>
                      </a: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l'ordinateur</a:t>
                      </a:r>
                      <a:r>
                        <a:rPr lang="en-US" sz="22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et le </a:t>
                      </a: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domaine</a:t>
                      </a:r>
                      <a:endParaRPr lang="en-US" sz="2200" b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1936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Reset-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ComputerMachinePassword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Réinitialiser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le mot de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passe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53543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Bonus ?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4465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2"/>
            <a:ext cx="11469026" cy="7395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IPCONFIG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Get-NetIPConfiguration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Obtenir des informations sur les cartes matérielle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4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15C55F-90A1-429B-895C-A2551A33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106007"/>
            <a:ext cx="5334744" cy="46774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1585A2-D5D1-4BFD-9DC8-61A576C76038}"/>
              </a:ext>
            </a:extLst>
          </p:cNvPr>
          <p:cNvSpPr txBox="1"/>
          <p:nvPr/>
        </p:nvSpPr>
        <p:spPr>
          <a:xfrm>
            <a:off x="1272358" y="7803003"/>
            <a:ext cx="6974491" cy="5334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Get-NetAdapter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22019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PING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Test-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NetConnection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1C0E0D-CBBF-4EB0-87BA-26991B4E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127207"/>
            <a:ext cx="6495018" cy="29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507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TELNET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Test-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NetConnection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2000" b="1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hostname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–Port </a:t>
            </a:r>
            <a:r>
              <a:rPr lang="fr-FR" sz="2000" b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XX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7B2687A-1A2E-4D8A-9B6D-6AB7B39B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048908"/>
            <a:ext cx="6284002" cy="32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6711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TRACERT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Test-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NetConnection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2000" b="1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hostname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–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TraceRoute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B45830-7978-45C8-ACC9-7EF0AE96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980270"/>
            <a:ext cx="5872020" cy="46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255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2 commandes indispensables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8A78D5-E9B4-4620-8042-8C27919332D4}"/>
              </a:ext>
            </a:extLst>
          </p:cNvPr>
          <p:cNvSpPr txBox="1"/>
          <p:nvPr/>
        </p:nvSpPr>
        <p:spPr>
          <a:xfrm>
            <a:off x="2492249" y="4466431"/>
            <a:ext cx="36655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Lister et chercher des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968B4B-5F51-4EEB-A5BC-B56C0F906CDC}"/>
              </a:ext>
            </a:extLst>
          </p:cNvPr>
          <p:cNvSpPr txBox="1"/>
          <p:nvPr/>
        </p:nvSpPr>
        <p:spPr>
          <a:xfrm>
            <a:off x="6870515" y="4466431"/>
            <a:ext cx="370241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Afficher l’aide d’une commande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5C94-E20A-49CF-AE3B-2572294A80FC}"/>
              </a:ext>
            </a:extLst>
          </p:cNvPr>
          <p:cNvSpPr/>
          <p:nvPr/>
        </p:nvSpPr>
        <p:spPr>
          <a:xfrm>
            <a:off x="2492249" y="3625821"/>
            <a:ext cx="3665554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-Command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4A3195-0262-4A1B-B91D-0A5BB4AE74C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157803" y="3984894"/>
            <a:ext cx="971998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EF1D1D-904A-4B62-80FD-1CD584B932FA}"/>
              </a:ext>
            </a:extLst>
          </p:cNvPr>
          <p:cNvSpPr/>
          <p:nvPr/>
        </p:nvSpPr>
        <p:spPr>
          <a:xfrm>
            <a:off x="7161322" y="3625822"/>
            <a:ext cx="3120805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-Help</a:t>
            </a:r>
          </a:p>
        </p:txBody>
      </p:sp>
    </p:spTree>
    <p:extLst>
      <p:ext uri="{BB962C8B-B14F-4D97-AF65-F5344CB8AC3E}">
        <p14:creationId xmlns:p14="http://schemas.microsoft.com/office/powerpoint/2010/main" val="1349673630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NSLOOKUP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Resolve-DNSName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4229C3-C05F-4536-96DB-4A3D3764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7" y="2026854"/>
            <a:ext cx="9572847" cy="157927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6B0176F-760C-4969-B5B3-973C7B94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358" y="4001676"/>
            <a:ext cx="10947251" cy="13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1812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NETSTAT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Get-NetTCPConnection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94555A-B74F-4CFD-9A23-9470E6B0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902430"/>
            <a:ext cx="953585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20418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NET SHARE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Get-SMBShare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535D7E-F041-4A9A-B971-3F22ADAD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932439"/>
            <a:ext cx="7716942" cy="26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1258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ROUTE PRINT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Get-NetRoute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ROUTE ADD </a:t>
            </a: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New-</a:t>
            </a:r>
            <a:r>
              <a:rPr lang="fr-FR" sz="2000" b="1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NetRoute</a:t>
            </a:r>
            <a:endParaRPr lang="fr-FR" sz="2000" b="1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85B89B-74F3-4712-AF25-9E06E59A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775653"/>
            <a:ext cx="8063193" cy="47781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249F27-AC34-4429-A85C-88947C0C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357" y="7797521"/>
            <a:ext cx="11515469" cy="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023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>
                <a:solidFill>
                  <a:srgbClr val="353533"/>
                </a:solidFill>
                <a:latin typeface="Montserrat" panose="00000500000000000000" pitchFamily="2" charset="0"/>
              </a:rPr>
              <a:t>Gestion du Firewall</a:t>
            </a: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Créer une règle : 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Modifier une règle : 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AA15D7-5796-41DB-A242-FF85E6A8D537}"/>
              </a:ext>
            </a:extLst>
          </p:cNvPr>
          <p:cNvSpPr txBox="1"/>
          <p:nvPr/>
        </p:nvSpPr>
        <p:spPr>
          <a:xfrm>
            <a:off x="1272357" y="2728881"/>
            <a:ext cx="11515469" cy="318036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1400" dirty="0">
                <a:solidFill>
                  <a:srgbClr val="9872A2"/>
                </a:solidFill>
                <a:latin typeface="Consolas" panose="020B0609020204030204" pitchFamily="49" charset="0"/>
              </a:rPr>
              <a:t>New-</a:t>
            </a:r>
            <a:r>
              <a:rPr lang="fr-FR" sz="1400" dirty="0" err="1">
                <a:solidFill>
                  <a:srgbClr val="9872A2"/>
                </a:solidFill>
                <a:latin typeface="Consolas" panose="020B0609020204030204" pitchFamily="49" charset="0"/>
              </a:rPr>
              <a:t>NetFirewallRule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 err="1">
                <a:solidFill>
                  <a:srgbClr val="C5C8C6"/>
                </a:solidFill>
                <a:latin typeface="Consolas" panose="020B0609020204030204" pitchFamily="49" charset="0"/>
              </a:rPr>
              <a:t>DisplayName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9AA83A"/>
                </a:solidFill>
                <a:latin typeface="Consolas" panose="020B0609020204030204" pitchFamily="49" charset="0"/>
              </a:rPr>
              <a:t>"BlockWeb80"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Direction </a:t>
            </a:r>
            <a:r>
              <a:rPr lang="fr-FR" sz="1400" dirty="0" err="1">
                <a:solidFill>
                  <a:srgbClr val="C5C8C6"/>
                </a:solidFill>
                <a:latin typeface="Consolas" panose="020B0609020204030204" pitchFamily="49" charset="0"/>
              </a:rPr>
              <a:t>Outbound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 err="1">
                <a:solidFill>
                  <a:srgbClr val="C5C8C6"/>
                </a:solidFill>
                <a:latin typeface="Consolas" panose="020B0609020204030204" pitchFamily="49" charset="0"/>
              </a:rPr>
              <a:t>LocalPort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C7444A"/>
                </a:solidFill>
                <a:latin typeface="Consolas" panose="020B0609020204030204" pitchFamily="49" charset="0"/>
              </a:rPr>
              <a:t>80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Protocol TCP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Action Block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37427F-314F-4C27-B528-1C794DEA3BAA}"/>
              </a:ext>
            </a:extLst>
          </p:cNvPr>
          <p:cNvSpPr txBox="1"/>
          <p:nvPr/>
        </p:nvSpPr>
        <p:spPr>
          <a:xfrm>
            <a:off x="1272357" y="4026018"/>
            <a:ext cx="10302022" cy="318036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400" dirty="0">
                <a:solidFill>
                  <a:srgbClr val="9872A2"/>
                </a:solidFill>
                <a:latin typeface="Consolas" panose="020B0609020204030204" pitchFamily="49" charset="0"/>
              </a:rPr>
              <a:t>Set-</a:t>
            </a:r>
            <a:r>
              <a:rPr lang="en-US" sz="1400" dirty="0" err="1">
                <a:solidFill>
                  <a:srgbClr val="9872A2"/>
                </a:solidFill>
                <a:latin typeface="Consolas" panose="020B0609020204030204" pitchFamily="49" charset="0"/>
              </a:rPr>
              <a:t>NetFirewallRule</a:t>
            </a:r>
            <a:r>
              <a:rPr lang="en-US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C5C8C6"/>
                </a:solidFill>
                <a:latin typeface="Consolas" panose="020B0609020204030204" pitchFamily="49" charset="0"/>
              </a:rPr>
              <a:t>DisplayName </a:t>
            </a:r>
            <a:r>
              <a:rPr lang="en-US" sz="1400" dirty="0">
                <a:solidFill>
                  <a:srgbClr val="9AA83A"/>
                </a:solidFill>
                <a:latin typeface="Consolas" panose="020B0609020204030204" pitchFamily="49" charset="0"/>
              </a:rPr>
              <a:t>"BlockWeb80"</a:t>
            </a:r>
            <a:r>
              <a:rPr lang="en-US" sz="1400" dirty="0">
                <a:solidFill>
                  <a:srgbClr val="C5C8C6"/>
                </a:solidFill>
                <a:latin typeface="Consolas" panose="020B0609020204030204" pitchFamily="49" charset="0"/>
              </a:rPr>
              <a:t> –Enable </a:t>
            </a:r>
            <a:r>
              <a:rPr lang="en-US" sz="14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endParaRPr lang="en-US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6956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CMD.exe est toujours là.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D688F3-2C7B-4B93-B4D1-32FE98D1A131}"/>
              </a:ext>
            </a:extLst>
          </p:cNvPr>
          <p:cNvSpPr txBox="1"/>
          <p:nvPr/>
        </p:nvSpPr>
        <p:spPr>
          <a:xfrm>
            <a:off x="1295400" y="1851714"/>
            <a:ext cx="10582275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La plupart des commandes DOS fonctionnent dans la console </a:t>
            </a:r>
            <a:r>
              <a:rPr lang="fr-FR" sz="2000" dirty="0" err="1">
                <a:latin typeface="Montserrat" panose="00000500000000000000" pitchFamily="2" charset="0"/>
              </a:rPr>
              <a:t>Powershell</a:t>
            </a:r>
            <a:r>
              <a:rPr lang="fr-FR" sz="20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Elle sont mappé sur leur équivalence via les Alias</a:t>
            </a:r>
          </a:p>
        </p:txBody>
      </p:sp>
    </p:spTree>
    <p:extLst>
      <p:ext uri="{BB962C8B-B14F-4D97-AF65-F5344CB8AC3E}">
        <p14:creationId xmlns:p14="http://schemas.microsoft.com/office/powerpoint/2010/main" val="36310249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solidFill>
          <a:srgbClr val="35353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algn="l">
          <a:defRPr sz="2800" b="0" dirty="0" smtClean="0">
            <a:solidFill>
              <a:srgbClr val="ABB2BF"/>
            </a:solidFill>
            <a:effectLst/>
            <a:latin typeface="Consolas" panose="020B0609020204030204" pitchFamily="49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3E25FFAECB546B1272F159285AE65" ma:contentTypeVersion="6" ma:contentTypeDescription="Crée un document." ma:contentTypeScope="" ma:versionID="166886d0c0bfd8b9ce50a24e14e6adfe">
  <xsd:schema xmlns:xsd="http://www.w3.org/2001/XMLSchema" xmlns:xs="http://www.w3.org/2001/XMLSchema" xmlns:p="http://schemas.microsoft.com/office/2006/metadata/properties" xmlns:ns2="5afe5e36-8c2f-4d39-831c-a32fa07e909a" xmlns:ns3="63840779-f411-4e4c-9ae0-590f974693f9" targetNamespace="http://schemas.microsoft.com/office/2006/metadata/properties" ma:root="true" ma:fieldsID="e66dc9184552f7f34728200215c21a5f" ns2:_="" ns3:_="">
    <xsd:import namespace="5afe5e36-8c2f-4d39-831c-a32fa07e909a"/>
    <xsd:import namespace="63840779-f411-4e4c-9ae0-590f974693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e5e36-8c2f-4d39-831c-a32fa07e90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40779-f411-4e4c-9ae0-590f97469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04F2A5-E5A9-454B-B04A-E07DCE4CD5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CDC671-D187-4474-9A86-8CB76BA83CB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4770074D-EB89-4726-BD14-E3629BDD1664}">
  <ds:schemaRefs>
    <ds:schemaRef ds:uri="5afe5e36-8c2f-4d39-831c-a32fa07e909a"/>
    <ds:schemaRef ds:uri="63840779-f411-4e4c-9ae0-590f974693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6359</Words>
  <Application>Microsoft Office PowerPoint</Application>
  <PresentationFormat>Personnalisé</PresentationFormat>
  <Paragraphs>1740</Paragraphs>
  <Slides>84</Slides>
  <Notes>84</Notes>
  <HiddenSlides>2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95" baseType="lpstr">
      <vt:lpstr>Arial</vt:lpstr>
      <vt:lpstr>Avenir Roman</vt:lpstr>
      <vt:lpstr>Consolas</vt:lpstr>
      <vt:lpstr>Consolas</vt:lpstr>
      <vt:lpstr>Helvetica</vt:lpstr>
      <vt:lpstr>Helvetica Light</vt:lpstr>
      <vt:lpstr>Montserrat</vt:lpstr>
      <vt:lpstr>Montserrat Semi</vt:lpstr>
      <vt:lpstr>Segoe UI</vt:lpstr>
      <vt:lpstr>Wingdings</vt:lpstr>
      <vt:lpstr>Default</vt:lpstr>
      <vt:lpstr>Présentation PowerPoint</vt:lpstr>
      <vt:lpstr>Présentation PowerPoint</vt:lpstr>
      <vt:lpstr>Qu'est-ce que PowerShell ?</vt:lpstr>
      <vt:lpstr>Pourquoi apprendre Powershell</vt:lpstr>
      <vt:lpstr>Qu'est-ce que PowerShell ?</vt:lpstr>
      <vt:lpstr>Présentation PowerPoint</vt:lpstr>
      <vt:lpstr>La syntaxe des commandes</vt:lpstr>
      <vt:lpstr>Les 2 commandes indispensables</vt:lpstr>
      <vt:lpstr>CMD.exe est toujours là.</vt:lpstr>
      <vt:lpstr>CMD.exe est toujours là.</vt:lpstr>
      <vt:lpstr>Présentation PowerPoint</vt:lpstr>
      <vt:lpstr>Le Pipeline</vt:lpstr>
      <vt:lpstr>Le Pipeline: Pourquoi cela marche ?</vt:lpstr>
      <vt:lpstr>Les 2 3 commandes indispensables</vt:lpstr>
      <vt:lpstr>Présentation PowerPoint</vt:lpstr>
      <vt:lpstr>Les Objets</vt:lpstr>
      <vt:lpstr>Étudier un objet: Get-Member</vt:lpstr>
      <vt:lpstr>Présentation PowerPoint</vt:lpstr>
      <vt:lpstr>Les Variables</vt:lpstr>
      <vt:lpstr>Les Variables</vt:lpstr>
      <vt:lpstr>Le Typage de variables</vt:lpstr>
      <vt:lpstr>Les Variables</vt:lpstr>
      <vt:lpstr>Les Variables</vt:lpstr>
      <vt:lpstr>Les Variables</vt:lpstr>
      <vt:lpstr>Le Typage de variables</vt:lpstr>
      <vt:lpstr>Le Typage de variables</vt:lpstr>
      <vt:lpstr>Le Typage de variables</vt:lpstr>
      <vt:lpstr>Les Opérateurs de comparaisons</vt:lpstr>
      <vt:lpstr>Les Opérateurs de comparaison</vt:lpstr>
      <vt:lpstr>Les Opérateurs logiques</vt:lpstr>
      <vt:lpstr>Les Opérateurs de manipulation de chaînes</vt:lpstr>
      <vt:lpstr>Les Opérateurs arithmétiques</vt:lpstr>
      <vt:lpstr>Les Variables Automatiques</vt:lpstr>
      <vt:lpstr>Exercices</vt:lpstr>
      <vt:lpstr>Réponses</vt:lpstr>
      <vt:lpstr>Réponses</vt:lpstr>
      <vt:lpstr>Présentation PowerPoint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Exercices</vt:lpstr>
      <vt:lpstr>Exercices</vt:lpstr>
      <vt:lpstr>Présentation PowerPoint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Présentation PowerPoint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Présentation PowerPoint</vt:lpstr>
      <vt:lpstr>Remote PowerShell</vt:lpstr>
      <vt:lpstr>Remote Powershell</vt:lpstr>
      <vt:lpstr>Les credentials</vt:lpstr>
      <vt:lpstr>Les Modules</vt:lpstr>
      <vt:lpstr>Windows Server</vt:lpstr>
      <vt:lpstr>Module ActiveDirectory</vt:lpstr>
      <vt:lpstr>Module ActiveDirectory</vt:lpstr>
      <vt:lpstr>Module ActiveDirectory</vt:lpstr>
      <vt:lpstr>Présentation PowerPoint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X3pH ©</dc:creator>
  <cp:lastModifiedBy>Julien MAZOYER</cp:lastModifiedBy>
  <cp:revision>3</cp:revision>
  <dcterms:modified xsi:type="dcterms:W3CDTF">2021-10-05T15:13:53Z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0x0101003273E25FFAECB546B1272F159285AE65</vt:lpwstr>
  </property>
  <property fmtid="{D5CDD505-2E9C-101B-9397-08002B2CF9AE}" pid="3" name="MSIP_Label_c135c4ba-2280-41f8-be7d-6f21d368baa3_Enabled">
    <vt:lpwstr>true</vt:lpwstr>
  </property>
  <property fmtid="{D5CDD505-2E9C-101B-9397-08002B2CF9AE}" pid="4" name="MSIP_Label_c135c4ba-2280-41f8-be7d-6f21d368baa3_SetDate">
    <vt:lpwstr>2021-10-01T11:52:54Z</vt:lpwstr>
  </property>
  <property fmtid="{D5CDD505-2E9C-101B-9397-08002B2CF9AE}" pid="5" name="MSIP_Label_c135c4ba-2280-41f8-be7d-6f21d368baa3_Method">
    <vt:lpwstr>Standard</vt:lpwstr>
  </property>
  <property fmtid="{D5CDD505-2E9C-101B-9397-08002B2CF9AE}" pid="6" name="MSIP_Label_c135c4ba-2280-41f8-be7d-6f21d368baa3_Name">
    <vt:lpwstr>c135c4ba-2280-41f8-be7d-6f21d368baa3</vt:lpwstr>
  </property>
  <property fmtid="{D5CDD505-2E9C-101B-9397-08002B2CF9AE}" pid="7" name="MSIP_Label_c135c4ba-2280-41f8-be7d-6f21d368baa3_SiteId">
    <vt:lpwstr>24139d14-c62c-4c47-8bdd-ce71ea1d50cf</vt:lpwstr>
  </property>
  <property fmtid="{D5CDD505-2E9C-101B-9397-08002B2CF9AE}" pid="8" name="MSIP_Label_c135c4ba-2280-41f8-be7d-6f21d368baa3_ActionId">
    <vt:lpwstr>5c5fb1e2-9718-4877-b48b-c576cf5b92e6</vt:lpwstr>
  </property>
  <property fmtid="{D5CDD505-2E9C-101B-9397-08002B2CF9AE}" pid="9" name="MSIP_Label_c135c4ba-2280-41f8-be7d-6f21d368baa3_ContentBits">
    <vt:lpwstr>0</vt:lpwstr>
  </property>
</Properties>
</file>