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theme/theme4.xml" ContentType="application/vnd.openxmlformats-officedocument.theme+xml"/>
  <Override PartName="/ppt/slideLayouts/slideLayout2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4"/>
    <p:sldMasterId id="2147483663" r:id="rId5"/>
    <p:sldMasterId id="2147483673" r:id="rId6"/>
    <p:sldMasterId id="2147483679" r:id="rId7"/>
    <p:sldMasterId id="2147483682" r:id="rId8"/>
  </p:sldMasterIdLst>
  <p:notesMasterIdLst>
    <p:notesMasterId r:id="rId60"/>
  </p:notesMasterIdLst>
  <p:handoutMasterIdLst>
    <p:handoutMasterId r:id="rId61"/>
  </p:handoutMasterIdLst>
  <p:sldIdLst>
    <p:sldId id="259" r:id="rId9"/>
    <p:sldId id="1072" r:id="rId10"/>
    <p:sldId id="1068" r:id="rId11"/>
    <p:sldId id="269" r:id="rId12"/>
    <p:sldId id="1065" r:id="rId13"/>
    <p:sldId id="268" r:id="rId14"/>
    <p:sldId id="1028" r:id="rId15"/>
    <p:sldId id="1066" r:id="rId16"/>
    <p:sldId id="1029" r:id="rId17"/>
    <p:sldId id="1030" r:id="rId18"/>
    <p:sldId id="1025" r:id="rId19"/>
    <p:sldId id="1031" r:id="rId20"/>
    <p:sldId id="1032" r:id="rId21"/>
    <p:sldId id="1039" r:id="rId22"/>
    <p:sldId id="1034" r:id="rId23"/>
    <p:sldId id="1040" r:id="rId24"/>
    <p:sldId id="1023" r:id="rId25"/>
    <p:sldId id="1036" r:id="rId26"/>
    <p:sldId id="1037" r:id="rId27"/>
    <p:sldId id="1083" r:id="rId28"/>
    <p:sldId id="1084" r:id="rId29"/>
    <p:sldId id="1085" r:id="rId30"/>
    <p:sldId id="1042" r:id="rId31"/>
    <p:sldId id="1043" r:id="rId32"/>
    <p:sldId id="1086" r:id="rId33"/>
    <p:sldId id="1044" r:id="rId34"/>
    <p:sldId id="1045" r:id="rId35"/>
    <p:sldId id="1048" r:id="rId36"/>
    <p:sldId id="1049" r:id="rId37"/>
    <p:sldId id="1075" r:id="rId38"/>
    <p:sldId id="1076" r:id="rId39"/>
    <p:sldId id="1077" r:id="rId40"/>
    <p:sldId id="1024" r:id="rId41"/>
    <p:sldId id="1081" r:id="rId42"/>
    <p:sldId id="1080" r:id="rId43"/>
    <p:sldId id="1053" r:id="rId44"/>
    <p:sldId id="1051" r:id="rId45"/>
    <p:sldId id="1062" r:id="rId46"/>
    <p:sldId id="1071" r:id="rId47"/>
    <p:sldId id="1059" r:id="rId48"/>
    <p:sldId id="1060" r:id="rId49"/>
    <p:sldId id="1054" r:id="rId50"/>
    <p:sldId id="1052" r:id="rId51"/>
    <p:sldId id="1055" r:id="rId52"/>
    <p:sldId id="1056" r:id="rId53"/>
    <p:sldId id="1057" r:id="rId54"/>
    <p:sldId id="1058" r:id="rId55"/>
    <p:sldId id="1061" r:id="rId56"/>
    <p:sldId id="1063" r:id="rId57"/>
    <p:sldId id="1064" r:id="rId58"/>
    <p:sldId id="1082" r:id="rId5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C34"/>
    <a:srgbClr val="BE1911"/>
    <a:srgbClr val="BE1811"/>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108" y="714"/>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microsoft.com/office/2016/11/relationships/changesInfo" Target="changesInfos/changesInfo1.xml"/><Relationship Id="rId5" Type="http://schemas.openxmlformats.org/officeDocument/2006/relationships/slideMaster" Target="slideMasters/slideMaster2.xml"/><Relationship Id="rId61" Type="http://schemas.openxmlformats.org/officeDocument/2006/relationships/handoutMaster" Target="handoutMasters/handoutMaster1.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theme" Target="theme/theme1.xml"/><Relationship Id="rId8" Type="http://schemas.openxmlformats.org/officeDocument/2006/relationships/slideMaster" Target="slideMasters/slideMaster5.xml"/><Relationship Id="rId51" Type="http://schemas.openxmlformats.org/officeDocument/2006/relationships/slide" Target="slides/slide43.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en MAZOYER" userId="S::jmazoyer@synapsys-it.com::1ee31c77-b296-469d-a2bf-0f872ef622c9" providerId="AD" clId="Web-{D9684DA6-93C6-4D5C-87CC-8DAC68DE80AA}"/>
    <pc:docChg chg="modSld">
      <pc:chgData name="Julien MAZOYER" userId="S::jmazoyer@synapsys-it.com::1ee31c77-b296-469d-a2bf-0f872ef622c9" providerId="AD" clId="Web-{D9684DA6-93C6-4D5C-87CC-8DAC68DE80AA}" dt="2020-05-26T10:23:07.816" v="2" actId="20577"/>
      <pc:docMkLst>
        <pc:docMk/>
      </pc:docMkLst>
      <pc:sldChg chg="modSp">
        <pc:chgData name="Julien MAZOYER" userId="S::jmazoyer@synapsys-it.com::1ee31c77-b296-469d-a2bf-0f872ef622c9" providerId="AD" clId="Web-{D9684DA6-93C6-4D5C-87CC-8DAC68DE80AA}" dt="2020-05-26T10:23:05.972" v="0" actId="20577"/>
        <pc:sldMkLst>
          <pc:docMk/>
          <pc:sldMk cId="4279776739" sldId="269"/>
        </pc:sldMkLst>
        <pc:spChg chg="mod">
          <ac:chgData name="Julien MAZOYER" userId="S::jmazoyer@synapsys-it.com::1ee31c77-b296-469d-a2bf-0f872ef622c9" providerId="AD" clId="Web-{D9684DA6-93C6-4D5C-87CC-8DAC68DE80AA}" dt="2020-05-26T10:23:05.972" v="0" actId="20577"/>
          <ac:spMkLst>
            <pc:docMk/>
            <pc:sldMk cId="4279776739" sldId="269"/>
            <ac:spMk id="7" creationId="{58C1B712-100B-3047-9E28-B1A51BABF67B}"/>
          </ac:spMkLst>
        </pc:spChg>
      </pc:sldChg>
    </pc:docChg>
  </pc:docChgLst>
  <pc:docChgLst>
    <pc:chgData name="Julien MAZOYER" userId="1ee31c77-b296-469d-a2bf-0f872ef622c9" providerId="ADAL" clId="{9D8248EC-7AEF-4C9F-96D3-0D1175E71B60}"/>
    <pc:docChg chg="modSld sldOrd">
      <pc:chgData name="Julien MAZOYER" userId="1ee31c77-b296-469d-a2bf-0f872ef622c9" providerId="ADAL" clId="{9D8248EC-7AEF-4C9F-96D3-0D1175E71B60}" dt="2020-06-17T13:50:29.996" v="103"/>
      <pc:docMkLst>
        <pc:docMk/>
      </pc:docMkLst>
      <pc:sldChg chg="addSp delSp modSp">
        <pc:chgData name="Julien MAZOYER" userId="1ee31c77-b296-469d-a2bf-0f872ef622c9" providerId="ADAL" clId="{9D8248EC-7AEF-4C9F-96D3-0D1175E71B60}" dt="2020-06-17T13:15:38.633" v="33"/>
        <pc:sldMkLst>
          <pc:docMk/>
          <pc:sldMk cId="1373007843" sldId="268"/>
        </pc:sldMkLst>
        <pc:spChg chg="mod">
          <ac:chgData name="Julien MAZOYER" userId="1ee31c77-b296-469d-a2bf-0f872ef622c9" providerId="ADAL" clId="{9D8248EC-7AEF-4C9F-96D3-0D1175E71B60}" dt="2020-06-17T13:15:38.633" v="33"/>
          <ac:spMkLst>
            <pc:docMk/>
            <pc:sldMk cId="1373007843" sldId="268"/>
            <ac:spMk id="2" creationId="{5B823FFB-DE3F-6742-83C3-8F4D74F98DAE}"/>
          </ac:spMkLst>
        </pc:spChg>
        <pc:spChg chg="mod">
          <ac:chgData name="Julien MAZOYER" userId="1ee31c77-b296-469d-a2bf-0f872ef622c9" providerId="ADAL" clId="{9D8248EC-7AEF-4C9F-96D3-0D1175E71B60}" dt="2020-06-17T13:15:38.633" v="33"/>
          <ac:spMkLst>
            <pc:docMk/>
            <pc:sldMk cId="1373007843" sldId="268"/>
            <ac:spMk id="3" creationId="{F1E369FA-EB0B-E040-8705-C483B4A0B763}"/>
          </ac:spMkLst>
        </pc:spChg>
        <pc:spChg chg="mod">
          <ac:chgData name="Julien MAZOYER" userId="1ee31c77-b296-469d-a2bf-0f872ef622c9" providerId="ADAL" clId="{9D8248EC-7AEF-4C9F-96D3-0D1175E71B60}" dt="2020-06-17T13:15:38.633" v="33"/>
          <ac:spMkLst>
            <pc:docMk/>
            <pc:sldMk cId="1373007843" sldId="268"/>
            <ac:spMk id="4" creationId="{0517367D-80AC-1C46-9764-BBE0DB1E79A5}"/>
          </ac:spMkLst>
        </pc:spChg>
        <pc:spChg chg="mod">
          <ac:chgData name="Julien MAZOYER" userId="1ee31c77-b296-469d-a2bf-0f872ef622c9" providerId="ADAL" clId="{9D8248EC-7AEF-4C9F-96D3-0D1175E71B60}" dt="2020-06-17T13:15:38.633" v="33"/>
          <ac:spMkLst>
            <pc:docMk/>
            <pc:sldMk cId="1373007843" sldId="268"/>
            <ac:spMk id="6" creationId="{F69C356C-C0EC-C24C-BE51-7BBAFD8644F1}"/>
          </ac:spMkLst>
        </pc:spChg>
        <pc:spChg chg="add del mod">
          <ac:chgData name="Julien MAZOYER" userId="1ee31c77-b296-469d-a2bf-0f872ef622c9" providerId="ADAL" clId="{9D8248EC-7AEF-4C9F-96D3-0D1175E71B60}" dt="2020-06-17T13:15:38.633" v="33"/>
          <ac:spMkLst>
            <pc:docMk/>
            <pc:sldMk cId="1373007843" sldId="268"/>
            <ac:spMk id="13" creationId="{41CE71D6-E3CF-4EF5-9BC0-8E01C1F116EC}"/>
          </ac:spMkLst>
        </pc:spChg>
        <pc:spChg chg="add del mod">
          <ac:chgData name="Julien MAZOYER" userId="1ee31c77-b296-469d-a2bf-0f872ef622c9" providerId="ADAL" clId="{9D8248EC-7AEF-4C9F-96D3-0D1175E71B60}" dt="2020-06-17T13:15:38.633" v="33"/>
          <ac:spMkLst>
            <pc:docMk/>
            <pc:sldMk cId="1373007843" sldId="268"/>
            <ac:spMk id="14" creationId="{CC2647FB-EA38-40CC-B2E0-0E6E64CAAE6F}"/>
          </ac:spMkLst>
        </pc:spChg>
        <pc:spChg chg="add del mod">
          <ac:chgData name="Julien MAZOYER" userId="1ee31c77-b296-469d-a2bf-0f872ef622c9" providerId="ADAL" clId="{9D8248EC-7AEF-4C9F-96D3-0D1175E71B60}" dt="2020-06-17T13:15:38.633" v="33"/>
          <ac:spMkLst>
            <pc:docMk/>
            <pc:sldMk cId="1373007843" sldId="268"/>
            <ac:spMk id="15" creationId="{AB7B40DD-04B7-4C05-99B4-8A537552D2E7}"/>
          </ac:spMkLst>
        </pc:spChg>
        <pc:spChg chg="add del mod">
          <ac:chgData name="Julien MAZOYER" userId="1ee31c77-b296-469d-a2bf-0f872ef622c9" providerId="ADAL" clId="{9D8248EC-7AEF-4C9F-96D3-0D1175E71B60}" dt="2020-06-17T13:15:38.633" v="33"/>
          <ac:spMkLst>
            <pc:docMk/>
            <pc:sldMk cId="1373007843" sldId="268"/>
            <ac:spMk id="16" creationId="{8DD10156-DBEA-4738-9C06-3B0D6DB6879F}"/>
          </ac:spMkLst>
        </pc:spChg>
      </pc:sldChg>
      <pc:sldChg chg="addSp delSp modSp">
        <pc:chgData name="Julien MAZOYER" userId="1ee31c77-b296-469d-a2bf-0f872ef622c9" providerId="ADAL" clId="{9D8248EC-7AEF-4C9F-96D3-0D1175E71B60}" dt="2020-06-17T13:20:33.744" v="48" actId="207"/>
        <pc:sldMkLst>
          <pc:docMk/>
          <pc:sldMk cId="2760824778" sldId="1023"/>
        </pc:sldMkLst>
        <pc:spChg chg="mod">
          <ac:chgData name="Julien MAZOYER" userId="1ee31c77-b296-469d-a2bf-0f872ef622c9" providerId="ADAL" clId="{9D8248EC-7AEF-4C9F-96D3-0D1175E71B60}" dt="2020-06-17T13:20:15.331" v="44"/>
          <ac:spMkLst>
            <pc:docMk/>
            <pc:sldMk cId="2760824778" sldId="1023"/>
            <ac:spMk id="2" creationId="{BB2349EE-C4A6-BF41-80A2-BFBC7B47D78A}"/>
          </ac:spMkLst>
        </pc:spChg>
        <pc:spChg chg="mod">
          <ac:chgData name="Julien MAZOYER" userId="1ee31c77-b296-469d-a2bf-0f872ef622c9" providerId="ADAL" clId="{9D8248EC-7AEF-4C9F-96D3-0D1175E71B60}" dt="2020-06-17T13:20:33.744" v="48" actId="207"/>
          <ac:spMkLst>
            <pc:docMk/>
            <pc:sldMk cId="2760824778" sldId="1023"/>
            <ac:spMk id="3" creationId="{44BB802E-21F0-3248-BB01-C785DB656BDA}"/>
          </ac:spMkLst>
        </pc:spChg>
        <pc:spChg chg="mod">
          <ac:chgData name="Julien MAZOYER" userId="1ee31c77-b296-469d-a2bf-0f872ef622c9" providerId="ADAL" clId="{9D8248EC-7AEF-4C9F-96D3-0D1175E71B60}" dt="2020-06-17T13:20:15.331" v="44"/>
          <ac:spMkLst>
            <pc:docMk/>
            <pc:sldMk cId="2760824778" sldId="1023"/>
            <ac:spMk id="4" creationId="{CFA761B9-5EFF-6A40-AD92-DB652560C511}"/>
          </ac:spMkLst>
        </pc:spChg>
        <pc:spChg chg="mod">
          <ac:chgData name="Julien MAZOYER" userId="1ee31c77-b296-469d-a2bf-0f872ef622c9" providerId="ADAL" clId="{9D8248EC-7AEF-4C9F-96D3-0D1175E71B60}" dt="2020-06-17T13:20:15.331" v="44"/>
          <ac:spMkLst>
            <pc:docMk/>
            <pc:sldMk cId="2760824778" sldId="1023"/>
            <ac:spMk id="5" creationId="{8ADD8452-E1E5-3C49-9AF6-440EA38C9F7E}"/>
          </ac:spMkLst>
        </pc:spChg>
        <pc:spChg chg="add del mod">
          <ac:chgData name="Julien MAZOYER" userId="1ee31c77-b296-469d-a2bf-0f872ef622c9" providerId="ADAL" clId="{9D8248EC-7AEF-4C9F-96D3-0D1175E71B60}" dt="2020-06-17T13:20:15.331" v="44"/>
          <ac:spMkLst>
            <pc:docMk/>
            <pc:sldMk cId="2760824778" sldId="1023"/>
            <ac:spMk id="10" creationId="{E5154138-61EF-4B8C-9C80-FF3CFF989833}"/>
          </ac:spMkLst>
        </pc:spChg>
        <pc:spChg chg="add del mod">
          <ac:chgData name="Julien MAZOYER" userId="1ee31c77-b296-469d-a2bf-0f872ef622c9" providerId="ADAL" clId="{9D8248EC-7AEF-4C9F-96D3-0D1175E71B60}" dt="2020-06-17T13:20:15.331" v="44"/>
          <ac:spMkLst>
            <pc:docMk/>
            <pc:sldMk cId="2760824778" sldId="1023"/>
            <ac:spMk id="11" creationId="{3AD6E5FB-C6B2-42A1-9924-1E598B1BD237}"/>
          </ac:spMkLst>
        </pc:spChg>
        <pc:spChg chg="add del mod">
          <ac:chgData name="Julien MAZOYER" userId="1ee31c77-b296-469d-a2bf-0f872ef622c9" providerId="ADAL" clId="{9D8248EC-7AEF-4C9F-96D3-0D1175E71B60}" dt="2020-06-17T13:20:15.331" v="44"/>
          <ac:spMkLst>
            <pc:docMk/>
            <pc:sldMk cId="2760824778" sldId="1023"/>
            <ac:spMk id="12" creationId="{7F9E21FB-7EE4-428A-8205-B4CDD9428781}"/>
          </ac:spMkLst>
        </pc:spChg>
        <pc:spChg chg="add del mod">
          <ac:chgData name="Julien MAZOYER" userId="1ee31c77-b296-469d-a2bf-0f872ef622c9" providerId="ADAL" clId="{9D8248EC-7AEF-4C9F-96D3-0D1175E71B60}" dt="2020-06-17T13:20:15.331" v="44"/>
          <ac:spMkLst>
            <pc:docMk/>
            <pc:sldMk cId="2760824778" sldId="1023"/>
            <ac:spMk id="13" creationId="{0FD82A02-E69B-4747-B92D-7A6B1DBC8D04}"/>
          </ac:spMkLst>
        </pc:spChg>
      </pc:sldChg>
      <pc:sldChg chg="addSp delSp modSp">
        <pc:chgData name="Julien MAZOYER" userId="1ee31c77-b296-469d-a2bf-0f872ef622c9" providerId="ADAL" clId="{9D8248EC-7AEF-4C9F-96D3-0D1175E71B60}" dt="2020-06-17T13:23:39.096" v="51"/>
        <pc:sldMkLst>
          <pc:docMk/>
          <pc:sldMk cId="3368617749" sldId="1025"/>
        </pc:sldMkLst>
        <pc:spChg chg="mod">
          <ac:chgData name="Julien MAZOYER" userId="1ee31c77-b296-469d-a2bf-0f872ef622c9" providerId="ADAL" clId="{9D8248EC-7AEF-4C9F-96D3-0D1175E71B60}" dt="2020-06-17T13:23:39.096" v="51"/>
          <ac:spMkLst>
            <pc:docMk/>
            <pc:sldMk cId="3368617749" sldId="1025"/>
            <ac:spMk id="2" creationId="{69936564-9A59-034C-B63E-9E1623115874}"/>
          </ac:spMkLst>
        </pc:spChg>
        <pc:spChg chg="mod">
          <ac:chgData name="Julien MAZOYER" userId="1ee31c77-b296-469d-a2bf-0f872ef622c9" providerId="ADAL" clId="{9D8248EC-7AEF-4C9F-96D3-0D1175E71B60}" dt="2020-06-17T13:23:39.096" v="51"/>
          <ac:spMkLst>
            <pc:docMk/>
            <pc:sldMk cId="3368617749" sldId="1025"/>
            <ac:spMk id="3" creationId="{EE121B81-EE42-9243-BF96-840B6C1A2DA9}"/>
          </ac:spMkLst>
        </pc:spChg>
        <pc:spChg chg="mod">
          <ac:chgData name="Julien MAZOYER" userId="1ee31c77-b296-469d-a2bf-0f872ef622c9" providerId="ADAL" clId="{9D8248EC-7AEF-4C9F-96D3-0D1175E71B60}" dt="2020-06-17T13:23:39.096" v="51"/>
          <ac:spMkLst>
            <pc:docMk/>
            <pc:sldMk cId="3368617749" sldId="1025"/>
            <ac:spMk id="4" creationId="{C564A526-8749-E742-B533-07381F005BB5}"/>
          </ac:spMkLst>
        </pc:spChg>
        <pc:spChg chg="mod">
          <ac:chgData name="Julien MAZOYER" userId="1ee31c77-b296-469d-a2bf-0f872ef622c9" providerId="ADAL" clId="{9D8248EC-7AEF-4C9F-96D3-0D1175E71B60}" dt="2020-06-17T13:23:39.096" v="51"/>
          <ac:spMkLst>
            <pc:docMk/>
            <pc:sldMk cId="3368617749" sldId="1025"/>
            <ac:spMk id="5" creationId="{C0D78D08-38AC-C24A-B7FB-9D224261D7E5}"/>
          </ac:spMkLst>
        </pc:spChg>
        <pc:spChg chg="add del mod">
          <ac:chgData name="Julien MAZOYER" userId="1ee31c77-b296-469d-a2bf-0f872ef622c9" providerId="ADAL" clId="{9D8248EC-7AEF-4C9F-96D3-0D1175E71B60}" dt="2020-06-17T13:17:51.058" v="39"/>
          <ac:spMkLst>
            <pc:docMk/>
            <pc:sldMk cId="3368617749" sldId="1025"/>
            <ac:spMk id="10" creationId="{8155F447-8558-4744-8B70-D3B733E7D9B5}"/>
          </ac:spMkLst>
        </pc:spChg>
        <pc:spChg chg="add del mod">
          <ac:chgData name="Julien MAZOYER" userId="1ee31c77-b296-469d-a2bf-0f872ef622c9" providerId="ADAL" clId="{9D8248EC-7AEF-4C9F-96D3-0D1175E71B60}" dt="2020-06-17T13:17:51.058" v="39"/>
          <ac:spMkLst>
            <pc:docMk/>
            <pc:sldMk cId="3368617749" sldId="1025"/>
            <ac:spMk id="11" creationId="{769B49B8-0A80-47DC-816B-62F7C51971B7}"/>
          </ac:spMkLst>
        </pc:spChg>
        <pc:spChg chg="add del mod">
          <ac:chgData name="Julien MAZOYER" userId="1ee31c77-b296-469d-a2bf-0f872ef622c9" providerId="ADAL" clId="{9D8248EC-7AEF-4C9F-96D3-0D1175E71B60}" dt="2020-06-17T13:17:51.058" v="39"/>
          <ac:spMkLst>
            <pc:docMk/>
            <pc:sldMk cId="3368617749" sldId="1025"/>
            <ac:spMk id="12" creationId="{B951D9F4-08A5-498C-938E-3B1C36F6C862}"/>
          </ac:spMkLst>
        </pc:spChg>
        <pc:spChg chg="add del mod">
          <ac:chgData name="Julien MAZOYER" userId="1ee31c77-b296-469d-a2bf-0f872ef622c9" providerId="ADAL" clId="{9D8248EC-7AEF-4C9F-96D3-0D1175E71B60}" dt="2020-06-17T13:17:51.058" v="39"/>
          <ac:spMkLst>
            <pc:docMk/>
            <pc:sldMk cId="3368617749" sldId="1025"/>
            <ac:spMk id="13" creationId="{35C87F67-9044-4613-9924-C984D578F803}"/>
          </ac:spMkLst>
        </pc:spChg>
        <pc:spChg chg="add del mod">
          <ac:chgData name="Julien MAZOYER" userId="1ee31c77-b296-469d-a2bf-0f872ef622c9" providerId="ADAL" clId="{9D8248EC-7AEF-4C9F-96D3-0D1175E71B60}" dt="2020-06-17T13:23:03.312" v="50"/>
          <ac:spMkLst>
            <pc:docMk/>
            <pc:sldMk cId="3368617749" sldId="1025"/>
            <ac:spMk id="14" creationId="{64B18C1F-AB6C-4E28-B3E4-C4D1177896F1}"/>
          </ac:spMkLst>
        </pc:spChg>
        <pc:spChg chg="add del mod">
          <ac:chgData name="Julien MAZOYER" userId="1ee31c77-b296-469d-a2bf-0f872ef622c9" providerId="ADAL" clId="{9D8248EC-7AEF-4C9F-96D3-0D1175E71B60}" dt="2020-06-17T13:23:03.312" v="50"/>
          <ac:spMkLst>
            <pc:docMk/>
            <pc:sldMk cId="3368617749" sldId="1025"/>
            <ac:spMk id="15" creationId="{A39463A3-7781-4FAC-91AA-C851AAAEDD45}"/>
          </ac:spMkLst>
        </pc:spChg>
        <pc:spChg chg="add del mod">
          <ac:chgData name="Julien MAZOYER" userId="1ee31c77-b296-469d-a2bf-0f872ef622c9" providerId="ADAL" clId="{9D8248EC-7AEF-4C9F-96D3-0D1175E71B60}" dt="2020-06-17T13:23:03.312" v="50"/>
          <ac:spMkLst>
            <pc:docMk/>
            <pc:sldMk cId="3368617749" sldId="1025"/>
            <ac:spMk id="16" creationId="{C3E62719-55D9-4F55-B07F-38262FA24004}"/>
          </ac:spMkLst>
        </pc:spChg>
        <pc:spChg chg="add del mod">
          <ac:chgData name="Julien MAZOYER" userId="1ee31c77-b296-469d-a2bf-0f872ef622c9" providerId="ADAL" clId="{9D8248EC-7AEF-4C9F-96D3-0D1175E71B60}" dt="2020-06-17T13:23:03.312" v="50"/>
          <ac:spMkLst>
            <pc:docMk/>
            <pc:sldMk cId="3368617749" sldId="1025"/>
            <ac:spMk id="17" creationId="{FFD0EA96-054F-43F0-893B-40C8F2100119}"/>
          </ac:spMkLst>
        </pc:spChg>
        <pc:spChg chg="add del mod">
          <ac:chgData name="Julien MAZOYER" userId="1ee31c77-b296-469d-a2bf-0f872ef622c9" providerId="ADAL" clId="{9D8248EC-7AEF-4C9F-96D3-0D1175E71B60}" dt="2020-06-17T13:23:39.096" v="51"/>
          <ac:spMkLst>
            <pc:docMk/>
            <pc:sldMk cId="3368617749" sldId="1025"/>
            <ac:spMk id="18" creationId="{682EB324-DB9B-4B43-BB37-04F154CACE8F}"/>
          </ac:spMkLst>
        </pc:spChg>
        <pc:spChg chg="add del mod">
          <ac:chgData name="Julien MAZOYER" userId="1ee31c77-b296-469d-a2bf-0f872ef622c9" providerId="ADAL" clId="{9D8248EC-7AEF-4C9F-96D3-0D1175E71B60}" dt="2020-06-17T13:23:39.096" v="51"/>
          <ac:spMkLst>
            <pc:docMk/>
            <pc:sldMk cId="3368617749" sldId="1025"/>
            <ac:spMk id="19" creationId="{42CC6592-06C7-4B33-BF0F-C6BF85F282FA}"/>
          </ac:spMkLst>
        </pc:spChg>
        <pc:spChg chg="add del mod">
          <ac:chgData name="Julien MAZOYER" userId="1ee31c77-b296-469d-a2bf-0f872ef622c9" providerId="ADAL" clId="{9D8248EC-7AEF-4C9F-96D3-0D1175E71B60}" dt="2020-06-17T13:23:39.096" v="51"/>
          <ac:spMkLst>
            <pc:docMk/>
            <pc:sldMk cId="3368617749" sldId="1025"/>
            <ac:spMk id="20" creationId="{927149E6-1FC0-4310-AC24-3F5DE95A34A2}"/>
          </ac:spMkLst>
        </pc:spChg>
        <pc:spChg chg="add del mod">
          <ac:chgData name="Julien MAZOYER" userId="1ee31c77-b296-469d-a2bf-0f872ef622c9" providerId="ADAL" clId="{9D8248EC-7AEF-4C9F-96D3-0D1175E71B60}" dt="2020-06-17T13:23:39.096" v="51"/>
          <ac:spMkLst>
            <pc:docMk/>
            <pc:sldMk cId="3368617749" sldId="1025"/>
            <ac:spMk id="21" creationId="{D63DF090-2281-4164-A7D4-1CF6A3528DA4}"/>
          </ac:spMkLst>
        </pc:spChg>
      </pc:sldChg>
      <pc:sldChg chg="addSp delSp modSp">
        <pc:chgData name="Julien MAZOYER" userId="1ee31c77-b296-469d-a2bf-0f872ef622c9" providerId="ADAL" clId="{9D8248EC-7AEF-4C9F-96D3-0D1175E71B60}" dt="2020-06-17T13:15:58.300" v="34"/>
        <pc:sldMkLst>
          <pc:docMk/>
          <pc:sldMk cId="2177896078" sldId="1028"/>
        </pc:sldMkLst>
        <pc:spChg chg="mod">
          <ac:chgData name="Julien MAZOYER" userId="1ee31c77-b296-469d-a2bf-0f872ef622c9" providerId="ADAL" clId="{9D8248EC-7AEF-4C9F-96D3-0D1175E71B60}" dt="2020-06-17T13:15:58.300" v="34"/>
          <ac:spMkLst>
            <pc:docMk/>
            <pc:sldMk cId="2177896078" sldId="1028"/>
            <ac:spMk id="2" creationId="{5B823FFB-DE3F-6742-83C3-8F4D74F98DAE}"/>
          </ac:spMkLst>
        </pc:spChg>
        <pc:spChg chg="mod">
          <ac:chgData name="Julien MAZOYER" userId="1ee31c77-b296-469d-a2bf-0f872ef622c9" providerId="ADAL" clId="{9D8248EC-7AEF-4C9F-96D3-0D1175E71B60}" dt="2020-06-17T13:15:58.300" v="34"/>
          <ac:spMkLst>
            <pc:docMk/>
            <pc:sldMk cId="2177896078" sldId="1028"/>
            <ac:spMk id="4" creationId="{0517367D-80AC-1C46-9764-BBE0DB1E79A5}"/>
          </ac:spMkLst>
        </pc:spChg>
        <pc:spChg chg="mod">
          <ac:chgData name="Julien MAZOYER" userId="1ee31c77-b296-469d-a2bf-0f872ef622c9" providerId="ADAL" clId="{9D8248EC-7AEF-4C9F-96D3-0D1175E71B60}" dt="2020-06-17T13:15:58.300" v="34"/>
          <ac:spMkLst>
            <pc:docMk/>
            <pc:sldMk cId="2177896078" sldId="1028"/>
            <ac:spMk id="6" creationId="{F69C356C-C0EC-C24C-BE51-7BBAFD8644F1}"/>
          </ac:spMkLst>
        </pc:spChg>
        <pc:spChg chg="mod">
          <ac:chgData name="Julien MAZOYER" userId="1ee31c77-b296-469d-a2bf-0f872ef622c9" providerId="ADAL" clId="{9D8248EC-7AEF-4C9F-96D3-0D1175E71B60}" dt="2020-06-17T13:15:58.300" v="34"/>
          <ac:spMkLst>
            <pc:docMk/>
            <pc:sldMk cId="2177896078" sldId="1028"/>
            <ac:spMk id="11" creationId="{68EDE674-AA7E-409C-9B2E-BF06A47CD665}"/>
          </ac:spMkLst>
        </pc:spChg>
        <pc:spChg chg="add del mod">
          <ac:chgData name="Julien MAZOYER" userId="1ee31c77-b296-469d-a2bf-0f872ef622c9" providerId="ADAL" clId="{9D8248EC-7AEF-4C9F-96D3-0D1175E71B60}" dt="2020-06-17T13:15:58.300" v="34"/>
          <ac:spMkLst>
            <pc:docMk/>
            <pc:sldMk cId="2177896078" sldId="1028"/>
            <ac:spMk id="16" creationId="{F59F4106-0919-4D47-9C40-6BE949B42478}"/>
          </ac:spMkLst>
        </pc:spChg>
        <pc:spChg chg="add del mod">
          <ac:chgData name="Julien MAZOYER" userId="1ee31c77-b296-469d-a2bf-0f872ef622c9" providerId="ADAL" clId="{9D8248EC-7AEF-4C9F-96D3-0D1175E71B60}" dt="2020-06-17T13:15:58.300" v="34"/>
          <ac:spMkLst>
            <pc:docMk/>
            <pc:sldMk cId="2177896078" sldId="1028"/>
            <ac:spMk id="17" creationId="{41A986BA-10ED-46E3-BD14-587BB17B1202}"/>
          </ac:spMkLst>
        </pc:spChg>
        <pc:spChg chg="add del mod">
          <ac:chgData name="Julien MAZOYER" userId="1ee31c77-b296-469d-a2bf-0f872ef622c9" providerId="ADAL" clId="{9D8248EC-7AEF-4C9F-96D3-0D1175E71B60}" dt="2020-06-17T13:15:58.300" v="34"/>
          <ac:spMkLst>
            <pc:docMk/>
            <pc:sldMk cId="2177896078" sldId="1028"/>
            <ac:spMk id="18" creationId="{3238150C-DFA5-4A32-B99C-6CCCDB801820}"/>
          </ac:spMkLst>
        </pc:spChg>
        <pc:spChg chg="add del mod">
          <ac:chgData name="Julien MAZOYER" userId="1ee31c77-b296-469d-a2bf-0f872ef622c9" providerId="ADAL" clId="{9D8248EC-7AEF-4C9F-96D3-0D1175E71B60}" dt="2020-06-17T13:15:58.300" v="34"/>
          <ac:spMkLst>
            <pc:docMk/>
            <pc:sldMk cId="2177896078" sldId="1028"/>
            <ac:spMk id="19" creationId="{D50CB6E2-F667-4B97-A647-E38D808E0A3A}"/>
          </ac:spMkLst>
        </pc:spChg>
      </pc:sldChg>
      <pc:sldChg chg="addSp delSp modSp">
        <pc:chgData name="Julien MAZOYER" userId="1ee31c77-b296-469d-a2bf-0f872ef622c9" providerId="ADAL" clId="{9D8248EC-7AEF-4C9F-96D3-0D1175E71B60}" dt="2020-06-17T13:17:43.828" v="38"/>
        <pc:sldMkLst>
          <pc:docMk/>
          <pc:sldMk cId="1590400949" sldId="1029"/>
        </pc:sldMkLst>
        <pc:spChg chg="mod">
          <ac:chgData name="Julien MAZOYER" userId="1ee31c77-b296-469d-a2bf-0f872ef622c9" providerId="ADAL" clId="{9D8248EC-7AEF-4C9F-96D3-0D1175E71B60}" dt="2020-06-17T13:17:22.426" v="37"/>
          <ac:spMkLst>
            <pc:docMk/>
            <pc:sldMk cId="1590400949" sldId="1029"/>
            <ac:spMk id="2" creationId="{5B823FFB-DE3F-6742-83C3-8F4D74F98DAE}"/>
          </ac:spMkLst>
        </pc:spChg>
        <pc:spChg chg="mod">
          <ac:chgData name="Julien MAZOYER" userId="1ee31c77-b296-469d-a2bf-0f872ef622c9" providerId="ADAL" clId="{9D8248EC-7AEF-4C9F-96D3-0D1175E71B60}" dt="2020-06-17T13:17:22.426" v="37"/>
          <ac:spMkLst>
            <pc:docMk/>
            <pc:sldMk cId="1590400949" sldId="1029"/>
            <ac:spMk id="4" creationId="{0517367D-80AC-1C46-9764-BBE0DB1E79A5}"/>
          </ac:spMkLst>
        </pc:spChg>
        <pc:spChg chg="mod">
          <ac:chgData name="Julien MAZOYER" userId="1ee31c77-b296-469d-a2bf-0f872ef622c9" providerId="ADAL" clId="{9D8248EC-7AEF-4C9F-96D3-0D1175E71B60}" dt="2020-06-17T13:17:22.426" v="37"/>
          <ac:spMkLst>
            <pc:docMk/>
            <pc:sldMk cId="1590400949" sldId="1029"/>
            <ac:spMk id="6" creationId="{F69C356C-C0EC-C24C-BE51-7BBAFD8644F1}"/>
          </ac:spMkLst>
        </pc:spChg>
        <pc:spChg chg="del">
          <ac:chgData name="Julien MAZOYER" userId="1ee31c77-b296-469d-a2bf-0f872ef622c9" providerId="ADAL" clId="{9D8248EC-7AEF-4C9F-96D3-0D1175E71B60}" dt="2020-06-17T13:17:43.828" v="38"/>
          <ac:spMkLst>
            <pc:docMk/>
            <pc:sldMk cId="1590400949" sldId="1029"/>
            <ac:spMk id="7" creationId="{395CF37B-9B82-4FEF-9B72-88ADC7748C8C}"/>
          </ac:spMkLst>
        </pc:spChg>
        <pc:spChg chg="del">
          <ac:chgData name="Julien MAZOYER" userId="1ee31c77-b296-469d-a2bf-0f872ef622c9" providerId="ADAL" clId="{9D8248EC-7AEF-4C9F-96D3-0D1175E71B60}" dt="2020-06-17T13:17:22.426" v="37"/>
          <ac:spMkLst>
            <pc:docMk/>
            <pc:sldMk cId="1590400949" sldId="1029"/>
            <ac:spMk id="10" creationId="{A003E881-F532-41F6-A0CA-5395E8EA26BE}"/>
          </ac:spMkLst>
        </pc:spChg>
        <pc:spChg chg="add del mod">
          <ac:chgData name="Julien MAZOYER" userId="1ee31c77-b296-469d-a2bf-0f872ef622c9" providerId="ADAL" clId="{9D8248EC-7AEF-4C9F-96D3-0D1175E71B60}" dt="2020-06-17T13:17:22.426" v="37"/>
          <ac:spMkLst>
            <pc:docMk/>
            <pc:sldMk cId="1590400949" sldId="1029"/>
            <ac:spMk id="11" creationId="{3D8B23AB-0957-42A1-8893-A7F8250B3CB8}"/>
          </ac:spMkLst>
        </pc:spChg>
        <pc:spChg chg="add del mod">
          <ac:chgData name="Julien MAZOYER" userId="1ee31c77-b296-469d-a2bf-0f872ef622c9" providerId="ADAL" clId="{9D8248EC-7AEF-4C9F-96D3-0D1175E71B60}" dt="2020-06-17T13:17:22.426" v="37"/>
          <ac:spMkLst>
            <pc:docMk/>
            <pc:sldMk cId="1590400949" sldId="1029"/>
            <ac:spMk id="12" creationId="{634BD5CA-089A-499C-985D-54975704930E}"/>
          </ac:spMkLst>
        </pc:spChg>
        <pc:spChg chg="add del mod">
          <ac:chgData name="Julien MAZOYER" userId="1ee31c77-b296-469d-a2bf-0f872ef622c9" providerId="ADAL" clId="{9D8248EC-7AEF-4C9F-96D3-0D1175E71B60}" dt="2020-06-17T13:17:22.426" v="37"/>
          <ac:spMkLst>
            <pc:docMk/>
            <pc:sldMk cId="1590400949" sldId="1029"/>
            <ac:spMk id="13" creationId="{438C667F-CFE6-43AC-A65A-6D61886D1BD5}"/>
          </ac:spMkLst>
        </pc:spChg>
        <pc:spChg chg="add mod">
          <ac:chgData name="Julien MAZOYER" userId="1ee31c77-b296-469d-a2bf-0f872ef622c9" providerId="ADAL" clId="{9D8248EC-7AEF-4C9F-96D3-0D1175E71B60}" dt="2020-06-17T13:17:22.426" v="37"/>
          <ac:spMkLst>
            <pc:docMk/>
            <pc:sldMk cId="1590400949" sldId="1029"/>
            <ac:spMk id="14" creationId="{F9D2EC44-A574-43E1-89CB-0349D999E811}"/>
          </ac:spMkLst>
        </pc:spChg>
      </pc:sldChg>
      <pc:sldChg chg="addSp delSp modSp">
        <pc:chgData name="Julien MAZOYER" userId="1ee31c77-b296-469d-a2bf-0f872ef622c9" providerId="ADAL" clId="{9D8248EC-7AEF-4C9F-96D3-0D1175E71B60}" dt="2020-06-17T13:35:10.262" v="79" actId="207"/>
        <pc:sldMkLst>
          <pc:docMk/>
          <pc:sldMk cId="3519536912" sldId="1032"/>
        </pc:sldMkLst>
        <pc:spChg chg="mod">
          <ac:chgData name="Julien MAZOYER" userId="1ee31c77-b296-469d-a2bf-0f872ef622c9" providerId="ADAL" clId="{9D8248EC-7AEF-4C9F-96D3-0D1175E71B60}" dt="2020-06-17T13:23:42.417" v="52"/>
          <ac:spMkLst>
            <pc:docMk/>
            <pc:sldMk cId="3519536912" sldId="1032"/>
            <ac:spMk id="2" creationId="{69936564-9A59-034C-B63E-9E1623115874}"/>
          </ac:spMkLst>
        </pc:spChg>
        <pc:spChg chg="mod">
          <ac:chgData name="Julien MAZOYER" userId="1ee31c77-b296-469d-a2bf-0f872ef622c9" providerId="ADAL" clId="{9D8248EC-7AEF-4C9F-96D3-0D1175E71B60}" dt="2020-06-17T13:35:10.262" v="79" actId="207"/>
          <ac:spMkLst>
            <pc:docMk/>
            <pc:sldMk cId="3519536912" sldId="1032"/>
            <ac:spMk id="3" creationId="{EE121B81-EE42-9243-BF96-840B6C1A2DA9}"/>
          </ac:spMkLst>
        </pc:spChg>
        <pc:spChg chg="mod">
          <ac:chgData name="Julien MAZOYER" userId="1ee31c77-b296-469d-a2bf-0f872ef622c9" providerId="ADAL" clId="{9D8248EC-7AEF-4C9F-96D3-0D1175E71B60}" dt="2020-06-17T13:23:42.417" v="52"/>
          <ac:spMkLst>
            <pc:docMk/>
            <pc:sldMk cId="3519536912" sldId="1032"/>
            <ac:spMk id="4" creationId="{C564A526-8749-E742-B533-07381F005BB5}"/>
          </ac:spMkLst>
        </pc:spChg>
        <pc:spChg chg="mod">
          <ac:chgData name="Julien MAZOYER" userId="1ee31c77-b296-469d-a2bf-0f872ef622c9" providerId="ADAL" clId="{9D8248EC-7AEF-4C9F-96D3-0D1175E71B60}" dt="2020-06-17T13:23:42.417" v="52"/>
          <ac:spMkLst>
            <pc:docMk/>
            <pc:sldMk cId="3519536912" sldId="1032"/>
            <ac:spMk id="5" creationId="{C0D78D08-38AC-C24A-B7FB-9D224261D7E5}"/>
          </ac:spMkLst>
        </pc:spChg>
        <pc:spChg chg="add del mod">
          <ac:chgData name="Julien MAZOYER" userId="1ee31c77-b296-469d-a2bf-0f872ef622c9" providerId="ADAL" clId="{9D8248EC-7AEF-4C9F-96D3-0D1175E71B60}" dt="2020-06-17T13:18:29.692" v="40"/>
          <ac:spMkLst>
            <pc:docMk/>
            <pc:sldMk cId="3519536912" sldId="1032"/>
            <ac:spMk id="11" creationId="{ECD74679-6922-4FC1-859E-9C7A2B03D787}"/>
          </ac:spMkLst>
        </pc:spChg>
        <pc:spChg chg="add del mod">
          <ac:chgData name="Julien MAZOYER" userId="1ee31c77-b296-469d-a2bf-0f872ef622c9" providerId="ADAL" clId="{9D8248EC-7AEF-4C9F-96D3-0D1175E71B60}" dt="2020-06-17T13:18:29.692" v="40"/>
          <ac:spMkLst>
            <pc:docMk/>
            <pc:sldMk cId="3519536912" sldId="1032"/>
            <ac:spMk id="12" creationId="{EF16BF14-6B3B-4162-8E42-4254A5E3E90A}"/>
          </ac:spMkLst>
        </pc:spChg>
        <pc:spChg chg="add del mod">
          <ac:chgData name="Julien MAZOYER" userId="1ee31c77-b296-469d-a2bf-0f872ef622c9" providerId="ADAL" clId="{9D8248EC-7AEF-4C9F-96D3-0D1175E71B60}" dt="2020-06-17T13:18:29.692" v="40"/>
          <ac:spMkLst>
            <pc:docMk/>
            <pc:sldMk cId="3519536912" sldId="1032"/>
            <ac:spMk id="13" creationId="{A4E7D1D5-8DF7-4952-A503-4C594301EFE2}"/>
          </ac:spMkLst>
        </pc:spChg>
        <pc:spChg chg="add del mod">
          <ac:chgData name="Julien MAZOYER" userId="1ee31c77-b296-469d-a2bf-0f872ef622c9" providerId="ADAL" clId="{9D8248EC-7AEF-4C9F-96D3-0D1175E71B60}" dt="2020-06-17T13:18:29.692" v="40"/>
          <ac:spMkLst>
            <pc:docMk/>
            <pc:sldMk cId="3519536912" sldId="1032"/>
            <ac:spMk id="14" creationId="{D72236FD-3A3B-490C-8824-9795FF86F851}"/>
          </ac:spMkLst>
        </pc:spChg>
        <pc:spChg chg="add del mod">
          <ac:chgData name="Julien MAZOYER" userId="1ee31c77-b296-469d-a2bf-0f872ef622c9" providerId="ADAL" clId="{9D8248EC-7AEF-4C9F-96D3-0D1175E71B60}" dt="2020-06-17T13:23:42.417" v="52"/>
          <ac:spMkLst>
            <pc:docMk/>
            <pc:sldMk cId="3519536912" sldId="1032"/>
            <ac:spMk id="15" creationId="{006129D0-88AD-40DA-A421-E03C73EDC59C}"/>
          </ac:spMkLst>
        </pc:spChg>
        <pc:spChg chg="add del mod">
          <ac:chgData name="Julien MAZOYER" userId="1ee31c77-b296-469d-a2bf-0f872ef622c9" providerId="ADAL" clId="{9D8248EC-7AEF-4C9F-96D3-0D1175E71B60}" dt="2020-06-17T13:23:42.417" v="52"/>
          <ac:spMkLst>
            <pc:docMk/>
            <pc:sldMk cId="3519536912" sldId="1032"/>
            <ac:spMk id="16" creationId="{D6F8906A-ADA4-46C9-8F05-6BC1A665D8A3}"/>
          </ac:spMkLst>
        </pc:spChg>
        <pc:spChg chg="add del mod">
          <ac:chgData name="Julien MAZOYER" userId="1ee31c77-b296-469d-a2bf-0f872ef622c9" providerId="ADAL" clId="{9D8248EC-7AEF-4C9F-96D3-0D1175E71B60}" dt="2020-06-17T13:23:42.417" v="52"/>
          <ac:spMkLst>
            <pc:docMk/>
            <pc:sldMk cId="3519536912" sldId="1032"/>
            <ac:spMk id="17" creationId="{FCCBA28A-AB1F-4554-981B-A18A23521216}"/>
          </ac:spMkLst>
        </pc:spChg>
        <pc:spChg chg="add del mod">
          <ac:chgData name="Julien MAZOYER" userId="1ee31c77-b296-469d-a2bf-0f872ef622c9" providerId="ADAL" clId="{9D8248EC-7AEF-4C9F-96D3-0D1175E71B60}" dt="2020-06-17T13:23:42.417" v="52"/>
          <ac:spMkLst>
            <pc:docMk/>
            <pc:sldMk cId="3519536912" sldId="1032"/>
            <ac:spMk id="18" creationId="{00C61E3C-2DA1-465F-B82B-00912ABD1EC5}"/>
          </ac:spMkLst>
        </pc:spChg>
      </pc:sldChg>
      <pc:sldChg chg="addSp delSp modSp ord">
        <pc:chgData name="Julien MAZOYER" userId="1ee31c77-b296-469d-a2bf-0f872ef622c9" providerId="ADAL" clId="{9D8248EC-7AEF-4C9F-96D3-0D1175E71B60}" dt="2020-06-17T13:23:52.047" v="55" actId="207"/>
        <pc:sldMkLst>
          <pc:docMk/>
          <pc:sldMk cId="3110480977" sldId="1034"/>
        </pc:sldMkLst>
        <pc:spChg chg="mod">
          <ac:chgData name="Julien MAZOYER" userId="1ee31c77-b296-469d-a2bf-0f872ef622c9" providerId="ADAL" clId="{9D8248EC-7AEF-4C9F-96D3-0D1175E71B60}" dt="2020-06-17T13:23:46.259" v="54"/>
          <ac:spMkLst>
            <pc:docMk/>
            <pc:sldMk cId="3110480977" sldId="1034"/>
            <ac:spMk id="2" creationId="{69936564-9A59-034C-B63E-9E1623115874}"/>
          </ac:spMkLst>
        </pc:spChg>
        <pc:spChg chg="mod">
          <ac:chgData name="Julien MAZOYER" userId="1ee31c77-b296-469d-a2bf-0f872ef622c9" providerId="ADAL" clId="{9D8248EC-7AEF-4C9F-96D3-0D1175E71B60}" dt="2020-06-17T13:23:52.047" v="55" actId="207"/>
          <ac:spMkLst>
            <pc:docMk/>
            <pc:sldMk cId="3110480977" sldId="1034"/>
            <ac:spMk id="3" creationId="{EE121B81-EE42-9243-BF96-840B6C1A2DA9}"/>
          </ac:spMkLst>
        </pc:spChg>
        <pc:spChg chg="mod">
          <ac:chgData name="Julien MAZOYER" userId="1ee31c77-b296-469d-a2bf-0f872ef622c9" providerId="ADAL" clId="{9D8248EC-7AEF-4C9F-96D3-0D1175E71B60}" dt="2020-06-17T13:23:46.259" v="54"/>
          <ac:spMkLst>
            <pc:docMk/>
            <pc:sldMk cId="3110480977" sldId="1034"/>
            <ac:spMk id="4" creationId="{C564A526-8749-E742-B533-07381F005BB5}"/>
          </ac:spMkLst>
        </pc:spChg>
        <pc:spChg chg="mod">
          <ac:chgData name="Julien MAZOYER" userId="1ee31c77-b296-469d-a2bf-0f872ef622c9" providerId="ADAL" clId="{9D8248EC-7AEF-4C9F-96D3-0D1175E71B60}" dt="2020-06-17T13:23:46.259" v="54"/>
          <ac:spMkLst>
            <pc:docMk/>
            <pc:sldMk cId="3110480977" sldId="1034"/>
            <ac:spMk id="5" creationId="{C0D78D08-38AC-C24A-B7FB-9D224261D7E5}"/>
          </ac:spMkLst>
        </pc:spChg>
        <pc:spChg chg="add del mod">
          <ac:chgData name="Julien MAZOYER" userId="1ee31c77-b296-469d-a2bf-0f872ef622c9" providerId="ADAL" clId="{9D8248EC-7AEF-4C9F-96D3-0D1175E71B60}" dt="2020-06-17T13:05:47.539" v="14"/>
          <ac:spMkLst>
            <pc:docMk/>
            <pc:sldMk cId="3110480977" sldId="1034"/>
            <ac:spMk id="8" creationId="{93525711-506D-4CDD-B6C5-BFBAA25B84EA}"/>
          </ac:spMkLst>
        </pc:spChg>
        <pc:spChg chg="add del mod">
          <ac:chgData name="Julien MAZOYER" userId="1ee31c77-b296-469d-a2bf-0f872ef622c9" providerId="ADAL" clId="{9D8248EC-7AEF-4C9F-96D3-0D1175E71B60}" dt="2020-06-17T13:05:47.539" v="14"/>
          <ac:spMkLst>
            <pc:docMk/>
            <pc:sldMk cId="3110480977" sldId="1034"/>
            <ac:spMk id="9" creationId="{7C3010A0-CFDE-4690-8BA3-B3CB8415994D}"/>
          </ac:spMkLst>
        </pc:spChg>
        <pc:spChg chg="add del mod">
          <ac:chgData name="Julien MAZOYER" userId="1ee31c77-b296-469d-a2bf-0f872ef622c9" providerId="ADAL" clId="{9D8248EC-7AEF-4C9F-96D3-0D1175E71B60}" dt="2020-06-17T13:05:47.539" v="14"/>
          <ac:spMkLst>
            <pc:docMk/>
            <pc:sldMk cId="3110480977" sldId="1034"/>
            <ac:spMk id="10" creationId="{E7616E17-474E-458B-AC06-43351317D3D8}"/>
          </ac:spMkLst>
        </pc:spChg>
        <pc:spChg chg="add del mod">
          <ac:chgData name="Julien MAZOYER" userId="1ee31c77-b296-469d-a2bf-0f872ef622c9" providerId="ADAL" clId="{9D8248EC-7AEF-4C9F-96D3-0D1175E71B60}" dt="2020-06-17T13:05:47.539" v="14"/>
          <ac:spMkLst>
            <pc:docMk/>
            <pc:sldMk cId="3110480977" sldId="1034"/>
            <ac:spMk id="11" creationId="{F3D4AE92-27D3-4507-B01A-C079CA5EB7F9}"/>
          </ac:spMkLst>
        </pc:spChg>
        <pc:spChg chg="add del mod">
          <ac:chgData name="Julien MAZOYER" userId="1ee31c77-b296-469d-a2bf-0f872ef622c9" providerId="ADAL" clId="{9D8248EC-7AEF-4C9F-96D3-0D1175E71B60}" dt="2020-06-17T13:19:10.787" v="42"/>
          <ac:spMkLst>
            <pc:docMk/>
            <pc:sldMk cId="3110480977" sldId="1034"/>
            <ac:spMk id="14" creationId="{1CDCE128-0980-46CD-A0F1-8DCC82911AE7}"/>
          </ac:spMkLst>
        </pc:spChg>
        <pc:spChg chg="add del mod">
          <ac:chgData name="Julien MAZOYER" userId="1ee31c77-b296-469d-a2bf-0f872ef622c9" providerId="ADAL" clId="{9D8248EC-7AEF-4C9F-96D3-0D1175E71B60}" dt="2020-06-17T13:19:10.787" v="42"/>
          <ac:spMkLst>
            <pc:docMk/>
            <pc:sldMk cId="3110480977" sldId="1034"/>
            <ac:spMk id="15" creationId="{E0778E9A-3999-404E-997E-8655DA8D153B}"/>
          </ac:spMkLst>
        </pc:spChg>
        <pc:spChg chg="add del mod">
          <ac:chgData name="Julien MAZOYER" userId="1ee31c77-b296-469d-a2bf-0f872ef622c9" providerId="ADAL" clId="{9D8248EC-7AEF-4C9F-96D3-0D1175E71B60}" dt="2020-06-17T13:19:10.787" v="42"/>
          <ac:spMkLst>
            <pc:docMk/>
            <pc:sldMk cId="3110480977" sldId="1034"/>
            <ac:spMk id="16" creationId="{14EFCADB-8EE9-41C1-9B68-5E188416BEEB}"/>
          </ac:spMkLst>
        </pc:spChg>
        <pc:spChg chg="add del mod">
          <ac:chgData name="Julien MAZOYER" userId="1ee31c77-b296-469d-a2bf-0f872ef622c9" providerId="ADAL" clId="{9D8248EC-7AEF-4C9F-96D3-0D1175E71B60}" dt="2020-06-17T13:19:10.787" v="42"/>
          <ac:spMkLst>
            <pc:docMk/>
            <pc:sldMk cId="3110480977" sldId="1034"/>
            <ac:spMk id="17" creationId="{7928855F-465A-410A-BAC6-9742134DFC07}"/>
          </ac:spMkLst>
        </pc:spChg>
        <pc:spChg chg="add del mod">
          <ac:chgData name="Julien MAZOYER" userId="1ee31c77-b296-469d-a2bf-0f872ef622c9" providerId="ADAL" clId="{9D8248EC-7AEF-4C9F-96D3-0D1175E71B60}" dt="2020-06-17T13:23:45.238" v="53"/>
          <ac:spMkLst>
            <pc:docMk/>
            <pc:sldMk cId="3110480977" sldId="1034"/>
            <ac:spMk id="18" creationId="{89FD2515-92E7-4339-A8FA-2710B3BD5329}"/>
          </ac:spMkLst>
        </pc:spChg>
        <pc:spChg chg="add del mod">
          <ac:chgData name="Julien MAZOYER" userId="1ee31c77-b296-469d-a2bf-0f872ef622c9" providerId="ADAL" clId="{9D8248EC-7AEF-4C9F-96D3-0D1175E71B60}" dt="2020-06-17T13:23:45.238" v="53"/>
          <ac:spMkLst>
            <pc:docMk/>
            <pc:sldMk cId="3110480977" sldId="1034"/>
            <ac:spMk id="19" creationId="{D0566C83-3F52-4C21-B918-1B2B569F9E3A}"/>
          </ac:spMkLst>
        </pc:spChg>
        <pc:spChg chg="add del mod">
          <ac:chgData name="Julien MAZOYER" userId="1ee31c77-b296-469d-a2bf-0f872ef622c9" providerId="ADAL" clId="{9D8248EC-7AEF-4C9F-96D3-0D1175E71B60}" dt="2020-06-17T13:23:45.238" v="53"/>
          <ac:spMkLst>
            <pc:docMk/>
            <pc:sldMk cId="3110480977" sldId="1034"/>
            <ac:spMk id="20" creationId="{E2F0301E-8225-4EC9-93E6-AB77EB049B31}"/>
          </ac:spMkLst>
        </pc:spChg>
        <pc:spChg chg="add del mod">
          <ac:chgData name="Julien MAZOYER" userId="1ee31c77-b296-469d-a2bf-0f872ef622c9" providerId="ADAL" clId="{9D8248EC-7AEF-4C9F-96D3-0D1175E71B60}" dt="2020-06-17T13:23:45.238" v="53"/>
          <ac:spMkLst>
            <pc:docMk/>
            <pc:sldMk cId="3110480977" sldId="1034"/>
            <ac:spMk id="21" creationId="{F76ACAA8-CC1F-4845-BD3C-407B8C268AA7}"/>
          </ac:spMkLst>
        </pc:spChg>
        <pc:spChg chg="add del mod">
          <ac:chgData name="Julien MAZOYER" userId="1ee31c77-b296-469d-a2bf-0f872ef622c9" providerId="ADAL" clId="{9D8248EC-7AEF-4C9F-96D3-0D1175E71B60}" dt="2020-06-17T13:23:46.259" v="54"/>
          <ac:spMkLst>
            <pc:docMk/>
            <pc:sldMk cId="3110480977" sldId="1034"/>
            <ac:spMk id="22" creationId="{BD2DCDA5-B20B-423D-BC1A-B95ED59A19FD}"/>
          </ac:spMkLst>
        </pc:spChg>
        <pc:spChg chg="add del mod">
          <ac:chgData name="Julien MAZOYER" userId="1ee31c77-b296-469d-a2bf-0f872ef622c9" providerId="ADAL" clId="{9D8248EC-7AEF-4C9F-96D3-0D1175E71B60}" dt="2020-06-17T13:23:46.259" v="54"/>
          <ac:spMkLst>
            <pc:docMk/>
            <pc:sldMk cId="3110480977" sldId="1034"/>
            <ac:spMk id="23" creationId="{763B189D-3164-41C0-BEBB-529F8555994B}"/>
          </ac:spMkLst>
        </pc:spChg>
        <pc:spChg chg="add del mod">
          <ac:chgData name="Julien MAZOYER" userId="1ee31c77-b296-469d-a2bf-0f872ef622c9" providerId="ADAL" clId="{9D8248EC-7AEF-4C9F-96D3-0D1175E71B60}" dt="2020-06-17T13:23:46.259" v="54"/>
          <ac:spMkLst>
            <pc:docMk/>
            <pc:sldMk cId="3110480977" sldId="1034"/>
            <ac:spMk id="24" creationId="{0CE66D7D-DA8F-4FE9-91A3-B42E0069859E}"/>
          </ac:spMkLst>
        </pc:spChg>
        <pc:spChg chg="add del mod">
          <ac:chgData name="Julien MAZOYER" userId="1ee31c77-b296-469d-a2bf-0f872ef622c9" providerId="ADAL" clId="{9D8248EC-7AEF-4C9F-96D3-0D1175E71B60}" dt="2020-06-17T13:23:46.259" v="54"/>
          <ac:spMkLst>
            <pc:docMk/>
            <pc:sldMk cId="3110480977" sldId="1034"/>
            <ac:spMk id="25" creationId="{07E64536-C2A6-4A86-AF89-79745D5982F5}"/>
          </ac:spMkLst>
        </pc:spChg>
      </pc:sldChg>
      <pc:sldChg chg="addSp delSp modSp">
        <pc:chgData name="Julien MAZOYER" userId="1ee31c77-b296-469d-a2bf-0f872ef622c9" providerId="ADAL" clId="{9D8248EC-7AEF-4C9F-96D3-0D1175E71B60}" dt="2020-06-17T13:24:04.761" v="57"/>
        <pc:sldMkLst>
          <pc:docMk/>
          <pc:sldMk cId="2923124799" sldId="1036"/>
        </pc:sldMkLst>
        <pc:spChg chg="mod">
          <ac:chgData name="Julien MAZOYER" userId="1ee31c77-b296-469d-a2bf-0f872ef622c9" providerId="ADAL" clId="{9D8248EC-7AEF-4C9F-96D3-0D1175E71B60}" dt="2020-06-17T13:24:04.761" v="57"/>
          <ac:spMkLst>
            <pc:docMk/>
            <pc:sldMk cId="2923124799" sldId="1036"/>
            <ac:spMk id="2" creationId="{69936564-9A59-034C-B63E-9E1623115874}"/>
          </ac:spMkLst>
        </pc:spChg>
        <pc:spChg chg="mod">
          <ac:chgData name="Julien MAZOYER" userId="1ee31c77-b296-469d-a2bf-0f872ef622c9" providerId="ADAL" clId="{9D8248EC-7AEF-4C9F-96D3-0D1175E71B60}" dt="2020-06-17T13:24:04.761" v="57"/>
          <ac:spMkLst>
            <pc:docMk/>
            <pc:sldMk cId="2923124799" sldId="1036"/>
            <ac:spMk id="3" creationId="{EE121B81-EE42-9243-BF96-840B6C1A2DA9}"/>
          </ac:spMkLst>
        </pc:spChg>
        <pc:spChg chg="mod">
          <ac:chgData name="Julien MAZOYER" userId="1ee31c77-b296-469d-a2bf-0f872ef622c9" providerId="ADAL" clId="{9D8248EC-7AEF-4C9F-96D3-0D1175E71B60}" dt="2020-06-17T13:24:04.761" v="57"/>
          <ac:spMkLst>
            <pc:docMk/>
            <pc:sldMk cId="2923124799" sldId="1036"/>
            <ac:spMk id="4" creationId="{C564A526-8749-E742-B533-07381F005BB5}"/>
          </ac:spMkLst>
        </pc:spChg>
        <pc:spChg chg="mod">
          <ac:chgData name="Julien MAZOYER" userId="1ee31c77-b296-469d-a2bf-0f872ef622c9" providerId="ADAL" clId="{9D8248EC-7AEF-4C9F-96D3-0D1175E71B60}" dt="2020-06-17T13:24:04.761" v="57"/>
          <ac:spMkLst>
            <pc:docMk/>
            <pc:sldMk cId="2923124799" sldId="1036"/>
            <ac:spMk id="5" creationId="{C0D78D08-38AC-C24A-B7FB-9D224261D7E5}"/>
          </ac:spMkLst>
        </pc:spChg>
        <pc:spChg chg="add del mod">
          <ac:chgData name="Julien MAZOYER" userId="1ee31c77-b296-469d-a2bf-0f872ef622c9" providerId="ADAL" clId="{9D8248EC-7AEF-4C9F-96D3-0D1175E71B60}" dt="2020-06-17T13:24:04.761" v="57"/>
          <ac:spMkLst>
            <pc:docMk/>
            <pc:sldMk cId="2923124799" sldId="1036"/>
            <ac:spMk id="10" creationId="{B4DC13CD-0D4D-454B-8E92-367CBF352FD3}"/>
          </ac:spMkLst>
        </pc:spChg>
        <pc:spChg chg="add del mod">
          <ac:chgData name="Julien MAZOYER" userId="1ee31c77-b296-469d-a2bf-0f872ef622c9" providerId="ADAL" clId="{9D8248EC-7AEF-4C9F-96D3-0D1175E71B60}" dt="2020-06-17T13:24:04.761" v="57"/>
          <ac:spMkLst>
            <pc:docMk/>
            <pc:sldMk cId="2923124799" sldId="1036"/>
            <ac:spMk id="11" creationId="{0B94B4A4-6C76-4872-814F-BC82C4839CF9}"/>
          </ac:spMkLst>
        </pc:spChg>
        <pc:spChg chg="add del mod">
          <ac:chgData name="Julien MAZOYER" userId="1ee31c77-b296-469d-a2bf-0f872ef622c9" providerId="ADAL" clId="{9D8248EC-7AEF-4C9F-96D3-0D1175E71B60}" dt="2020-06-17T13:24:04.761" v="57"/>
          <ac:spMkLst>
            <pc:docMk/>
            <pc:sldMk cId="2923124799" sldId="1036"/>
            <ac:spMk id="12" creationId="{CA2CD64A-D022-4BA2-9AFD-2C9F13997A69}"/>
          </ac:spMkLst>
        </pc:spChg>
        <pc:spChg chg="add del mod">
          <ac:chgData name="Julien MAZOYER" userId="1ee31c77-b296-469d-a2bf-0f872ef622c9" providerId="ADAL" clId="{9D8248EC-7AEF-4C9F-96D3-0D1175E71B60}" dt="2020-06-17T13:24:04.761" v="57"/>
          <ac:spMkLst>
            <pc:docMk/>
            <pc:sldMk cId="2923124799" sldId="1036"/>
            <ac:spMk id="13" creationId="{0C4C66D6-1A36-4908-8FC5-C068FA5EB867}"/>
          </ac:spMkLst>
        </pc:spChg>
      </pc:sldChg>
      <pc:sldChg chg="addSp delSp modSp">
        <pc:chgData name="Julien MAZOYER" userId="1ee31c77-b296-469d-a2bf-0f872ef622c9" providerId="ADAL" clId="{9D8248EC-7AEF-4C9F-96D3-0D1175E71B60}" dt="2020-06-17T13:25:15.057" v="58"/>
        <pc:sldMkLst>
          <pc:docMk/>
          <pc:sldMk cId="3970315228" sldId="1037"/>
        </pc:sldMkLst>
        <pc:spChg chg="mod">
          <ac:chgData name="Julien MAZOYER" userId="1ee31c77-b296-469d-a2bf-0f872ef622c9" providerId="ADAL" clId="{9D8248EC-7AEF-4C9F-96D3-0D1175E71B60}" dt="2020-06-17T13:25:15.057" v="58"/>
          <ac:spMkLst>
            <pc:docMk/>
            <pc:sldMk cId="3970315228" sldId="1037"/>
            <ac:spMk id="2" creationId="{69936564-9A59-034C-B63E-9E1623115874}"/>
          </ac:spMkLst>
        </pc:spChg>
        <pc:spChg chg="mod">
          <ac:chgData name="Julien MAZOYER" userId="1ee31c77-b296-469d-a2bf-0f872ef622c9" providerId="ADAL" clId="{9D8248EC-7AEF-4C9F-96D3-0D1175E71B60}" dt="2020-06-17T13:25:15.057" v="58"/>
          <ac:spMkLst>
            <pc:docMk/>
            <pc:sldMk cId="3970315228" sldId="1037"/>
            <ac:spMk id="3" creationId="{EE121B81-EE42-9243-BF96-840B6C1A2DA9}"/>
          </ac:spMkLst>
        </pc:spChg>
        <pc:spChg chg="mod">
          <ac:chgData name="Julien MAZOYER" userId="1ee31c77-b296-469d-a2bf-0f872ef622c9" providerId="ADAL" clId="{9D8248EC-7AEF-4C9F-96D3-0D1175E71B60}" dt="2020-06-17T13:25:15.057" v="58"/>
          <ac:spMkLst>
            <pc:docMk/>
            <pc:sldMk cId="3970315228" sldId="1037"/>
            <ac:spMk id="4" creationId="{C564A526-8749-E742-B533-07381F005BB5}"/>
          </ac:spMkLst>
        </pc:spChg>
        <pc:spChg chg="mod">
          <ac:chgData name="Julien MAZOYER" userId="1ee31c77-b296-469d-a2bf-0f872ef622c9" providerId="ADAL" clId="{9D8248EC-7AEF-4C9F-96D3-0D1175E71B60}" dt="2020-06-17T13:25:15.057" v="58"/>
          <ac:spMkLst>
            <pc:docMk/>
            <pc:sldMk cId="3970315228" sldId="1037"/>
            <ac:spMk id="5" creationId="{C0D78D08-38AC-C24A-B7FB-9D224261D7E5}"/>
          </ac:spMkLst>
        </pc:spChg>
        <pc:spChg chg="add del mod">
          <ac:chgData name="Julien MAZOYER" userId="1ee31c77-b296-469d-a2bf-0f872ef622c9" providerId="ADAL" clId="{9D8248EC-7AEF-4C9F-96D3-0D1175E71B60}" dt="2020-06-17T13:25:15.057" v="58"/>
          <ac:spMkLst>
            <pc:docMk/>
            <pc:sldMk cId="3970315228" sldId="1037"/>
            <ac:spMk id="11" creationId="{BA1289D2-C538-43F9-B7A8-965E97F1FD3D}"/>
          </ac:spMkLst>
        </pc:spChg>
        <pc:spChg chg="add del mod">
          <ac:chgData name="Julien MAZOYER" userId="1ee31c77-b296-469d-a2bf-0f872ef622c9" providerId="ADAL" clId="{9D8248EC-7AEF-4C9F-96D3-0D1175E71B60}" dt="2020-06-17T13:25:15.057" v="58"/>
          <ac:spMkLst>
            <pc:docMk/>
            <pc:sldMk cId="3970315228" sldId="1037"/>
            <ac:spMk id="12" creationId="{132B54F2-6F68-457A-88A1-97A26C9905E5}"/>
          </ac:spMkLst>
        </pc:spChg>
        <pc:spChg chg="add del mod">
          <ac:chgData name="Julien MAZOYER" userId="1ee31c77-b296-469d-a2bf-0f872ef622c9" providerId="ADAL" clId="{9D8248EC-7AEF-4C9F-96D3-0D1175E71B60}" dt="2020-06-17T13:25:15.057" v="58"/>
          <ac:spMkLst>
            <pc:docMk/>
            <pc:sldMk cId="3970315228" sldId="1037"/>
            <ac:spMk id="13" creationId="{1D44B85A-4D39-4BCA-A181-9B7090523644}"/>
          </ac:spMkLst>
        </pc:spChg>
        <pc:spChg chg="add del mod">
          <ac:chgData name="Julien MAZOYER" userId="1ee31c77-b296-469d-a2bf-0f872ef622c9" providerId="ADAL" clId="{9D8248EC-7AEF-4C9F-96D3-0D1175E71B60}" dt="2020-06-17T13:25:15.057" v="58"/>
          <ac:spMkLst>
            <pc:docMk/>
            <pc:sldMk cId="3970315228" sldId="1037"/>
            <ac:spMk id="14" creationId="{CF7A5244-3E6D-48CB-BBCF-A6FB5BEB9EEA}"/>
          </ac:spMkLst>
        </pc:spChg>
      </pc:sldChg>
      <pc:sldChg chg="addSp delSp modSp">
        <pc:chgData name="Julien MAZOYER" userId="1ee31c77-b296-469d-a2bf-0f872ef622c9" providerId="ADAL" clId="{9D8248EC-7AEF-4C9F-96D3-0D1175E71B60}" dt="2020-06-17T13:23:56.383" v="56"/>
        <pc:sldMkLst>
          <pc:docMk/>
          <pc:sldMk cId="2379305981" sldId="1040"/>
        </pc:sldMkLst>
        <pc:spChg chg="mod">
          <ac:chgData name="Julien MAZOYER" userId="1ee31c77-b296-469d-a2bf-0f872ef622c9" providerId="ADAL" clId="{9D8248EC-7AEF-4C9F-96D3-0D1175E71B60}" dt="2020-06-17T13:23:56.383" v="56"/>
          <ac:spMkLst>
            <pc:docMk/>
            <pc:sldMk cId="2379305981" sldId="1040"/>
            <ac:spMk id="2" creationId="{2E8C6624-29E7-4462-AADA-F34993E50DDB}"/>
          </ac:spMkLst>
        </pc:spChg>
        <pc:spChg chg="mod">
          <ac:chgData name="Julien MAZOYER" userId="1ee31c77-b296-469d-a2bf-0f872ef622c9" providerId="ADAL" clId="{9D8248EC-7AEF-4C9F-96D3-0D1175E71B60}" dt="2020-06-17T13:23:56.383" v="56"/>
          <ac:spMkLst>
            <pc:docMk/>
            <pc:sldMk cId="2379305981" sldId="1040"/>
            <ac:spMk id="3" creationId="{5252E261-F728-43F6-B404-4BADDC8046AB}"/>
          </ac:spMkLst>
        </pc:spChg>
        <pc:spChg chg="mod">
          <ac:chgData name="Julien MAZOYER" userId="1ee31c77-b296-469d-a2bf-0f872ef622c9" providerId="ADAL" clId="{9D8248EC-7AEF-4C9F-96D3-0D1175E71B60}" dt="2020-06-17T13:23:56.383" v="56"/>
          <ac:spMkLst>
            <pc:docMk/>
            <pc:sldMk cId="2379305981" sldId="1040"/>
            <ac:spMk id="4" creationId="{03EA8218-AED9-445D-BE21-C85C7217D158}"/>
          </ac:spMkLst>
        </pc:spChg>
        <pc:spChg chg="mod">
          <ac:chgData name="Julien MAZOYER" userId="1ee31c77-b296-469d-a2bf-0f872ef622c9" providerId="ADAL" clId="{9D8248EC-7AEF-4C9F-96D3-0D1175E71B60}" dt="2020-06-17T13:23:56.383" v="56"/>
          <ac:spMkLst>
            <pc:docMk/>
            <pc:sldMk cId="2379305981" sldId="1040"/>
            <ac:spMk id="5" creationId="{D6789172-82FE-4F77-884B-043DAD83C48C}"/>
          </ac:spMkLst>
        </pc:spChg>
        <pc:spChg chg="add del mod">
          <ac:chgData name="Julien MAZOYER" userId="1ee31c77-b296-469d-a2bf-0f872ef622c9" providerId="ADAL" clId="{9D8248EC-7AEF-4C9F-96D3-0D1175E71B60}" dt="2020-06-17T13:19:48.336" v="43"/>
          <ac:spMkLst>
            <pc:docMk/>
            <pc:sldMk cId="2379305981" sldId="1040"/>
            <ac:spMk id="10" creationId="{7DDCBB8C-07AA-4898-92E8-664890B27EF9}"/>
          </ac:spMkLst>
        </pc:spChg>
        <pc:spChg chg="add del mod">
          <ac:chgData name="Julien MAZOYER" userId="1ee31c77-b296-469d-a2bf-0f872ef622c9" providerId="ADAL" clId="{9D8248EC-7AEF-4C9F-96D3-0D1175E71B60}" dt="2020-06-17T13:19:48.336" v="43"/>
          <ac:spMkLst>
            <pc:docMk/>
            <pc:sldMk cId="2379305981" sldId="1040"/>
            <ac:spMk id="11" creationId="{58C91FDB-132F-426B-862D-615118BD6AA5}"/>
          </ac:spMkLst>
        </pc:spChg>
        <pc:spChg chg="add del mod">
          <ac:chgData name="Julien MAZOYER" userId="1ee31c77-b296-469d-a2bf-0f872ef622c9" providerId="ADAL" clId="{9D8248EC-7AEF-4C9F-96D3-0D1175E71B60}" dt="2020-06-17T13:19:48.336" v="43"/>
          <ac:spMkLst>
            <pc:docMk/>
            <pc:sldMk cId="2379305981" sldId="1040"/>
            <ac:spMk id="12" creationId="{F5169F4B-1286-4D1D-9E0E-F1EF23E219C4}"/>
          </ac:spMkLst>
        </pc:spChg>
        <pc:spChg chg="add del mod">
          <ac:chgData name="Julien MAZOYER" userId="1ee31c77-b296-469d-a2bf-0f872ef622c9" providerId="ADAL" clId="{9D8248EC-7AEF-4C9F-96D3-0D1175E71B60}" dt="2020-06-17T13:19:48.336" v="43"/>
          <ac:spMkLst>
            <pc:docMk/>
            <pc:sldMk cId="2379305981" sldId="1040"/>
            <ac:spMk id="13" creationId="{BBC56A05-17AE-43D1-8255-C0948DB42BC7}"/>
          </ac:spMkLst>
        </pc:spChg>
        <pc:spChg chg="add del mod">
          <ac:chgData name="Julien MAZOYER" userId="1ee31c77-b296-469d-a2bf-0f872ef622c9" providerId="ADAL" clId="{9D8248EC-7AEF-4C9F-96D3-0D1175E71B60}" dt="2020-06-17T13:23:56.383" v="56"/>
          <ac:spMkLst>
            <pc:docMk/>
            <pc:sldMk cId="2379305981" sldId="1040"/>
            <ac:spMk id="14" creationId="{6EC08E40-4D31-4BD5-9852-66E6A777CD9B}"/>
          </ac:spMkLst>
        </pc:spChg>
        <pc:spChg chg="add del mod">
          <ac:chgData name="Julien MAZOYER" userId="1ee31c77-b296-469d-a2bf-0f872ef622c9" providerId="ADAL" clId="{9D8248EC-7AEF-4C9F-96D3-0D1175E71B60}" dt="2020-06-17T13:23:56.383" v="56"/>
          <ac:spMkLst>
            <pc:docMk/>
            <pc:sldMk cId="2379305981" sldId="1040"/>
            <ac:spMk id="15" creationId="{6B33F216-2B9E-47AF-A8BE-D2B049AA858F}"/>
          </ac:spMkLst>
        </pc:spChg>
        <pc:spChg chg="add del mod">
          <ac:chgData name="Julien MAZOYER" userId="1ee31c77-b296-469d-a2bf-0f872ef622c9" providerId="ADAL" clId="{9D8248EC-7AEF-4C9F-96D3-0D1175E71B60}" dt="2020-06-17T13:23:56.383" v="56"/>
          <ac:spMkLst>
            <pc:docMk/>
            <pc:sldMk cId="2379305981" sldId="1040"/>
            <ac:spMk id="16" creationId="{76BFC36F-3966-49C0-88F1-032F7AF3E8AB}"/>
          </ac:spMkLst>
        </pc:spChg>
        <pc:spChg chg="add del mod">
          <ac:chgData name="Julien MAZOYER" userId="1ee31c77-b296-469d-a2bf-0f872ef622c9" providerId="ADAL" clId="{9D8248EC-7AEF-4C9F-96D3-0D1175E71B60}" dt="2020-06-17T13:23:56.383" v="56"/>
          <ac:spMkLst>
            <pc:docMk/>
            <pc:sldMk cId="2379305981" sldId="1040"/>
            <ac:spMk id="17" creationId="{0382C84F-95D3-4A29-AB81-037AF9571CEE}"/>
          </ac:spMkLst>
        </pc:spChg>
      </pc:sldChg>
      <pc:sldChg chg="addSp delSp modSp">
        <pc:chgData name="Julien MAZOYER" userId="1ee31c77-b296-469d-a2bf-0f872ef622c9" providerId="ADAL" clId="{9D8248EC-7AEF-4C9F-96D3-0D1175E71B60}" dt="2020-06-17T13:26:33.362" v="65"/>
        <pc:sldMkLst>
          <pc:docMk/>
          <pc:sldMk cId="2937571874" sldId="1041"/>
        </pc:sldMkLst>
        <pc:spChg chg="mod">
          <ac:chgData name="Julien MAZOYER" userId="1ee31c77-b296-469d-a2bf-0f872ef622c9" providerId="ADAL" clId="{9D8248EC-7AEF-4C9F-96D3-0D1175E71B60}" dt="2020-06-17T13:26:33.362" v="65"/>
          <ac:spMkLst>
            <pc:docMk/>
            <pc:sldMk cId="2937571874" sldId="1041"/>
            <ac:spMk id="2" creationId="{BB2349EE-C4A6-BF41-80A2-BFBC7B47D78A}"/>
          </ac:spMkLst>
        </pc:spChg>
        <pc:spChg chg="mod">
          <ac:chgData name="Julien MAZOYER" userId="1ee31c77-b296-469d-a2bf-0f872ef622c9" providerId="ADAL" clId="{9D8248EC-7AEF-4C9F-96D3-0D1175E71B60}" dt="2020-06-17T13:26:33.362" v="65"/>
          <ac:spMkLst>
            <pc:docMk/>
            <pc:sldMk cId="2937571874" sldId="1041"/>
            <ac:spMk id="4" creationId="{CFA761B9-5EFF-6A40-AD92-DB652560C511}"/>
          </ac:spMkLst>
        </pc:spChg>
        <pc:spChg chg="mod">
          <ac:chgData name="Julien MAZOYER" userId="1ee31c77-b296-469d-a2bf-0f872ef622c9" providerId="ADAL" clId="{9D8248EC-7AEF-4C9F-96D3-0D1175E71B60}" dt="2020-06-17T13:26:33.362" v="65"/>
          <ac:spMkLst>
            <pc:docMk/>
            <pc:sldMk cId="2937571874" sldId="1041"/>
            <ac:spMk id="5" creationId="{8ADD8452-E1E5-3C49-9AF6-440EA38C9F7E}"/>
          </ac:spMkLst>
        </pc:spChg>
        <pc:spChg chg="add del mod">
          <ac:chgData name="Julien MAZOYER" userId="1ee31c77-b296-469d-a2bf-0f872ef622c9" providerId="ADAL" clId="{9D8248EC-7AEF-4C9F-96D3-0D1175E71B60}" dt="2020-06-17T13:26:10.262" v="59"/>
          <ac:spMkLst>
            <pc:docMk/>
            <pc:sldMk cId="2937571874" sldId="1041"/>
            <ac:spMk id="10" creationId="{4B267448-369D-4C20-91B4-6FDE677A0E2D}"/>
          </ac:spMkLst>
        </pc:spChg>
        <pc:spChg chg="mod">
          <ac:chgData name="Julien MAZOYER" userId="1ee31c77-b296-469d-a2bf-0f872ef622c9" providerId="ADAL" clId="{9D8248EC-7AEF-4C9F-96D3-0D1175E71B60}" dt="2020-06-17T13:26:26.029" v="62"/>
          <ac:spMkLst>
            <pc:docMk/>
            <pc:sldMk cId="2937571874" sldId="1041"/>
            <ac:spMk id="11" creationId="{0065F69B-98B6-4C39-B6CB-0699313E6E25}"/>
          </ac:spMkLst>
        </pc:spChg>
        <pc:spChg chg="add del mod">
          <ac:chgData name="Julien MAZOYER" userId="1ee31c77-b296-469d-a2bf-0f872ef622c9" providerId="ADAL" clId="{9D8248EC-7AEF-4C9F-96D3-0D1175E71B60}" dt="2020-06-17T13:26:10.262" v="59"/>
          <ac:spMkLst>
            <pc:docMk/>
            <pc:sldMk cId="2937571874" sldId="1041"/>
            <ac:spMk id="12" creationId="{664794ED-DE50-4347-8A2A-00751F787949}"/>
          </ac:spMkLst>
        </pc:spChg>
        <pc:spChg chg="add del mod">
          <ac:chgData name="Julien MAZOYER" userId="1ee31c77-b296-469d-a2bf-0f872ef622c9" providerId="ADAL" clId="{9D8248EC-7AEF-4C9F-96D3-0D1175E71B60}" dt="2020-06-17T13:26:10.262" v="59"/>
          <ac:spMkLst>
            <pc:docMk/>
            <pc:sldMk cId="2937571874" sldId="1041"/>
            <ac:spMk id="13" creationId="{9DD7289B-39E5-4F27-8153-A8820047F649}"/>
          </ac:spMkLst>
        </pc:spChg>
        <pc:spChg chg="add del mod">
          <ac:chgData name="Julien MAZOYER" userId="1ee31c77-b296-469d-a2bf-0f872ef622c9" providerId="ADAL" clId="{9D8248EC-7AEF-4C9F-96D3-0D1175E71B60}" dt="2020-06-17T13:26:10.262" v="59"/>
          <ac:spMkLst>
            <pc:docMk/>
            <pc:sldMk cId="2937571874" sldId="1041"/>
            <ac:spMk id="14" creationId="{224839AD-3135-456A-901F-9401D428A631}"/>
          </ac:spMkLst>
        </pc:spChg>
        <pc:spChg chg="add del mod">
          <ac:chgData name="Julien MAZOYER" userId="1ee31c77-b296-469d-a2bf-0f872ef622c9" providerId="ADAL" clId="{9D8248EC-7AEF-4C9F-96D3-0D1175E71B60}" dt="2020-06-17T13:26:10.262" v="59"/>
          <ac:spMkLst>
            <pc:docMk/>
            <pc:sldMk cId="2937571874" sldId="1041"/>
            <ac:spMk id="15" creationId="{30C7541C-B847-4BBB-BF61-0962FE0F4426}"/>
          </ac:spMkLst>
        </pc:spChg>
        <pc:spChg chg="add del mod">
          <ac:chgData name="Julien MAZOYER" userId="1ee31c77-b296-469d-a2bf-0f872ef622c9" providerId="ADAL" clId="{9D8248EC-7AEF-4C9F-96D3-0D1175E71B60}" dt="2020-06-17T13:26:13.201" v="60"/>
          <ac:spMkLst>
            <pc:docMk/>
            <pc:sldMk cId="2937571874" sldId="1041"/>
            <ac:spMk id="16" creationId="{F174C915-9629-470A-BDB1-39C47F965B85}"/>
          </ac:spMkLst>
        </pc:spChg>
        <pc:spChg chg="add del mod">
          <ac:chgData name="Julien MAZOYER" userId="1ee31c77-b296-469d-a2bf-0f872ef622c9" providerId="ADAL" clId="{9D8248EC-7AEF-4C9F-96D3-0D1175E71B60}" dt="2020-06-17T13:26:13.201" v="60"/>
          <ac:spMkLst>
            <pc:docMk/>
            <pc:sldMk cId="2937571874" sldId="1041"/>
            <ac:spMk id="17" creationId="{F197CC3D-C76F-41BE-B727-16E46CEE569A}"/>
          </ac:spMkLst>
        </pc:spChg>
        <pc:spChg chg="add del mod">
          <ac:chgData name="Julien MAZOYER" userId="1ee31c77-b296-469d-a2bf-0f872ef622c9" providerId="ADAL" clId="{9D8248EC-7AEF-4C9F-96D3-0D1175E71B60}" dt="2020-06-17T13:26:13.201" v="60"/>
          <ac:spMkLst>
            <pc:docMk/>
            <pc:sldMk cId="2937571874" sldId="1041"/>
            <ac:spMk id="18" creationId="{57E1F856-4572-45A1-913E-266442BDE33C}"/>
          </ac:spMkLst>
        </pc:spChg>
        <pc:spChg chg="add del mod">
          <ac:chgData name="Julien MAZOYER" userId="1ee31c77-b296-469d-a2bf-0f872ef622c9" providerId="ADAL" clId="{9D8248EC-7AEF-4C9F-96D3-0D1175E71B60}" dt="2020-06-17T13:26:13.201" v="60"/>
          <ac:spMkLst>
            <pc:docMk/>
            <pc:sldMk cId="2937571874" sldId="1041"/>
            <ac:spMk id="19" creationId="{4A293F5F-B41E-403C-A869-CC43C54E6AA0}"/>
          </ac:spMkLst>
        </pc:spChg>
        <pc:spChg chg="add del mod">
          <ac:chgData name="Julien MAZOYER" userId="1ee31c77-b296-469d-a2bf-0f872ef622c9" providerId="ADAL" clId="{9D8248EC-7AEF-4C9F-96D3-0D1175E71B60}" dt="2020-06-17T13:26:18.917" v="61"/>
          <ac:spMkLst>
            <pc:docMk/>
            <pc:sldMk cId="2937571874" sldId="1041"/>
            <ac:spMk id="20" creationId="{51D2FE77-E0E4-4861-B20A-30EDE098EDBB}"/>
          </ac:spMkLst>
        </pc:spChg>
        <pc:spChg chg="add del mod">
          <ac:chgData name="Julien MAZOYER" userId="1ee31c77-b296-469d-a2bf-0f872ef622c9" providerId="ADAL" clId="{9D8248EC-7AEF-4C9F-96D3-0D1175E71B60}" dt="2020-06-17T13:26:18.917" v="61"/>
          <ac:spMkLst>
            <pc:docMk/>
            <pc:sldMk cId="2937571874" sldId="1041"/>
            <ac:spMk id="21" creationId="{8A80D0BB-04FA-4BB3-A51B-318315E72F1B}"/>
          </ac:spMkLst>
        </pc:spChg>
        <pc:spChg chg="add del mod">
          <ac:chgData name="Julien MAZOYER" userId="1ee31c77-b296-469d-a2bf-0f872ef622c9" providerId="ADAL" clId="{9D8248EC-7AEF-4C9F-96D3-0D1175E71B60}" dt="2020-06-17T13:26:18.917" v="61"/>
          <ac:spMkLst>
            <pc:docMk/>
            <pc:sldMk cId="2937571874" sldId="1041"/>
            <ac:spMk id="22" creationId="{12D1EC0C-2E27-42AF-B6B8-E9DE8FE5937E}"/>
          </ac:spMkLst>
        </pc:spChg>
        <pc:spChg chg="add del mod">
          <ac:chgData name="Julien MAZOYER" userId="1ee31c77-b296-469d-a2bf-0f872ef622c9" providerId="ADAL" clId="{9D8248EC-7AEF-4C9F-96D3-0D1175E71B60}" dt="2020-06-17T13:26:18.917" v="61"/>
          <ac:spMkLst>
            <pc:docMk/>
            <pc:sldMk cId="2937571874" sldId="1041"/>
            <ac:spMk id="23" creationId="{D4C6AC9C-D695-40A6-8827-66C087F7580E}"/>
          </ac:spMkLst>
        </pc:spChg>
        <pc:spChg chg="add del mod">
          <ac:chgData name="Julien MAZOYER" userId="1ee31c77-b296-469d-a2bf-0f872ef622c9" providerId="ADAL" clId="{9D8248EC-7AEF-4C9F-96D3-0D1175E71B60}" dt="2020-06-17T13:26:26.029" v="62"/>
          <ac:spMkLst>
            <pc:docMk/>
            <pc:sldMk cId="2937571874" sldId="1041"/>
            <ac:spMk id="24" creationId="{94A0F80A-3B24-410B-82BB-42B3A0F4F2C0}"/>
          </ac:spMkLst>
        </pc:spChg>
        <pc:spChg chg="add del mod">
          <ac:chgData name="Julien MAZOYER" userId="1ee31c77-b296-469d-a2bf-0f872ef622c9" providerId="ADAL" clId="{9D8248EC-7AEF-4C9F-96D3-0D1175E71B60}" dt="2020-06-17T13:26:26.029" v="62"/>
          <ac:spMkLst>
            <pc:docMk/>
            <pc:sldMk cId="2937571874" sldId="1041"/>
            <ac:spMk id="25" creationId="{C56C49C0-E9EE-4177-BBA2-C786B1050157}"/>
          </ac:spMkLst>
        </pc:spChg>
        <pc:spChg chg="add del mod">
          <ac:chgData name="Julien MAZOYER" userId="1ee31c77-b296-469d-a2bf-0f872ef622c9" providerId="ADAL" clId="{9D8248EC-7AEF-4C9F-96D3-0D1175E71B60}" dt="2020-06-17T13:26:26.029" v="62"/>
          <ac:spMkLst>
            <pc:docMk/>
            <pc:sldMk cId="2937571874" sldId="1041"/>
            <ac:spMk id="26" creationId="{4D19DBB4-8D4B-4132-98BE-B4678FC577A3}"/>
          </ac:spMkLst>
        </pc:spChg>
        <pc:spChg chg="add del mod">
          <ac:chgData name="Julien MAZOYER" userId="1ee31c77-b296-469d-a2bf-0f872ef622c9" providerId="ADAL" clId="{9D8248EC-7AEF-4C9F-96D3-0D1175E71B60}" dt="2020-06-17T13:26:26.029" v="62"/>
          <ac:spMkLst>
            <pc:docMk/>
            <pc:sldMk cId="2937571874" sldId="1041"/>
            <ac:spMk id="27" creationId="{CE589727-6BC1-40D9-A1D9-2F047B9B97D1}"/>
          </ac:spMkLst>
        </pc:spChg>
        <pc:spChg chg="add del mod">
          <ac:chgData name="Julien MAZOYER" userId="1ee31c77-b296-469d-a2bf-0f872ef622c9" providerId="ADAL" clId="{9D8248EC-7AEF-4C9F-96D3-0D1175E71B60}" dt="2020-06-17T13:26:32.884" v="63"/>
          <ac:spMkLst>
            <pc:docMk/>
            <pc:sldMk cId="2937571874" sldId="1041"/>
            <ac:spMk id="28" creationId="{7A803BD5-3F94-4F69-816A-5E8603EFA9EA}"/>
          </ac:spMkLst>
        </pc:spChg>
        <pc:spChg chg="add del mod">
          <ac:chgData name="Julien MAZOYER" userId="1ee31c77-b296-469d-a2bf-0f872ef622c9" providerId="ADAL" clId="{9D8248EC-7AEF-4C9F-96D3-0D1175E71B60}" dt="2020-06-17T13:26:32.884" v="63"/>
          <ac:spMkLst>
            <pc:docMk/>
            <pc:sldMk cId="2937571874" sldId="1041"/>
            <ac:spMk id="29" creationId="{9996276B-853E-4DAB-A5EF-FCFE94A8C331}"/>
          </ac:spMkLst>
        </pc:spChg>
        <pc:spChg chg="add del mod">
          <ac:chgData name="Julien MAZOYER" userId="1ee31c77-b296-469d-a2bf-0f872ef622c9" providerId="ADAL" clId="{9D8248EC-7AEF-4C9F-96D3-0D1175E71B60}" dt="2020-06-17T13:26:32.884" v="63"/>
          <ac:spMkLst>
            <pc:docMk/>
            <pc:sldMk cId="2937571874" sldId="1041"/>
            <ac:spMk id="30" creationId="{331EA4A3-EE99-489C-B533-2A980A473236}"/>
          </ac:spMkLst>
        </pc:spChg>
        <pc:spChg chg="add del mod">
          <ac:chgData name="Julien MAZOYER" userId="1ee31c77-b296-469d-a2bf-0f872ef622c9" providerId="ADAL" clId="{9D8248EC-7AEF-4C9F-96D3-0D1175E71B60}" dt="2020-06-17T13:26:32.884" v="63"/>
          <ac:spMkLst>
            <pc:docMk/>
            <pc:sldMk cId="2937571874" sldId="1041"/>
            <ac:spMk id="31" creationId="{1DC1DF8A-36C7-4704-8488-6AC83A523EF7}"/>
          </ac:spMkLst>
        </pc:spChg>
        <pc:spChg chg="add del mod">
          <ac:chgData name="Julien MAZOYER" userId="1ee31c77-b296-469d-a2bf-0f872ef622c9" providerId="ADAL" clId="{9D8248EC-7AEF-4C9F-96D3-0D1175E71B60}" dt="2020-06-17T13:26:33.204" v="64"/>
          <ac:spMkLst>
            <pc:docMk/>
            <pc:sldMk cId="2937571874" sldId="1041"/>
            <ac:spMk id="32" creationId="{4C2421E7-3C43-4861-81AE-067C4A187D26}"/>
          </ac:spMkLst>
        </pc:spChg>
        <pc:spChg chg="add del mod">
          <ac:chgData name="Julien MAZOYER" userId="1ee31c77-b296-469d-a2bf-0f872ef622c9" providerId="ADAL" clId="{9D8248EC-7AEF-4C9F-96D3-0D1175E71B60}" dt="2020-06-17T13:26:33.204" v="64"/>
          <ac:spMkLst>
            <pc:docMk/>
            <pc:sldMk cId="2937571874" sldId="1041"/>
            <ac:spMk id="33" creationId="{87ED4406-FFD6-446A-9D1B-1E53CC73EFF1}"/>
          </ac:spMkLst>
        </pc:spChg>
        <pc:spChg chg="add del mod">
          <ac:chgData name="Julien MAZOYER" userId="1ee31c77-b296-469d-a2bf-0f872ef622c9" providerId="ADAL" clId="{9D8248EC-7AEF-4C9F-96D3-0D1175E71B60}" dt="2020-06-17T13:26:33.204" v="64"/>
          <ac:spMkLst>
            <pc:docMk/>
            <pc:sldMk cId="2937571874" sldId="1041"/>
            <ac:spMk id="34" creationId="{BD0ACD53-72FF-40B4-9F62-F5EAB6DF21DE}"/>
          </ac:spMkLst>
        </pc:spChg>
        <pc:spChg chg="add del mod">
          <ac:chgData name="Julien MAZOYER" userId="1ee31c77-b296-469d-a2bf-0f872ef622c9" providerId="ADAL" clId="{9D8248EC-7AEF-4C9F-96D3-0D1175E71B60}" dt="2020-06-17T13:26:33.204" v="64"/>
          <ac:spMkLst>
            <pc:docMk/>
            <pc:sldMk cId="2937571874" sldId="1041"/>
            <ac:spMk id="35" creationId="{FC51B6CB-0E0E-4988-BBCA-59A20C4D968F}"/>
          </ac:spMkLst>
        </pc:spChg>
        <pc:spChg chg="add del mod">
          <ac:chgData name="Julien MAZOYER" userId="1ee31c77-b296-469d-a2bf-0f872ef622c9" providerId="ADAL" clId="{9D8248EC-7AEF-4C9F-96D3-0D1175E71B60}" dt="2020-06-17T13:26:33.362" v="65"/>
          <ac:spMkLst>
            <pc:docMk/>
            <pc:sldMk cId="2937571874" sldId="1041"/>
            <ac:spMk id="36" creationId="{430D5494-297F-4494-92E5-944605C28005}"/>
          </ac:spMkLst>
        </pc:spChg>
        <pc:spChg chg="add del mod">
          <ac:chgData name="Julien MAZOYER" userId="1ee31c77-b296-469d-a2bf-0f872ef622c9" providerId="ADAL" clId="{9D8248EC-7AEF-4C9F-96D3-0D1175E71B60}" dt="2020-06-17T13:26:33.362" v="65"/>
          <ac:spMkLst>
            <pc:docMk/>
            <pc:sldMk cId="2937571874" sldId="1041"/>
            <ac:spMk id="37" creationId="{42B8AAA2-6881-4414-AA8E-91438B94A447}"/>
          </ac:spMkLst>
        </pc:spChg>
        <pc:spChg chg="add del mod">
          <ac:chgData name="Julien MAZOYER" userId="1ee31c77-b296-469d-a2bf-0f872ef622c9" providerId="ADAL" clId="{9D8248EC-7AEF-4C9F-96D3-0D1175E71B60}" dt="2020-06-17T13:26:33.362" v="65"/>
          <ac:spMkLst>
            <pc:docMk/>
            <pc:sldMk cId="2937571874" sldId="1041"/>
            <ac:spMk id="38" creationId="{AFDAF07D-FC73-44AF-8C9A-C53520FA359D}"/>
          </ac:spMkLst>
        </pc:spChg>
        <pc:spChg chg="add del mod">
          <ac:chgData name="Julien MAZOYER" userId="1ee31c77-b296-469d-a2bf-0f872ef622c9" providerId="ADAL" clId="{9D8248EC-7AEF-4C9F-96D3-0D1175E71B60}" dt="2020-06-17T13:26:33.362" v="65"/>
          <ac:spMkLst>
            <pc:docMk/>
            <pc:sldMk cId="2937571874" sldId="1041"/>
            <ac:spMk id="39" creationId="{1CC0D27E-1E66-4EEA-BF86-BA35C842C258}"/>
          </ac:spMkLst>
        </pc:spChg>
        <pc:picChg chg="mod">
          <ac:chgData name="Julien MAZOYER" userId="1ee31c77-b296-469d-a2bf-0f872ef622c9" providerId="ADAL" clId="{9D8248EC-7AEF-4C9F-96D3-0D1175E71B60}" dt="2020-06-17T13:26:33.362" v="65"/>
          <ac:picMkLst>
            <pc:docMk/>
            <pc:sldMk cId="2937571874" sldId="1041"/>
            <ac:picMk id="6" creationId="{406943BC-C500-4FAE-8EE7-FE3FB1F180C4}"/>
          </ac:picMkLst>
        </pc:picChg>
      </pc:sldChg>
      <pc:sldChg chg="addSp delSp modSp">
        <pc:chgData name="Julien MAZOYER" userId="1ee31c77-b296-469d-a2bf-0f872ef622c9" providerId="ADAL" clId="{9D8248EC-7AEF-4C9F-96D3-0D1175E71B60}" dt="2020-06-17T13:36:20.844" v="80" actId="207"/>
        <pc:sldMkLst>
          <pc:docMk/>
          <pc:sldMk cId="3793828128" sldId="1042"/>
        </pc:sldMkLst>
        <pc:spChg chg="mod">
          <ac:chgData name="Julien MAZOYER" userId="1ee31c77-b296-469d-a2bf-0f872ef622c9" providerId="ADAL" clId="{9D8248EC-7AEF-4C9F-96D3-0D1175E71B60}" dt="2020-06-17T13:28:05.386" v="67"/>
          <ac:spMkLst>
            <pc:docMk/>
            <pc:sldMk cId="3793828128" sldId="1042"/>
            <ac:spMk id="2" creationId="{BB2349EE-C4A6-BF41-80A2-BFBC7B47D78A}"/>
          </ac:spMkLst>
        </pc:spChg>
        <pc:spChg chg="mod">
          <ac:chgData name="Julien MAZOYER" userId="1ee31c77-b296-469d-a2bf-0f872ef622c9" providerId="ADAL" clId="{9D8248EC-7AEF-4C9F-96D3-0D1175E71B60}" dt="2020-06-17T13:28:05.386" v="67"/>
          <ac:spMkLst>
            <pc:docMk/>
            <pc:sldMk cId="3793828128" sldId="1042"/>
            <ac:spMk id="4" creationId="{CFA761B9-5EFF-6A40-AD92-DB652560C511}"/>
          </ac:spMkLst>
        </pc:spChg>
        <pc:spChg chg="mod">
          <ac:chgData name="Julien MAZOYER" userId="1ee31c77-b296-469d-a2bf-0f872ef622c9" providerId="ADAL" clId="{9D8248EC-7AEF-4C9F-96D3-0D1175E71B60}" dt="2020-06-17T13:28:05.386" v="67"/>
          <ac:spMkLst>
            <pc:docMk/>
            <pc:sldMk cId="3793828128" sldId="1042"/>
            <ac:spMk id="5" creationId="{8ADD8452-E1E5-3C49-9AF6-440EA38C9F7E}"/>
          </ac:spMkLst>
        </pc:spChg>
        <pc:spChg chg="add del mod">
          <ac:chgData name="Julien MAZOYER" userId="1ee31c77-b296-469d-a2bf-0f872ef622c9" providerId="ADAL" clId="{9D8248EC-7AEF-4C9F-96D3-0D1175E71B60}" dt="2020-06-17T13:28:05.386" v="67"/>
          <ac:spMkLst>
            <pc:docMk/>
            <pc:sldMk cId="3793828128" sldId="1042"/>
            <ac:spMk id="8" creationId="{C727C1F9-D18C-4D9A-838E-596665668B49}"/>
          </ac:spMkLst>
        </pc:spChg>
        <pc:spChg chg="mod">
          <ac:chgData name="Julien MAZOYER" userId="1ee31c77-b296-469d-a2bf-0f872ef622c9" providerId="ADAL" clId="{9D8248EC-7AEF-4C9F-96D3-0D1175E71B60}" dt="2020-06-17T13:36:20.844" v="80" actId="207"/>
          <ac:spMkLst>
            <pc:docMk/>
            <pc:sldMk cId="3793828128" sldId="1042"/>
            <ac:spMk id="11" creationId="{0065F69B-98B6-4C39-B6CB-0699313E6E25}"/>
          </ac:spMkLst>
        </pc:spChg>
        <pc:spChg chg="add del mod">
          <ac:chgData name="Julien MAZOYER" userId="1ee31c77-b296-469d-a2bf-0f872ef622c9" providerId="ADAL" clId="{9D8248EC-7AEF-4C9F-96D3-0D1175E71B60}" dt="2020-06-17T13:28:05.386" v="67"/>
          <ac:spMkLst>
            <pc:docMk/>
            <pc:sldMk cId="3793828128" sldId="1042"/>
            <ac:spMk id="12" creationId="{5A31F5F6-11E9-4520-912F-239A5F4BA0C8}"/>
          </ac:spMkLst>
        </pc:spChg>
        <pc:spChg chg="add del mod">
          <ac:chgData name="Julien MAZOYER" userId="1ee31c77-b296-469d-a2bf-0f872ef622c9" providerId="ADAL" clId="{9D8248EC-7AEF-4C9F-96D3-0D1175E71B60}" dt="2020-06-17T13:28:05.386" v="67"/>
          <ac:spMkLst>
            <pc:docMk/>
            <pc:sldMk cId="3793828128" sldId="1042"/>
            <ac:spMk id="13" creationId="{FF3CBC7B-3DC9-47C4-B152-B333F8ED692E}"/>
          </ac:spMkLst>
        </pc:spChg>
        <pc:spChg chg="add del mod">
          <ac:chgData name="Julien MAZOYER" userId="1ee31c77-b296-469d-a2bf-0f872ef622c9" providerId="ADAL" clId="{9D8248EC-7AEF-4C9F-96D3-0D1175E71B60}" dt="2020-06-17T13:28:05.386" v="67"/>
          <ac:spMkLst>
            <pc:docMk/>
            <pc:sldMk cId="3793828128" sldId="1042"/>
            <ac:spMk id="14" creationId="{A0433362-95F2-4305-B23D-2CE8DA22F103}"/>
          </ac:spMkLst>
        </pc:spChg>
        <pc:spChg chg="add mod">
          <ac:chgData name="Julien MAZOYER" userId="1ee31c77-b296-469d-a2bf-0f872ef622c9" providerId="ADAL" clId="{9D8248EC-7AEF-4C9F-96D3-0D1175E71B60}" dt="2020-06-17T13:28:05.386" v="67"/>
          <ac:spMkLst>
            <pc:docMk/>
            <pc:sldMk cId="3793828128" sldId="1042"/>
            <ac:spMk id="15" creationId="{C0B319A5-04D1-4D8F-8F52-C95227C56A94}"/>
          </ac:spMkLst>
        </pc:spChg>
      </pc:sldChg>
      <pc:sldChg chg="addSp delSp modSp">
        <pc:chgData name="Julien MAZOYER" userId="1ee31c77-b296-469d-a2bf-0f872ef622c9" providerId="ADAL" clId="{9D8248EC-7AEF-4C9F-96D3-0D1175E71B60}" dt="2020-06-17T13:28:32.619" v="68"/>
        <pc:sldMkLst>
          <pc:docMk/>
          <pc:sldMk cId="812560969" sldId="1043"/>
        </pc:sldMkLst>
        <pc:spChg chg="mod">
          <ac:chgData name="Julien MAZOYER" userId="1ee31c77-b296-469d-a2bf-0f872ef622c9" providerId="ADAL" clId="{9D8248EC-7AEF-4C9F-96D3-0D1175E71B60}" dt="2020-06-17T13:28:32.619" v="68"/>
          <ac:spMkLst>
            <pc:docMk/>
            <pc:sldMk cId="812560969" sldId="1043"/>
            <ac:spMk id="2" creationId="{BB2349EE-C4A6-BF41-80A2-BFBC7B47D78A}"/>
          </ac:spMkLst>
        </pc:spChg>
        <pc:spChg chg="mod">
          <ac:chgData name="Julien MAZOYER" userId="1ee31c77-b296-469d-a2bf-0f872ef622c9" providerId="ADAL" clId="{9D8248EC-7AEF-4C9F-96D3-0D1175E71B60}" dt="2020-06-17T13:28:32.619" v="68"/>
          <ac:spMkLst>
            <pc:docMk/>
            <pc:sldMk cId="812560969" sldId="1043"/>
            <ac:spMk id="4" creationId="{CFA761B9-5EFF-6A40-AD92-DB652560C511}"/>
          </ac:spMkLst>
        </pc:spChg>
        <pc:spChg chg="mod">
          <ac:chgData name="Julien MAZOYER" userId="1ee31c77-b296-469d-a2bf-0f872ef622c9" providerId="ADAL" clId="{9D8248EC-7AEF-4C9F-96D3-0D1175E71B60}" dt="2020-06-17T13:28:32.619" v="68"/>
          <ac:spMkLst>
            <pc:docMk/>
            <pc:sldMk cId="812560969" sldId="1043"/>
            <ac:spMk id="5" creationId="{8ADD8452-E1E5-3C49-9AF6-440EA38C9F7E}"/>
          </ac:spMkLst>
        </pc:spChg>
        <pc:spChg chg="mod">
          <ac:chgData name="Julien MAZOYER" userId="1ee31c77-b296-469d-a2bf-0f872ef622c9" providerId="ADAL" clId="{9D8248EC-7AEF-4C9F-96D3-0D1175E71B60}" dt="2020-06-17T13:28:32.619" v="68"/>
          <ac:spMkLst>
            <pc:docMk/>
            <pc:sldMk cId="812560969" sldId="1043"/>
            <ac:spMk id="11" creationId="{0065F69B-98B6-4C39-B6CB-0699313E6E25}"/>
          </ac:spMkLst>
        </pc:spChg>
        <pc:spChg chg="add del mod">
          <ac:chgData name="Julien MAZOYER" userId="1ee31c77-b296-469d-a2bf-0f872ef622c9" providerId="ADAL" clId="{9D8248EC-7AEF-4C9F-96D3-0D1175E71B60}" dt="2020-06-17T13:28:32.619" v="68"/>
          <ac:spMkLst>
            <pc:docMk/>
            <pc:sldMk cId="812560969" sldId="1043"/>
            <ac:spMk id="12" creationId="{1D122C94-01EF-4B76-A7BE-33C7FE57CDF2}"/>
          </ac:spMkLst>
        </pc:spChg>
        <pc:spChg chg="add del mod">
          <ac:chgData name="Julien MAZOYER" userId="1ee31c77-b296-469d-a2bf-0f872ef622c9" providerId="ADAL" clId="{9D8248EC-7AEF-4C9F-96D3-0D1175E71B60}" dt="2020-06-17T13:28:32.619" v="68"/>
          <ac:spMkLst>
            <pc:docMk/>
            <pc:sldMk cId="812560969" sldId="1043"/>
            <ac:spMk id="13" creationId="{B6B949CA-7CF4-4451-A4AE-831E1CE30F77}"/>
          </ac:spMkLst>
        </pc:spChg>
        <pc:spChg chg="add del mod">
          <ac:chgData name="Julien MAZOYER" userId="1ee31c77-b296-469d-a2bf-0f872ef622c9" providerId="ADAL" clId="{9D8248EC-7AEF-4C9F-96D3-0D1175E71B60}" dt="2020-06-17T13:28:32.619" v="68"/>
          <ac:spMkLst>
            <pc:docMk/>
            <pc:sldMk cId="812560969" sldId="1043"/>
            <ac:spMk id="14" creationId="{F21A548B-CAE0-4637-AD31-952303A0E181}"/>
          </ac:spMkLst>
        </pc:spChg>
        <pc:spChg chg="add del mod">
          <ac:chgData name="Julien MAZOYER" userId="1ee31c77-b296-469d-a2bf-0f872ef622c9" providerId="ADAL" clId="{9D8248EC-7AEF-4C9F-96D3-0D1175E71B60}" dt="2020-06-17T13:28:32.619" v="68"/>
          <ac:spMkLst>
            <pc:docMk/>
            <pc:sldMk cId="812560969" sldId="1043"/>
            <ac:spMk id="15" creationId="{324C4EB9-F499-40AA-AD3B-3D279FFDF4FC}"/>
          </ac:spMkLst>
        </pc:spChg>
      </pc:sldChg>
      <pc:sldChg chg="addSp delSp modSp">
        <pc:chgData name="Julien MAZOYER" userId="1ee31c77-b296-469d-a2bf-0f872ef622c9" providerId="ADAL" clId="{9D8248EC-7AEF-4C9F-96D3-0D1175E71B60}" dt="2020-06-17T13:34:09.216" v="78" actId="207"/>
        <pc:sldMkLst>
          <pc:docMk/>
          <pc:sldMk cId="4282684044" sldId="1044"/>
        </pc:sldMkLst>
        <pc:spChg chg="mod">
          <ac:chgData name="Julien MAZOYER" userId="1ee31c77-b296-469d-a2bf-0f872ef622c9" providerId="ADAL" clId="{9D8248EC-7AEF-4C9F-96D3-0D1175E71B60}" dt="2020-06-17T13:29:22.817" v="69"/>
          <ac:spMkLst>
            <pc:docMk/>
            <pc:sldMk cId="4282684044" sldId="1044"/>
            <ac:spMk id="2" creationId="{BB2349EE-C4A6-BF41-80A2-BFBC7B47D78A}"/>
          </ac:spMkLst>
        </pc:spChg>
        <pc:spChg chg="mod">
          <ac:chgData name="Julien MAZOYER" userId="1ee31c77-b296-469d-a2bf-0f872ef622c9" providerId="ADAL" clId="{9D8248EC-7AEF-4C9F-96D3-0D1175E71B60}" dt="2020-06-17T13:29:22.817" v="69"/>
          <ac:spMkLst>
            <pc:docMk/>
            <pc:sldMk cId="4282684044" sldId="1044"/>
            <ac:spMk id="4" creationId="{CFA761B9-5EFF-6A40-AD92-DB652560C511}"/>
          </ac:spMkLst>
        </pc:spChg>
        <pc:spChg chg="mod">
          <ac:chgData name="Julien MAZOYER" userId="1ee31c77-b296-469d-a2bf-0f872ef622c9" providerId="ADAL" clId="{9D8248EC-7AEF-4C9F-96D3-0D1175E71B60}" dt="2020-06-17T13:29:22.817" v="69"/>
          <ac:spMkLst>
            <pc:docMk/>
            <pc:sldMk cId="4282684044" sldId="1044"/>
            <ac:spMk id="5" creationId="{8ADD8452-E1E5-3C49-9AF6-440EA38C9F7E}"/>
          </ac:spMkLst>
        </pc:spChg>
        <pc:spChg chg="mod">
          <ac:chgData name="Julien MAZOYER" userId="1ee31c77-b296-469d-a2bf-0f872ef622c9" providerId="ADAL" clId="{9D8248EC-7AEF-4C9F-96D3-0D1175E71B60}" dt="2020-06-17T13:34:09.216" v="78" actId="207"/>
          <ac:spMkLst>
            <pc:docMk/>
            <pc:sldMk cId="4282684044" sldId="1044"/>
            <ac:spMk id="11" creationId="{0065F69B-98B6-4C39-B6CB-0699313E6E25}"/>
          </ac:spMkLst>
        </pc:spChg>
        <pc:spChg chg="add del mod">
          <ac:chgData name="Julien MAZOYER" userId="1ee31c77-b296-469d-a2bf-0f872ef622c9" providerId="ADAL" clId="{9D8248EC-7AEF-4C9F-96D3-0D1175E71B60}" dt="2020-06-17T13:29:22.817" v="69"/>
          <ac:spMkLst>
            <pc:docMk/>
            <pc:sldMk cId="4282684044" sldId="1044"/>
            <ac:spMk id="12" creationId="{83AD6DD1-AFC2-4694-B88D-CF2A01B63339}"/>
          </ac:spMkLst>
        </pc:spChg>
        <pc:spChg chg="add del mod">
          <ac:chgData name="Julien MAZOYER" userId="1ee31c77-b296-469d-a2bf-0f872ef622c9" providerId="ADAL" clId="{9D8248EC-7AEF-4C9F-96D3-0D1175E71B60}" dt="2020-06-17T13:29:22.817" v="69"/>
          <ac:spMkLst>
            <pc:docMk/>
            <pc:sldMk cId="4282684044" sldId="1044"/>
            <ac:spMk id="13" creationId="{DCC840FA-EB9C-413E-9640-879B4BBF3137}"/>
          </ac:spMkLst>
        </pc:spChg>
        <pc:spChg chg="add del mod">
          <ac:chgData name="Julien MAZOYER" userId="1ee31c77-b296-469d-a2bf-0f872ef622c9" providerId="ADAL" clId="{9D8248EC-7AEF-4C9F-96D3-0D1175E71B60}" dt="2020-06-17T13:29:22.817" v="69"/>
          <ac:spMkLst>
            <pc:docMk/>
            <pc:sldMk cId="4282684044" sldId="1044"/>
            <ac:spMk id="14" creationId="{525CF730-24E4-4A8E-97E5-08C36DBF79E3}"/>
          </ac:spMkLst>
        </pc:spChg>
        <pc:spChg chg="add del mod">
          <ac:chgData name="Julien MAZOYER" userId="1ee31c77-b296-469d-a2bf-0f872ef622c9" providerId="ADAL" clId="{9D8248EC-7AEF-4C9F-96D3-0D1175E71B60}" dt="2020-06-17T13:29:22.817" v="69"/>
          <ac:spMkLst>
            <pc:docMk/>
            <pc:sldMk cId="4282684044" sldId="1044"/>
            <ac:spMk id="15" creationId="{11C75237-287C-4A5B-B0BF-9AC3D5E287C6}"/>
          </ac:spMkLst>
        </pc:spChg>
      </pc:sldChg>
      <pc:sldChg chg="addSp delSp modSp">
        <pc:chgData name="Julien MAZOYER" userId="1ee31c77-b296-469d-a2bf-0f872ef622c9" providerId="ADAL" clId="{9D8248EC-7AEF-4C9F-96D3-0D1175E71B60}" dt="2020-06-17T13:33:46.697" v="77" actId="207"/>
        <pc:sldMkLst>
          <pc:docMk/>
          <pc:sldMk cId="2401843858" sldId="1045"/>
        </pc:sldMkLst>
        <pc:spChg chg="mod">
          <ac:chgData name="Julien MAZOYER" userId="1ee31c77-b296-469d-a2bf-0f872ef622c9" providerId="ADAL" clId="{9D8248EC-7AEF-4C9F-96D3-0D1175E71B60}" dt="2020-06-17T13:30:02.882" v="71"/>
          <ac:spMkLst>
            <pc:docMk/>
            <pc:sldMk cId="2401843858" sldId="1045"/>
            <ac:spMk id="2" creationId="{BB2349EE-C4A6-BF41-80A2-BFBC7B47D78A}"/>
          </ac:spMkLst>
        </pc:spChg>
        <pc:spChg chg="mod">
          <ac:chgData name="Julien MAZOYER" userId="1ee31c77-b296-469d-a2bf-0f872ef622c9" providerId="ADAL" clId="{9D8248EC-7AEF-4C9F-96D3-0D1175E71B60}" dt="2020-06-17T13:30:02.882" v="71"/>
          <ac:spMkLst>
            <pc:docMk/>
            <pc:sldMk cId="2401843858" sldId="1045"/>
            <ac:spMk id="4" creationId="{CFA761B9-5EFF-6A40-AD92-DB652560C511}"/>
          </ac:spMkLst>
        </pc:spChg>
        <pc:spChg chg="mod">
          <ac:chgData name="Julien MAZOYER" userId="1ee31c77-b296-469d-a2bf-0f872ef622c9" providerId="ADAL" clId="{9D8248EC-7AEF-4C9F-96D3-0D1175E71B60}" dt="2020-06-17T13:30:02.882" v="71"/>
          <ac:spMkLst>
            <pc:docMk/>
            <pc:sldMk cId="2401843858" sldId="1045"/>
            <ac:spMk id="5" creationId="{8ADD8452-E1E5-3C49-9AF6-440EA38C9F7E}"/>
          </ac:spMkLst>
        </pc:spChg>
        <pc:spChg chg="add del mod">
          <ac:chgData name="Julien MAZOYER" userId="1ee31c77-b296-469d-a2bf-0f872ef622c9" providerId="ADAL" clId="{9D8248EC-7AEF-4C9F-96D3-0D1175E71B60}" dt="2020-06-17T13:30:00.401" v="70"/>
          <ac:spMkLst>
            <pc:docMk/>
            <pc:sldMk cId="2401843858" sldId="1045"/>
            <ac:spMk id="8" creationId="{2C8791A7-8B4E-4F25-A2C2-FF704CB4D74C}"/>
          </ac:spMkLst>
        </pc:spChg>
        <pc:spChg chg="add del mod">
          <ac:chgData name="Julien MAZOYER" userId="1ee31c77-b296-469d-a2bf-0f872ef622c9" providerId="ADAL" clId="{9D8248EC-7AEF-4C9F-96D3-0D1175E71B60}" dt="2020-06-17T13:30:00.401" v="70"/>
          <ac:spMkLst>
            <pc:docMk/>
            <pc:sldMk cId="2401843858" sldId="1045"/>
            <ac:spMk id="9" creationId="{C4150C13-F81B-4C56-ABC6-279E1A8D045E}"/>
          </ac:spMkLst>
        </pc:spChg>
        <pc:spChg chg="mod">
          <ac:chgData name="Julien MAZOYER" userId="1ee31c77-b296-469d-a2bf-0f872ef622c9" providerId="ADAL" clId="{9D8248EC-7AEF-4C9F-96D3-0D1175E71B60}" dt="2020-06-17T13:33:46.697" v="77" actId="207"/>
          <ac:spMkLst>
            <pc:docMk/>
            <pc:sldMk cId="2401843858" sldId="1045"/>
            <ac:spMk id="11" creationId="{0065F69B-98B6-4C39-B6CB-0699313E6E25}"/>
          </ac:spMkLst>
        </pc:spChg>
        <pc:spChg chg="add del mod">
          <ac:chgData name="Julien MAZOYER" userId="1ee31c77-b296-469d-a2bf-0f872ef622c9" providerId="ADAL" clId="{9D8248EC-7AEF-4C9F-96D3-0D1175E71B60}" dt="2020-06-17T13:30:00.401" v="70"/>
          <ac:spMkLst>
            <pc:docMk/>
            <pc:sldMk cId="2401843858" sldId="1045"/>
            <ac:spMk id="18" creationId="{0660FB65-0CAA-4B02-AD89-E04E913C78EA}"/>
          </ac:spMkLst>
        </pc:spChg>
        <pc:spChg chg="add del mod">
          <ac:chgData name="Julien MAZOYER" userId="1ee31c77-b296-469d-a2bf-0f872ef622c9" providerId="ADAL" clId="{9D8248EC-7AEF-4C9F-96D3-0D1175E71B60}" dt="2020-06-17T13:30:00.401" v="70"/>
          <ac:spMkLst>
            <pc:docMk/>
            <pc:sldMk cId="2401843858" sldId="1045"/>
            <ac:spMk id="19" creationId="{4E6774DE-9BC1-4C09-8503-CC5A236197C7}"/>
          </ac:spMkLst>
        </pc:spChg>
        <pc:spChg chg="add mod">
          <ac:chgData name="Julien MAZOYER" userId="1ee31c77-b296-469d-a2bf-0f872ef622c9" providerId="ADAL" clId="{9D8248EC-7AEF-4C9F-96D3-0D1175E71B60}" dt="2020-06-17T13:30:00.401" v="70"/>
          <ac:spMkLst>
            <pc:docMk/>
            <pc:sldMk cId="2401843858" sldId="1045"/>
            <ac:spMk id="20" creationId="{455FF0D5-D42B-4388-AB75-1C89E415BD74}"/>
          </ac:spMkLst>
        </pc:spChg>
        <pc:spChg chg="add del mod">
          <ac:chgData name="Julien MAZOYER" userId="1ee31c77-b296-469d-a2bf-0f872ef622c9" providerId="ADAL" clId="{9D8248EC-7AEF-4C9F-96D3-0D1175E71B60}" dt="2020-06-17T13:30:02.882" v="71"/>
          <ac:spMkLst>
            <pc:docMk/>
            <pc:sldMk cId="2401843858" sldId="1045"/>
            <ac:spMk id="21" creationId="{AAABC301-2822-4CDA-87E4-5523CFA45B42}"/>
          </ac:spMkLst>
        </pc:spChg>
        <pc:spChg chg="add del mod">
          <ac:chgData name="Julien MAZOYER" userId="1ee31c77-b296-469d-a2bf-0f872ef622c9" providerId="ADAL" clId="{9D8248EC-7AEF-4C9F-96D3-0D1175E71B60}" dt="2020-06-17T13:30:02.882" v="71"/>
          <ac:spMkLst>
            <pc:docMk/>
            <pc:sldMk cId="2401843858" sldId="1045"/>
            <ac:spMk id="22" creationId="{6AC8C03F-BDF5-41A1-AE60-5AE348F88831}"/>
          </ac:spMkLst>
        </pc:spChg>
        <pc:spChg chg="add del mod">
          <ac:chgData name="Julien MAZOYER" userId="1ee31c77-b296-469d-a2bf-0f872ef622c9" providerId="ADAL" clId="{9D8248EC-7AEF-4C9F-96D3-0D1175E71B60}" dt="2020-06-17T13:30:02.882" v="71"/>
          <ac:spMkLst>
            <pc:docMk/>
            <pc:sldMk cId="2401843858" sldId="1045"/>
            <ac:spMk id="23" creationId="{113E0BC5-A10B-4262-BBC9-89B3389FB6A6}"/>
          </ac:spMkLst>
        </pc:spChg>
        <pc:spChg chg="add del mod">
          <ac:chgData name="Julien MAZOYER" userId="1ee31c77-b296-469d-a2bf-0f872ef622c9" providerId="ADAL" clId="{9D8248EC-7AEF-4C9F-96D3-0D1175E71B60}" dt="2020-06-17T13:30:02.882" v="71"/>
          <ac:spMkLst>
            <pc:docMk/>
            <pc:sldMk cId="2401843858" sldId="1045"/>
            <ac:spMk id="24" creationId="{26013F8A-55EC-48FD-97B6-01341390F8CA}"/>
          </ac:spMkLst>
        </pc:spChg>
      </pc:sldChg>
      <pc:sldChg chg="addSp delSp modSp ord">
        <pc:chgData name="Julien MAZOYER" userId="1ee31c77-b296-469d-a2bf-0f872ef622c9" providerId="ADAL" clId="{9D8248EC-7AEF-4C9F-96D3-0D1175E71B60}" dt="2020-06-17T13:32:49.908" v="75" actId="207"/>
        <pc:sldMkLst>
          <pc:docMk/>
          <pc:sldMk cId="3323851305" sldId="1048"/>
        </pc:sldMkLst>
        <pc:spChg chg="mod">
          <ac:chgData name="Julien MAZOYER" userId="1ee31c77-b296-469d-a2bf-0f872ef622c9" providerId="ADAL" clId="{9D8248EC-7AEF-4C9F-96D3-0D1175E71B60}" dt="2020-06-17T13:32:06.751" v="74"/>
          <ac:spMkLst>
            <pc:docMk/>
            <pc:sldMk cId="3323851305" sldId="1048"/>
            <ac:spMk id="2" creationId="{BB2349EE-C4A6-BF41-80A2-BFBC7B47D78A}"/>
          </ac:spMkLst>
        </pc:spChg>
        <pc:spChg chg="mod">
          <ac:chgData name="Julien MAZOYER" userId="1ee31c77-b296-469d-a2bf-0f872ef622c9" providerId="ADAL" clId="{9D8248EC-7AEF-4C9F-96D3-0D1175E71B60}" dt="2020-06-17T13:32:06.751" v="74"/>
          <ac:spMkLst>
            <pc:docMk/>
            <pc:sldMk cId="3323851305" sldId="1048"/>
            <ac:spMk id="4" creationId="{CFA761B9-5EFF-6A40-AD92-DB652560C511}"/>
          </ac:spMkLst>
        </pc:spChg>
        <pc:spChg chg="mod">
          <ac:chgData name="Julien MAZOYER" userId="1ee31c77-b296-469d-a2bf-0f872ef622c9" providerId="ADAL" clId="{9D8248EC-7AEF-4C9F-96D3-0D1175E71B60}" dt="2020-06-17T13:32:06.751" v="74"/>
          <ac:spMkLst>
            <pc:docMk/>
            <pc:sldMk cId="3323851305" sldId="1048"/>
            <ac:spMk id="5" creationId="{8ADD8452-E1E5-3C49-9AF6-440EA38C9F7E}"/>
          </ac:spMkLst>
        </pc:spChg>
        <pc:spChg chg="add del mod">
          <ac:chgData name="Julien MAZOYER" userId="1ee31c77-b296-469d-a2bf-0f872ef622c9" providerId="ADAL" clId="{9D8248EC-7AEF-4C9F-96D3-0D1175E71B60}" dt="2020-06-17T13:32:00.480" v="73"/>
          <ac:spMkLst>
            <pc:docMk/>
            <pc:sldMk cId="3323851305" sldId="1048"/>
            <ac:spMk id="9" creationId="{C80B715F-69FA-4433-A6CB-C4F9838A68B8}"/>
          </ac:spMkLst>
        </pc:spChg>
        <pc:spChg chg="mod">
          <ac:chgData name="Julien MAZOYER" userId="1ee31c77-b296-469d-a2bf-0f872ef622c9" providerId="ADAL" clId="{9D8248EC-7AEF-4C9F-96D3-0D1175E71B60}" dt="2020-06-17T13:32:49.908" v="75" actId="207"/>
          <ac:spMkLst>
            <pc:docMk/>
            <pc:sldMk cId="3323851305" sldId="1048"/>
            <ac:spMk id="11" creationId="{0065F69B-98B6-4C39-B6CB-0699313E6E25}"/>
          </ac:spMkLst>
        </pc:spChg>
        <pc:spChg chg="add del mod">
          <ac:chgData name="Julien MAZOYER" userId="1ee31c77-b296-469d-a2bf-0f872ef622c9" providerId="ADAL" clId="{9D8248EC-7AEF-4C9F-96D3-0D1175E71B60}" dt="2020-06-17T13:32:00.480" v="73"/>
          <ac:spMkLst>
            <pc:docMk/>
            <pc:sldMk cId="3323851305" sldId="1048"/>
            <ac:spMk id="12" creationId="{CDC06EA2-B856-4EAE-B35B-124E5FE91D52}"/>
          </ac:spMkLst>
        </pc:spChg>
        <pc:spChg chg="add del mod">
          <ac:chgData name="Julien MAZOYER" userId="1ee31c77-b296-469d-a2bf-0f872ef622c9" providerId="ADAL" clId="{9D8248EC-7AEF-4C9F-96D3-0D1175E71B60}" dt="2020-06-17T13:32:00.480" v="73"/>
          <ac:spMkLst>
            <pc:docMk/>
            <pc:sldMk cId="3323851305" sldId="1048"/>
            <ac:spMk id="13" creationId="{B4A344C5-84E3-4860-A4E2-1F489AB42C4A}"/>
          </ac:spMkLst>
        </pc:spChg>
        <pc:spChg chg="add del mod">
          <ac:chgData name="Julien MAZOYER" userId="1ee31c77-b296-469d-a2bf-0f872ef622c9" providerId="ADAL" clId="{9D8248EC-7AEF-4C9F-96D3-0D1175E71B60}" dt="2020-06-17T13:32:00.480" v="73"/>
          <ac:spMkLst>
            <pc:docMk/>
            <pc:sldMk cId="3323851305" sldId="1048"/>
            <ac:spMk id="14" creationId="{7F4DA79C-5B12-459B-B4AD-0D9F22FFFD8F}"/>
          </ac:spMkLst>
        </pc:spChg>
        <pc:spChg chg="add del mod">
          <ac:chgData name="Julien MAZOYER" userId="1ee31c77-b296-469d-a2bf-0f872ef622c9" providerId="ADAL" clId="{9D8248EC-7AEF-4C9F-96D3-0D1175E71B60}" dt="2020-06-17T13:32:06.751" v="74"/>
          <ac:spMkLst>
            <pc:docMk/>
            <pc:sldMk cId="3323851305" sldId="1048"/>
            <ac:spMk id="16" creationId="{DA9CEA10-076A-4DD8-99D4-AF18664A34B1}"/>
          </ac:spMkLst>
        </pc:spChg>
        <pc:spChg chg="add del mod">
          <ac:chgData name="Julien MAZOYER" userId="1ee31c77-b296-469d-a2bf-0f872ef622c9" providerId="ADAL" clId="{9D8248EC-7AEF-4C9F-96D3-0D1175E71B60}" dt="2020-06-17T13:32:06.751" v="74"/>
          <ac:spMkLst>
            <pc:docMk/>
            <pc:sldMk cId="3323851305" sldId="1048"/>
            <ac:spMk id="17" creationId="{45DA288A-9162-4885-A4B8-0D296F471282}"/>
          </ac:spMkLst>
        </pc:spChg>
        <pc:spChg chg="add del mod">
          <ac:chgData name="Julien MAZOYER" userId="1ee31c77-b296-469d-a2bf-0f872ef622c9" providerId="ADAL" clId="{9D8248EC-7AEF-4C9F-96D3-0D1175E71B60}" dt="2020-06-17T13:32:06.751" v="74"/>
          <ac:spMkLst>
            <pc:docMk/>
            <pc:sldMk cId="3323851305" sldId="1048"/>
            <ac:spMk id="18" creationId="{269240E5-A2CC-4829-859A-79F9B4C15504}"/>
          </ac:spMkLst>
        </pc:spChg>
        <pc:spChg chg="add del mod">
          <ac:chgData name="Julien MAZOYER" userId="1ee31c77-b296-469d-a2bf-0f872ef622c9" providerId="ADAL" clId="{9D8248EC-7AEF-4C9F-96D3-0D1175E71B60}" dt="2020-06-17T13:32:06.751" v="74"/>
          <ac:spMkLst>
            <pc:docMk/>
            <pc:sldMk cId="3323851305" sldId="1048"/>
            <ac:spMk id="19" creationId="{6DD91644-22B2-4EFB-A099-C0561E65BB93}"/>
          </ac:spMkLst>
        </pc:spChg>
      </pc:sldChg>
      <pc:sldChg chg="addSp delSp modSp">
        <pc:chgData name="Julien MAZOYER" userId="1ee31c77-b296-469d-a2bf-0f872ef622c9" providerId="ADAL" clId="{9D8248EC-7AEF-4C9F-96D3-0D1175E71B60}" dt="2020-06-17T13:37:46.152" v="82" actId="207"/>
        <pc:sldMkLst>
          <pc:docMk/>
          <pc:sldMk cId="3299674323" sldId="1049"/>
        </pc:sldMkLst>
        <pc:spChg chg="mod">
          <ac:chgData name="Julien MAZOYER" userId="1ee31c77-b296-469d-a2bf-0f872ef622c9" providerId="ADAL" clId="{9D8248EC-7AEF-4C9F-96D3-0D1175E71B60}" dt="2020-06-17T13:37:14.222" v="81"/>
          <ac:spMkLst>
            <pc:docMk/>
            <pc:sldMk cId="3299674323" sldId="1049"/>
            <ac:spMk id="2" creationId="{BB2349EE-C4A6-BF41-80A2-BFBC7B47D78A}"/>
          </ac:spMkLst>
        </pc:spChg>
        <pc:spChg chg="mod">
          <ac:chgData name="Julien MAZOYER" userId="1ee31c77-b296-469d-a2bf-0f872ef622c9" providerId="ADAL" clId="{9D8248EC-7AEF-4C9F-96D3-0D1175E71B60}" dt="2020-06-17T13:37:14.222" v="81"/>
          <ac:spMkLst>
            <pc:docMk/>
            <pc:sldMk cId="3299674323" sldId="1049"/>
            <ac:spMk id="4" creationId="{CFA761B9-5EFF-6A40-AD92-DB652560C511}"/>
          </ac:spMkLst>
        </pc:spChg>
        <pc:spChg chg="mod">
          <ac:chgData name="Julien MAZOYER" userId="1ee31c77-b296-469d-a2bf-0f872ef622c9" providerId="ADAL" clId="{9D8248EC-7AEF-4C9F-96D3-0D1175E71B60}" dt="2020-06-17T13:37:14.222" v="81"/>
          <ac:spMkLst>
            <pc:docMk/>
            <pc:sldMk cId="3299674323" sldId="1049"/>
            <ac:spMk id="5" creationId="{8ADD8452-E1E5-3C49-9AF6-440EA38C9F7E}"/>
          </ac:spMkLst>
        </pc:spChg>
        <pc:spChg chg="add del mod">
          <ac:chgData name="Julien MAZOYER" userId="1ee31c77-b296-469d-a2bf-0f872ef622c9" providerId="ADAL" clId="{9D8248EC-7AEF-4C9F-96D3-0D1175E71B60}" dt="2020-06-17T13:37:14.222" v="81"/>
          <ac:spMkLst>
            <pc:docMk/>
            <pc:sldMk cId="3299674323" sldId="1049"/>
            <ac:spMk id="6" creationId="{9E2EF1C6-B44C-4261-B9FF-3B631A8222C2}"/>
          </ac:spMkLst>
        </pc:spChg>
        <pc:spChg chg="add del mod">
          <ac:chgData name="Julien MAZOYER" userId="1ee31c77-b296-469d-a2bf-0f872ef622c9" providerId="ADAL" clId="{9D8248EC-7AEF-4C9F-96D3-0D1175E71B60}" dt="2020-06-17T13:37:14.222" v="81"/>
          <ac:spMkLst>
            <pc:docMk/>
            <pc:sldMk cId="3299674323" sldId="1049"/>
            <ac:spMk id="7" creationId="{711B0DA6-C8ED-4B59-A398-BFD415EF16BA}"/>
          </ac:spMkLst>
        </pc:spChg>
        <pc:spChg chg="mod">
          <ac:chgData name="Julien MAZOYER" userId="1ee31c77-b296-469d-a2bf-0f872ef622c9" providerId="ADAL" clId="{9D8248EC-7AEF-4C9F-96D3-0D1175E71B60}" dt="2020-06-17T13:37:46.152" v="82" actId="207"/>
          <ac:spMkLst>
            <pc:docMk/>
            <pc:sldMk cId="3299674323" sldId="1049"/>
            <ac:spMk id="11" creationId="{0065F69B-98B6-4C39-B6CB-0699313E6E25}"/>
          </ac:spMkLst>
        </pc:spChg>
        <pc:spChg chg="add del mod">
          <ac:chgData name="Julien MAZOYER" userId="1ee31c77-b296-469d-a2bf-0f872ef622c9" providerId="ADAL" clId="{9D8248EC-7AEF-4C9F-96D3-0D1175E71B60}" dt="2020-06-17T13:37:14.222" v="81"/>
          <ac:spMkLst>
            <pc:docMk/>
            <pc:sldMk cId="3299674323" sldId="1049"/>
            <ac:spMk id="12" creationId="{BFBE1B67-CCAC-47D0-B2AF-0B4803DFFDE6}"/>
          </ac:spMkLst>
        </pc:spChg>
        <pc:spChg chg="add del mod">
          <ac:chgData name="Julien MAZOYER" userId="1ee31c77-b296-469d-a2bf-0f872ef622c9" providerId="ADAL" clId="{9D8248EC-7AEF-4C9F-96D3-0D1175E71B60}" dt="2020-06-17T13:37:14.222" v="81"/>
          <ac:spMkLst>
            <pc:docMk/>
            <pc:sldMk cId="3299674323" sldId="1049"/>
            <ac:spMk id="13" creationId="{A8F22B7E-02C6-4788-A488-712694A5C02D}"/>
          </ac:spMkLst>
        </pc:spChg>
      </pc:sldChg>
      <pc:sldChg chg="addSp delSp modSp">
        <pc:chgData name="Julien MAZOYER" userId="1ee31c77-b296-469d-a2bf-0f872ef622c9" providerId="ADAL" clId="{9D8248EC-7AEF-4C9F-96D3-0D1175E71B60}" dt="2020-06-17T13:42:32.552" v="92"/>
        <pc:sldMkLst>
          <pc:docMk/>
          <pc:sldMk cId="2189591505" sldId="1051"/>
        </pc:sldMkLst>
        <pc:spChg chg="mod">
          <ac:chgData name="Julien MAZOYER" userId="1ee31c77-b296-469d-a2bf-0f872ef622c9" providerId="ADAL" clId="{9D8248EC-7AEF-4C9F-96D3-0D1175E71B60}" dt="2020-06-17T13:42:32.552" v="92"/>
          <ac:spMkLst>
            <pc:docMk/>
            <pc:sldMk cId="2189591505" sldId="1051"/>
            <ac:spMk id="2" creationId="{4FBE2A1B-1BCA-44C6-9145-C882DA11AD43}"/>
          </ac:spMkLst>
        </pc:spChg>
        <pc:spChg chg="mod">
          <ac:chgData name="Julien MAZOYER" userId="1ee31c77-b296-469d-a2bf-0f872ef622c9" providerId="ADAL" clId="{9D8248EC-7AEF-4C9F-96D3-0D1175E71B60}" dt="2020-06-17T13:08:08.832" v="15" actId="207"/>
          <ac:spMkLst>
            <pc:docMk/>
            <pc:sldMk cId="2189591505" sldId="1051"/>
            <ac:spMk id="3" creationId="{AB7D5A49-804A-4564-B361-B73ED8D30F84}"/>
          </ac:spMkLst>
        </pc:spChg>
        <pc:spChg chg="add del mod">
          <ac:chgData name="Julien MAZOYER" userId="1ee31c77-b296-469d-a2bf-0f872ef622c9" providerId="ADAL" clId="{9D8248EC-7AEF-4C9F-96D3-0D1175E71B60}" dt="2020-06-17T13:42:32.552" v="92"/>
          <ac:spMkLst>
            <pc:docMk/>
            <pc:sldMk cId="2189591505" sldId="1051"/>
            <ac:spMk id="4" creationId="{ECB86AA5-114D-4F70-9BAD-A023DF25A5D2}"/>
          </ac:spMkLst>
        </pc:spChg>
        <pc:spChg chg="mod">
          <ac:chgData name="Julien MAZOYER" userId="1ee31c77-b296-469d-a2bf-0f872ef622c9" providerId="ADAL" clId="{9D8248EC-7AEF-4C9F-96D3-0D1175E71B60}" dt="2020-06-17T13:42:32.552" v="92"/>
          <ac:spMkLst>
            <pc:docMk/>
            <pc:sldMk cId="2189591505" sldId="1051"/>
            <ac:spMk id="5" creationId="{02EAA639-C1AC-480F-A7EB-DA25311DFAA7}"/>
          </ac:spMkLst>
        </pc:spChg>
        <pc:spChg chg="mod">
          <ac:chgData name="Julien MAZOYER" userId="1ee31c77-b296-469d-a2bf-0f872ef622c9" providerId="ADAL" clId="{9D8248EC-7AEF-4C9F-96D3-0D1175E71B60}" dt="2020-06-17T13:42:32.552" v="92"/>
          <ac:spMkLst>
            <pc:docMk/>
            <pc:sldMk cId="2189591505" sldId="1051"/>
            <ac:spMk id="6" creationId="{D19022FC-56EF-4FDE-893F-CD3A68E47F81}"/>
          </ac:spMkLst>
        </pc:spChg>
        <pc:spChg chg="add del mod">
          <ac:chgData name="Julien MAZOYER" userId="1ee31c77-b296-469d-a2bf-0f872ef622c9" providerId="ADAL" clId="{9D8248EC-7AEF-4C9F-96D3-0D1175E71B60}" dt="2020-06-17T13:42:32.552" v="92"/>
          <ac:spMkLst>
            <pc:docMk/>
            <pc:sldMk cId="2189591505" sldId="1051"/>
            <ac:spMk id="8" creationId="{AD5BBBC8-B9E4-475B-B2AC-07890D5D5B73}"/>
          </ac:spMkLst>
        </pc:spChg>
        <pc:spChg chg="add del mod">
          <ac:chgData name="Julien MAZOYER" userId="1ee31c77-b296-469d-a2bf-0f872ef622c9" providerId="ADAL" clId="{9D8248EC-7AEF-4C9F-96D3-0D1175E71B60}" dt="2020-06-17T13:42:32.552" v="92"/>
          <ac:spMkLst>
            <pc:docMk/>
            <pc:sldMk cId="2189591505" sldId="1051"/>
            <ac:spMk id="9" creationId="{9F487BFC-8BE2-4ED6-889D-EB16D19CBA09}"/>
          </ac:spMkLst>
        </pc:spChg>
        <pc:spChg chg="add del mod">
          <ac:chgData name="Julien MAZOYER" userId="1ee31c77-b296-469d-a2bf-0f872ef622c9" providerId="ADAL" clId="{9D8248EC-7AEF-4C9F-96D3-0D1175E71B60}" dt="2020-06-17T13:42:32.552" v="92"/>
          <ac:spMkLst>
            <pc:docMk/>
            <pc:sldMk cId="2189591505" sldId="1051"/>
            <ac:spMk id="10" creationId="{53B9548C-173F-4B09-B8D4-7B02D38ACDAE}"/>
          </ac:spMkLst>
        </pc:spChg>
        <pc:spChg chg="mod">
          <ac:chgData name="Julien MAZOYER" userId="1ee31c77-b296-469d-a2bf-0f872ef622c9" providerId="ADAL" clId="{9D8248EC-7AEF-4C9F-96D3-0D1175E71B60}" dt="2020-06-17T13:42:32.552" v="92"/>
          <ac:spMkLst>
            <pc:docMk/>
            <pc:sldMk cId="2189591505" sldId="1051"/>
            <ac:spMk id="11" creationId="{96D8D016-4065-4856-9839-5AAAA0359006}"/>
          </ac:spMkLst>
        </pc:spChg>
      </pc:sldChg>
      <pc:sldChg chg="addSp delSp modSp">
        <pc:chgData name="Julien MAZOYER" userId="1ee31c77-b296-469d-a2bf-0f872ef622c9" providerId="ADAL" clId="{9D8248EC-7AEF-4C9F-96D3-0D1175E71B60}" dt="2020-06-17T13:47:06.754" v="97"/>
        <pc:sldMkLst>
          <pc:docMk/>
          <pc:sldMk cId="2332983106" sldId="1052"/>
        </pc:sldMkLst>
        <pc:spChg chg="mod">
          <ac:chgData name="Julien MAZOYER" userId="1ee31c77-b296-469d-a2bf-0f872ef622c9" providerId="ADAL" clId="{9D8248EC-7AEF-4C9F-96D3-0D1175E71B60}" dt="2020-06-17T13:47:06.754" v="97"/>
          <ac:spMkLst>
            <pc:docMk/>
            <pc:sldMk cId="2332983106" sldId="1052"/>
            <ac:spMk id="2" creationId="{4FBE2A1B-1BCA-44C6-9145-C882DA11AD43}"/>
          </ac:spMkLst>
        </pc:spChg>
        <pc:spChg chg="mod">
          <ac:chgData name="Julien MAZOYER" userId="1ee31c77-b296-469d-a2bf-0f872ef622c9" providerId="ADAL" clId="{9D8248EC-7AEF-4C9F-96D3-0D1175E71B60}" dt="2020-06-17T13:08:41.234" v="17" actId="207"/>
          <ac:spMkLst>
            <pc:docMk/>
            <pc:sldMk cId="2332983106" sldId="1052"/>
            <ac:spMk id="3" creationId="{07F575D2-7E15-42F2-A8F2-81F386421BCC}"/>
          </ac:spMkLst>
        </pc:spChg>
        <pc:spChg chg="mod">
          <ac:chgData name="Julien MAZOYER" userId="1ee31c77-b296-469d-a2bf-0f872ef622c9" providerId="ADAL" clId="{9D8248EC-7AEF-4C9F-96D3-0D1175E71B60}" dt="2020-06-17T13:12:37.338" v="26" actId="207"/>
          <ac:spMkLst>
            <pc:docMk/>
            <pc:sldMk cId="2332983106" sldId="1052"/>
            <ac:spMk id="4" creationId="{DF1CA292-6136-46C2-AB8A-D780562E8A49}"/>
          </ac:spMkLst>
        </pc:spChg>
        <pc:spChg chg="mod">
          <ac:chgData name="Julien MAZOYER" userId="1ee31c77-b296-469d-a2bf-0f872ef622c9" providerId="ADAL" clId="{9D8248EC-7AEF-4C9F-96D3-0D1175E71B60}" dt="2020-06-17T13:47:06.754" v="97"/>
          <ac:spMkLst>
            <pc:docMk/>
            <pc:sldMk cId="2332983106" sldId="1052"/>
            <ac:spMk id="5" creationId="{02EAA639-C1AC-480F-A7EB-DA25311DFAA7}"/>
          </ac:spMkLst>
        </pc:spChg>
        <pc:spChg chg="mod">
          <ac:chgData name="Julien MAZOYER" userId="1ee31c77-b296-469d-a2bf-0f872ef622c9" providerId="ADAL" clId="{9D8248EC-7AEF-4C9F-96D3-0D1175E71B60}" dt="2020-06-17T13:47:06.754" v="97"/>
          <ac:spMkLst>
            <pc:docMk/>
            <pc:sldMk cId="2332983106" sldId="1052"/>
            <ac:spMk id="6" creationId="{D19022FC-56EF-4FDE-893F-CD3A68E47F81}"/>
          </ac:spMkLst>
        </pc:spChg>
        <pc:spChg chg="mod">
          <ac:chgData name="Julien MAZOYER" userId="1ee31c77-b296-469d-a2bf-0f872ef622c9" providerId="ADAL" clId="{9D8248EC-7AEF-4C9F-96D3-0D1175E71B60}" dt="2020-06-17T13:47:06.754" v="97"/>
          <ac:spMkLst>
            <pc:docMk/>
            <pc:sldMk cId="2332983106" sldId="1052"/>
            <ac:spMk id="8" creationId="{86752CC3-7D90-4BAE-B914-3466F01986B6}"/>
          </ac:spMkLst>
        </pc:spChg>
        <pc:spChg chg="add del mod">
          <ac:chgData name="Julien MAZOYER" userId="1ee31c77-b296-469d-a2bf-0f872ef622c9" providerId="ADAL" clId="{9D8248EC-7AEF-4C9F-96D3-0D1175E71B60}" dt="2020-06-17T13:47:06.754" v="97"/>
          <ac:spMkLst>
            <pc:docMk/>
            <pc:sldMk cId="2332983106" sldId="1052"/>
            <ac:spMk id="10" creationId="{7F3202BC-049A-471E-860B-4F8842438F74}"/>
          </ac:spMkLst>
        </pc:spChg>
        <pc:spChg chg="add del mod">
          <ac:chgData name="Julien MAZOYER" userId="1ee31c77-b296-469d-a2bf-0f872ef622c9" providerId="ADAL" clId="{9D8248EC-7AEF-4C9F-96D3-0D1175E71B60}" dt="2020-06-17T13:47:06.754" v="97"/>
          <ac:spMkLst>
            <pc:docMk/>
            <pc:sldMk cId="2332983106" sldId="1052"/>
            <ac:spMk id="11" creationId="{FC6D66C0-9FB1-4758-BDBF-52DF55172CFB}"/>
          </ac:spMkLst>
        </pc:spChg>
        <pc:spChg chg="add del mod">
          <ac:chgData name="Julien MAZOYER" userId="1ee31c77-b296-469d-a2bf-0f872ef622c9" providerId="ADAL" clId="{9D8248EC-7AEF-4C9F-96D3-0D1175E71B60}" dt="2020-06-17T13:47:06.754" v="97"/>
          <ac:spMkLst>
            <pc:docMk/>
            <pc:sldMk cId="2332983106" sldId="1052"/>
            <ac:spMk id="12" creationId="{05782741-0152-4493-9065-726E4B8C5A30}"/>
          </ac:spMkLst>
        </pc:spChg>
        <pc:spChg chg="add del mod">
          <ac:chgData name="Julien MAZOYER" userId="1ee31c77-b296-469d-a2bf-0f872ef622c9" providerId="ADAL" clId="{9D8248EC-7AEF-4C9F-96D3-0D1175E71B60}" dt="2020-06-17T13:47:06.754" v="97"/>
          <ac:spMkLst>
            <pc:docMk/>
            <pc:sldMk cId="2332983106" sldId="1052"/>
            <ac:spMk id="13" creationId="{0872DC26-E227-4743-80F5-ACA11FACFC40}"/>
          </ac:spMkLst>
        </pc:spChg>
      </pc:sldChg>
      <pc:sldChg chg="addSp delSp modSp">
        <pc:chgData name="Julien MAZOYER" userId="1ee31c77-b296-469d-a2bf-0f872ef622c9" providerId="ADAL" clId="{9D8248EC-7AEF-4C9F-96D3-0D1175E71B60}" dt="2020-06-17T13:47:46.362" v="99"/>
        <pc:sldMkLst>
          <pc:docMk/>
          <pc:sldMk cId="4026713386" sldId="1055"/>
        </pc:sldMkLst>
        <pc:spChg chg="mod">
          <ac:chgData name="Julien MAZOYER" userId="1ee31c77-b296-469d-a2bf-0f872ef622c9" providerId="ADAL" clId="{9D8248EC-7AEF-4C9F-96D3-0D1175E71B60}" dt="2020-06-17T13:47:46.362" v="99"/>
          <ac:spMkLst>
            <pc:docMk/>
            <pc:sldMk cId="4026713386" sldId="1055"/>
            <ac:spMk id="2" creationId="{4FBE2A1B-1BCA-44C6-9145-C882DA11AD43}"/>
          </ac:spMkLst>
        </pc:spChg>
        <pc:spChg chg="mod">
          <ac:chgData name="Julien MAZOYER" userId="1ee31c77-b296-469d-a2bf-0f872ef622c9" providerId="ADAL" clId="{9D8248EC-7AEF-4C9F-96D3-0D1175E71B60}" dt="2020-06-17T13:47:46.362" v="99"/>
          <ac:spMkLst>
            <pc:docMk/>
            <pc:sldMk cId="4026713386" sldId="1055"/>
            <ac:spMk id="5" creationId="{02EAA639-C1AC-480F-A7EB-DA25311DFAA7}"/>
          </ac:spMkLst>
        </pc:spChg>
        <pc:spChg chg="mod">
          <ac:chgData name="Julien MAZOYER" userId="1ee31c77-b296-469d-a2bf-0f872ef622c9" providerId="ADAL" clId="{9D8248EC-7AEF-4C9F-96D3-0D1175E71B60}" dt="2020-06-17T13:47:46.362" v="99"/>
          <ac:spMkLst>
            <pc:docMk/>
            <pc:sldMk cId="4026713386" sldId="1055"/>
            <ac:spMk id="6" creationId="{D19022FC-56EF-4FDE-893F-CD3A68E47F81}"/>
          </ac:spMkLst>
        </pc:spChg>
        <pc:spChg chg="add del mod">
          <ac:chgData name="Julien MAZOYER" userId="1ee31c77-b296-469d-a2bf-0f872ef622c9" providerId="ADAL" clId="{9D8248EC-7AEF-4C9F-96D3-0D1175E71B60}" dt="2020-06-17T13:47:44.490" v="98"/>
          <ac:spMkLst>
            <pc:docMk/>
            <pc:sldMk cId="4026713386" sldId="1055"/>
            <ac:spMk id="10" creationId="{8FFF4134-70CE-4152-89C6-3AB335FDCEAC}"/>
          </ac:spMkLst>
        </pc:spChg>
        <pc:spChg chg="add del mod">
          <ac:chgData name="Julien MAZOYER" userId="1ee31c77-b296-469d-a2bf-0f872ef622c9" providerId="ADAL" clId="{9D8248EC-7AEF-4C9F-96D3-0D1175E71B60}" dt="2020-06-17T13:47:44.490" v="98"/>
          <ac:spMkLst>
            <pc:docMk/>
            <pc:sldMk cId="4026713386" sldId="1055"/>
            <ac:spMk id="12" creationId="{BAC99AA8-45D6-4BE2-AE5F-137456E027CC}"/>
          </ac:spMkLst>
        </pc:spChg>
        <pc:spChg chg="add del mod">
          <ac:chgData name="Julien MAZOYER" userId="1ee31c77-b296-469d-a2bf-0f872ef622c9" providerId="ADAL" clId="{9D8248EC-7AEF-4C9F-96D3-0D1175E71B60}" dt="2020-06-17T13:47:44.490" v="98"/>
          <ac:spMkLst>
            <pc:docMk/>
            <pc:sldMk cId="4026713386" sldId="1055"/>
            <ac:spMk id="13" creationId="{9688D4BA-8992-4AE4-B1DB-C65D7CA84E22}"/>
          </ac:spMkLst>
        </pc:spChg>
        <pc:spChg chg="add del mod">
          <ac:chgData name="Julien MAZOYER" userId="1ee31c77-b296-469d-a2bf-0f872ef622c9" providerId="ADAL" clId="{9D8248EC-7AEF-4C9F-96D3-0D1175E71B60}" dt="2020-06-17T13:47:44.490" v="98"/>
          <ac:spMkLst>
            <pc:docMk/>
            <pc:sldMk cId="4026713386" sldId="1055"/>
            <ac:spMk id="14" creationId="{B668D907-62D8-4D11-9AD1-2824DD4C8462}"/>
          </ac:spMkLst>
        </pc:spChg>
        <pc:spChg chg="add del mod">
          <ac:chgData name="Julien MAZOYER" userId="1ee31c77-b296-469d-a2bf-0f872ef622c9" providerId="ADAL" clId="{9D8248EC-7AEF-4C9F-96D3-0D1175E71B60}" dt="2020-06-17T13:47:46.362" v="99"/>
          <ac:spMkLst>
            <pc:docMk/>
            <pc:sldMk cId="4026713386" sldId="1055"/>
            <ac:spMk id="15" creationId="{4757AC3B-6AFB-448B-80BB-A77EB10A3A25}"/>
          </ac:spMkLst>
        </pc:spChg>
        <pc:spChg chg="add del mod">
          <ac:chgData name="Julien MAZOYER" userId="1ee31c77-b296-469d-a2bf-0f872ef622c9" providerId="ADAL" clId="{9D8248EC-7AEF-4C9F-96D3-0D1175E71B60}" dt="2020-06-17T13:47:46.362" v="99"/>
          <ac:spMkLst>
            <pc:docMk/>
            <pc:sldMk cId="4026713386" sldId="1055"/>
            <ac:spMk id="16" creationId="{E035EEDC-4C9E-41A5-89D5-4B854D253490}"/>
          </ac:spMkLst>
        </pc:spChg>
        <pc:spChg chg="add del mod">
          <ac:chgData name="Julien MAZOYER" userId="1ee31c77-b296-469d-a2bf-0f872ef622c9" providerId="ADAL" clId="{9D8248EC-7AEF-4C9F-96D3-0D1175E71B60}" dt="2020-06-17T13:47:46.362" v="99"/>
          <ac:spMkLst>
            <pc:docMk/>
            <pc:sldMk cId="4026713386" sldId="1055"/>
            <ac:spMk id="17" creationId="{FA732F38-1322-49AD-8AFE-7281A461CA8E}"/>
          </ac:spMkLst>
        </pc:spChg>
        <pc:spChg chg="add del mod">
          <ac:chgData name="Julien MAZOYER" userId="1ee31c77-b296-469d-a2bf-0f872ef622c9" providerId="ADAL" clId="{9D8248EC-7AEF-4C9F-96D3-0D1175E71B60}" dt="2020-06-17T13:47:46.362" v="99"/>
          <ac:spMkLst>
            <pc:docMk/>
            <pc:sldMk cId="4026713386" sldId="1055"/>
            <ac:spMk id="18" creationId="{6C14EE67-3882-4111-A98C-C4CDBDF208AC}"/>
          </ac:spMkLst>
        </pc:spChg>
        <pc:picChg chg="mod">
          <ac:chgData name="Julien MAZOYER" userId="1ee31c77-b296-469d-a2bf-0f872ef622c9" providerId="ADAL" clId="{9D8248EC-7AEF-4C9F-96D3-0D1175E71B60}" dt="2020-06-17T13:47:46.362" v="99"/>
          <ac:picMkLst>
            <pc:docMk/>
            <pc:sldMk cId="4026713386" sldId="1055"/>
            <ac:picMk id="3" creationId="{917867B9-D5CA-4A8C-BA72-42B25E006586}"/>
          </ac:picMkLst>
        </pc:picChg>
      </pc:sldChg>
      <pc:sldChg chg="addSp delSp modSp">
        <pc:chgData name="Julien MAZOYER" userId="1ee31c77-b296-469d-a2bf-0f872ef622c9" providerId="ADAL" clId="{9D8248EC-7AEF-4C9F-96D3-0D1175E71B60}" dt="2020-06-17T13:48:09.162" v="100"/>
        <pc:sldMkLst>
          <pc:docMk/>
          <pc:sldMk cId="897055802" sldId="1056"/>
        </pc:sldMkLst>
        <pc:spChg chg="mod">
          <ac:chgData name="Julien MAZOYER" userId="1ee31c77-b296-469d-a2bf-0f872ef622c9" providerId="ADAL" clId="{9D8248EC-7AEF-4C9F-96D3-0D1175E71B60}" dt="2020-06-17T13:48:09.162" v="100"/>
          <ac:spMkLst>
            <pc:docMk/>
            <pc:sldMk cId="897055802" sldId="1056"/>
            <ac:spMk id="2" creationId="{4FBE2A1B-1BCA-44C6-9145-C882DA11AD43}"/>
          </ac:spMkLst>
        </pc:spChg>
        <pc:spChg chg="mod">
          <ac:chgData name="Julien MAZOYER" userId="1ee31c77-b296-469d-a2bf-0f872ef622c9" providerId="ADAL" clId="{9D8248EC-7AEF-4C9F-96D3-0D1175E71B60}" dt="2020-06-17T13:48:09.162" v="100"/>
          <ac:spMkLst>
            <pc:docMk/>
            <pc:sldMk cId="897055802" sldId="1056"/>
            <ac:spMk id="5" creationId="{02EAA639-C1AC-480F-A7EB-DA25311DFAA7}"/>
          </ac:spMkLst>
        </pc:spChg>
        <pc:spChg chg="mod">
          <ac:chgData name="Julien MAZOYER" userId="1ee31c77-b296-469d-a2bf-0f872ef622c9" providerId="ADAL" clId="{9D8248EC-7AEF-4C9F-96D3-0D1175E71B60}" dt="2020-06-17T13:48:09.162" v="100"/>
          <ac:spMkLst>
            <pc:docMk/>
            <pc:sldMk cId="897055802" sldId="1056"/>
            <ac:spMk id="6" creationId="{D19022FC-56EF-4FDE-893F-CD3A68E47F81}"/>
          </ac:spMkLst>
        </pc:spChg>
        <pc:spChg chg="del">
          <ac:chgData name="Julien MAZOYER" userId="1ee31c77-b296-469d-a2bf-0f872ef622c9" providerId="ADAL" clId="{9D8248EC-7AEF-4C9F-96D3-0D1175E71B60}" dt="2020-06-17T13:48:09.162" v="100"/>
          <ac:spMkLst>
            <pc:docMk/>
            <pc:sldMk cId="897055802" sldId="1056"/>
            <ac:spMk id="7" creationId="{E793B8CC-09B0-40AD-95E9-2560B11B8BFB}"/>
          </ac:spMkLst>
        </pc:spChg>
        <pc:spChg chg="add del mod">
          <ac:chgData name="Julien MAZOYER" userId="1ee31c77-b296-469d-a2bf-0f872ef622c9" providerId="ADAL" clId="{9D8248EC-7AEF-4C9F-96D3-0D1175E71B60}" dt="2020-06-17T13:48:09.162" v="100"/>
          <ac:spMkLst>
            <pc:docMk/>
            <pc:sldMk cId="897055802" sldId="1056"/>
            <ac:spMk id="9" creationId="{8CE3A528-004D-4B25-83C9-3311036B33CE}"/>
          </ac:spMkLst>
        </pc:spChg>
        <pc:spChg chg="add del mod">
          <ac:chgData name="Julien MAZOYER" userId="1ee31c77-b296-469d-a2bf-0f872ef622c9" providerId="ADAL" clId="{9D8248EC-7AEF-4C9F-96D3-0D1175E71B60}" dt="2020-06-17T13:48:09.162" v="100"/>
          <ac:spMkLst>
            <pc:docMk/>
            <pc:sldMk cId="897055802" sldId="1056"/>
            <ac:spMk id="14" creationId="{06C3B836-C03D-4EF9-A4C9-342942C20EED}"/>
          </ac:spMkLst>
        </pc:spChg>
        <pc:spChg chg="add del mod">
          <ac:chgData name="Julien MAZOYER" userId="1ee31c77-b296-469d-a2bf-0f872ef622c9" providerId="ADAL" clId="{9D8248EC-7AEF-4C9F-96D3-0D1175E71B60}" dt="2020-06-17T13:48:09.162" v="100"/>
          <ac:spMkLst>
            <pc:docMk/>
            <pc:sldMk cId="897055802" sldId="1056"/>
            <ac:spMk id="15" creationId="{475FBFB3-3018-4FC1-8900-0B31B0478CA0}"/>
          </ac:spMkLst>
        </pc:spChg>
        <pc:spChg chg="add mod">
          <ac:chgData name="Julien MAZOYER" userId="1ee31c77-b296-469d-a2bf-0f872ef622c9" providerId="ADAL" clId="{9D8248EC-7AEF-4C9F-96D3-0D1175E71B60}" dt="2020-06-17T13:48:09.162" v="100"/>
          <ac:spMkLst>
            <pc:docMk/>
            <pc:sldMk cId="897055802" sldId="1056"/>
            <ac:spMk id="16" creationId="{58334092-266F-4EBA-9B59-2077FFD3F7C6}"/>
          </ac:spMkLst>
        </pc:spChg>
      </pc:sldChg>
      <pc:sldChg chg="addSp delSp modSp">
        <pc:chgData name="Julien MAZOYER" userId="1ee31c77-b296-469d-a2bf-0f872ef622c9" providerId="ADAL" clId="{9D8248EC-7AEF-4C9F-96D3-0D1175E71B60}" dt="2020-06-17T13:48:29.869" v="101"/>
        <pc:sldMkLst>
          <pc:docMk/>
          <pc:sldMk cId="2754637716" sldId="1058"/>
        </pc:sldMkLst>
        <pc:spChg chg="mod">
          <ac:chgData name="Julien MAZOYER" userId="1ee31c77-b296-469d-a2bf-0f872ef622c9" providerId="ADAL" clId="{9D8248EC-7AEF-4C9F-96D3-0D1175E71B60}" dt="2020-06-17T13:48:29.869" v="101"/>
          <ac:spMkLst>
            <pc:docMk/>
            <pc:sldMk cId="2754637716" sldId="1058"/>
            <ac:spMk id="2" creationId="{4FBE2A1B-1BCA-44C6-9145-C882DA11AD43}"/>
          </ac:spMkLst>
        </pc:spChg>
        <pc:spChg chg="mod">
          <ac:chgData name="Julien MAZOYER" userId="1ee31c77-b296-469d-a2bf-0f872ef622c9" providerId="ADAL" clId="{9D8248EC-7AEF-4C9F-96D3-0D1175E71B60}" dt="2020-06-17T13:08:58.431" v="19" actId="207"/>
          <ac:spMkLst>
            <pc:docMk/>
            <pc:sldMk cId="2754637716" sldId="1058"/>
            <ac:spMk id="3" creationId="{26D47807-FFC4-4BE0-A487-2948FAAA0EC0}"/>
          </ac:spMkLst>
        </pc:spChg>
        <pc:spChg chg="mod">
          <ac:chgData name="Julien MAZOYER" userId="1ee31c77-b296-469d-a2bf-0f872ef622c9" providerId="ADAL" clId="{9D8248EC-7AEF-4C9F-96D3-0D1175E71B60}" dt="2020-06-17T13:13:02.472" v="28" actId="207"/>
          <ac:spMkLst>
            <pc:docMk/>
            <pc:sldMk cId="2754637716" sldId="1058"/>
            <ac:spMk id="4" creationId="{BA3499E1-DD05-4CD3-8001-B3A0F0EE70D0}"/>
          </ac:spMkLst>
        </pc:spChg>
        <pc:spChg chg="mod">
          <ac:chgData name="Julien MAZOYER" userId="1ee31c77-b296-469d-a2bf-0f872ef622c9" providerId="ADAL" clId="{9D8248EC-7AEF-4C9F-96D3-0D1175E71B60}" dt="2020-06-17T13:48:29.869" v="101"/>
          <ac:spMkLst>
            <pc:docMk/>
            <pc:sldMk cId="2754637716" sldId="1058"/>
            <ac:spMk id="5" creationId="{02EAA639-C1AC-480F-A7EB-DA25311DFAA7}"/>
          </ac:spMkLst>
        </pc:spChg>
        <pc:spChg chg="mod">
          <ac:chgData name="Julien MAZOYER" userId="1ee31c77-b296-469d-a2bf-0f872ef622c9" providerId="ADAL" clId="{9D8248EC-7AEF-4C9F-96D3-0D1175E71B60}" dt="2020-06-17T13:48:29.869" v="101"/>
          <ac:spMkLst>
            <pc:docMk/>
            <pc:sldMk cId="2754637716" sldId="1058"/>
            <ac:spMk id="6" creationId="{D19022FC-56EF-4FDE-893F-CD3A68E47F81}"/>
          </ac:spMkLst>
        </pc:spChg>
        <pc:spChg chg="mod">
          <ac:chgData name="Julien MAZOYER" userId="1ee31c77-b296-469d-a2bf-0f872ef622c9" providerId="ADAL" clId="{9D8248EC-7AEF-4C9F-96D3-0D1175E71B60}" dt="2020-06-17T13:48:29.869" v="101"/>
          <ac:spMkLst>
            <pc:docMk/>
            <pc:sldMk cId="2754637716" sldId="1058"/>
            <ac:spMk id="8" creationId="{86752CC3-7D90-4BAE-B914-3466F01986B6}"/>
          </ac:spMkLst>
        </pc:spChg>
        <pc:spChg chg="add del mod">
          <ac:chgData name="Julien MAZOYER" userId="1ee31c77-b296-469d-a2bf-0f872ef622c9" providerId="ADAL" clId="{9D8248EC-7AEF-4C9F-96D3-0D1175E71B60}" dt="2020-06-17T13:48:29.869" v="101"/>
          <ac:spMkLst>
            <pc:docMk/>
            <pc:sldMk cId="2754637716" sldId="1058"/>
            <ac:spMk id="10" creationId="{73F7A9D0-6147-4C55-BDFA-713F5F67072D}"/>
          </ac:spMkLst>
        </pc:spChg>
        <pc:spChg chg="add del mod">
          <ac:chgData name="Julien MAZOYER" userId="1ee31c77-b296-469d-a2bf-0f872ef622c9" providerId="ADAL" clId="{9D8248EC-7AEF-4C9F-96D3-0D1175E71B60}" dt="2020-06-17T13:48:29.869" v="101"/>
          <ac:spMkLst>
            <pc:docMk/>
            <pc:sldMk cId="2754637716" sldId="1058"/>
            <ac:spMk id="11" creationId="{ADE9FA1A-450F-4AD2-AFBE-E0B75C6FAB65}"/>
          </ac:spMkLst>
        </pc:spChg>
        <pc:spChg chg="add del mod">
          <ac:chgData name="Julien MAZOYER" userId="1ee31c77-b296-469d-a2bf-0f872ef622c9" providerId="ADAL" clId="{9D8248EC-7AEF-4C9F-96D3-0D1175E71B60}" dt="2020-06-17T13:48:29.869" v="101"/>
          <ac:spMkLst>
            <pc:docMk/>
            <pc:sldMk cId="2754637716" sldId="1058"/>
            <ac:spMk id="12" creationId="{585CA76E-6C34-4AAB-A889-FA370500A5AA}"/>
          </ac:spMkLst>
        </pc:spChg>
        <pc:spChg chg="add del mod">
          <ac:chgData name="Julien MAZOYER" userId="1ee31c77-b296-469d-a2bf-0f872ef622c9" providerId="ADAL" clId="{9D8248EC-7AEF-4C9F-96D3-0D1175E71B60}" dt="2020-06-17T13:48:29.869" v="101"/>
          <ac:spMkLst>
            <pc:docMk/>
            <pc:sldMk cId="2754637716" sldId="1058"/>
            <ac:spMk id="13" creationId="{87AD48A0-7C92-4288-9CB4-3315DEB01E23}"/>
          </ac:spMkLst>
        </pc:spChg>
      </pc:sldChg>
      <pc:sldChg chg="addSp delSp modSp">
        <pc:chgData name="Julien MAZOYER" userId="1ee31c77-b296-469d-a2bf-0f872ef622c9" providerId="ADAL" clId="{9D8248EC-7AEF-4C9F-96D3-0D1175E71B60}" dt="2020-06-17T13:45:44.832" v="95"/>
        <pc:sldMkLst>
          <pc:docMk/>
          <pc:sldMk cId="2865921257" sldId="1059"/>
        </pc:sldMkLst>
        <pc:spChg chg="mod">
          <ac:chgData name="Julien MAZOYER" userId="1ee31c77-b296-469d-a2bf-0f872ef622c9" providerId="ADAL" clId="{9D8248EC-7AEF-4C9F-96D3-0D1175E71B60}" dt="2020-06-17T13:45:44.832" v="95"/>
          <ac:spMkLst>
            <pc:docMk/>
            <pc:sldMk cId="2865921257" sldId="1059"/>
            <ac:spMk id="2" creationId="{C8EFC93F-0BCB-4FE9-B343-6205C0CAB95F}"/>
          </ac:spMkLst>
        </pc:spChg>
        <pc:spChg chg="mod">
          <ac:chgData name="Julien MAZOYER" userId="1ee31c77-b296-469d-a2bf-0f872ef622c9" providerId="ADAL" clId="{9D8248EC-7AEF-4C9F-96D3-0D1175E71B60}" dt="2020-06-17T13:45:44.832" v="95"/>
          <ac:spMkLst>
            <pc:docMk/>
            <pc:sldMk cId="2865921257" sldId="1059"/>
            <ac:spMk id="3" creationId="{CBBA25F0-DDF7-43E6-8343-73CF1BE11D7E}"/>
          </ac:spMkLst>
        </pc:spChg>
        <pc:spChg chg="mod">
          <ac:chgData name="Julien MAZOYER" userId="1ee31c77-b296-469d-a2bf-0f872ef622c9" providerId="ADAL" clId="{9D8248EC-7AEF-4C9F-96D3-0D1175E71B60}" dt="2020-06-17T13:45:44.832" v="95"/>
          <ac:spMkLst>
            <pc:docMk/>
            <pc:sldMk cId="2865921257" sldId="1059"/>
            <ac:spMk id="4" creationId="{BD5BAECE-EEA9-4A7F-A750-5B0DE36F9DE0}"/>
          </ac:spMkLst>
        </pc:spChg>
        <pc:spChg chg="mod">
          <ac:chgData name="Julien MAZOYER" userId="1ee31c77-b296-469d-a2bf-0f872ef622c9" providerId="ADAL" clId="{9D8248EC-7AEF-4C9F-96D3-0D1175E71B60}" dt="2020-06-17T13:45:44.832" v="95"/>
          <ac:spMkLst>
            <pc:docMk/>
            <pc:sldMk cId="2865921257" sldId="1059"/>
            <ac:spMk id="5" creationId="{6BA470B9-84ED-4082-AECE-A730AA21AEF1}"/>
          </ac:spMkLst>
        </pc:spChg>
        <pc:spChg chg="add del mod">
          <ac:chgData name="Julien MAZOYER" userId="1ee31c77-b296-469d-a2bf-0f872ef622c9" providerId="ADAL" clId="{9D8248EC-7AEF-4C9F-96D3-0D1175E71B60}" dt="2020-06-17T13:45:44.832" v="95"/>
          <ac:spMkLst>
            <pc:docMk/>
            <pc:sldMk cId="2865921257" sldId="1059"/>
            <ac:spMk id="10" creationId="{403A98FD-35FB-4EE5-A751-35BAB9CCD2D8}"/>
          </ac:spMkLst>
        </pc:spChg>
        <pc:spChg chg="add del mod">
          <ac:chgData name="Julien MAZOYER" userId="1ee31c77-b296-469d-a2bf-0f872ef622c9" providerId="ADAL" clId="{9D8248EC-7AEF-4C9F-96D3-0D1175E71B60}" dt="2020-06-17T13:45:44.832" v="95"/>
          <ac:spMkLst>
            <pc:docMk/>
            <pc:sldMk cId="2865921257" sldId="1059"/>
            <ac:spMk id="11" creationId="{427723C1-FCE8-4E56-90D1-19E72BAD205A}"/>
          </ac:spMkLst>
        </pc:spChg>
        <pc:spChg chg="add del mod">
          <ac:chgData name="Julien MAZOYER" userId="1ee31c77-b296-469d-a2bf-0f872ef622c9" providerId="ADAL" clId="{9D8248EC-7AEF-4C9F-96D3-0D1175E71B60}" dt="2020-06-17T13:45:44.832" v="95"/>
          <ac:spMkLst>
            <pc:docMk/>
            <pc:sldMk cId="2865921257" sldId="1059"/>
            <ac:spMk id="12" creationId="{9C4F50E8-5994-43F0-A155-CC15D19723BB}"/>
          </ac:spMkLst>
        </pc:spChg>
        <pc:spChg chg="add del mod">
          <ac:chgData name="Julien MAZOYER" userId="1ee31c77-b296-469d-a2bf-0f872ef622c9" providerId="ADAL" clId="{9D8248EC-7AEF-4C9F-96D3-0D1175E71B60}" dt="2020-06-17T13:45:44.832" v="95"/>
          <ac:spMkLst>
            <pc:docMk/>
            <pc:sldMk cId="2865921257" sldId="1059"/>
            <ac:spMk id="13" creationId="{E4EB3FE4-5AE6-4D9E-8DEF-8AB5F13F96AE}"/>
          </ac:spMkLst>
        </pc:spChg>
      </pc:sldChg>
      <pc:sldChg chg="addSp delSp modSp">
        <pc:chgData name="Julien MAZOYER" userId="1ee31c77-b296-469d-a2bf-0f872ef622c9" providerId="ADAL" clId="{9D8248EC-7AEF-4C9F-96D3-0D1175E71B60}" dt="2020-06-17T13:46:17.442" v="96"/>
        <pc:sldMkLst>
          <pc:docMk/>
          <pc:sldMk cId="1582210551" sldId="1060"/>
        </pc:sldMkLst>
        <pc:spChg chg="mod">
          <ac:chgData name="Julien MAZOYER" userId="1ee31c77-b296-469d-a2bf-0f872ef622c9" providerId="ADAL" clId="{9D8248EC-7AEF-4C9F-96D3-0D1175E71B60}" dt="2020-06-17T13:46:17.442" v="96"/>
          <ac:spMkLst>
            <pc:docMk/>
            <pc:sldMk cId="1582210551" sldId="1060"/>
            <ac:spMk id="2" creationId="{4C54661E-53B6-4C3D-B2D4-B22427B4E0F2}"/>
          </ac:spMkLst>
        </pc:spChg>
        <pc:spChg chg="mod">
          <ac:chgData name="Julien MAZOYER" userId="1ee31c77-b296-469d-a2bf-0f872ef622c9" providerId="ADAL" clId="{9D8248EC-7AEF-4C9F-96D3-0D1175E71B60}" dt="2020-06-17T13:46:17.442" v="96"/>
          <ac:spMkLst>
            <pc:docMk/>
            <pc:sldMk cId="1582210551" sldId="1060"/>
            <ac:spMk id="3" creationId="{72D07259-3456-4127-AC05-F6F8C2C76699}"/>
          </ac:spMkLst>
        </pc:spChg>
        <pc:spChg chg="mod">
          <ac:chgData name="Julien MAZOYER" userId="1ee31c77-b296-469d-a2bf-0f872ef622c9" providerId="ADAL" clId="{9D8248EC-7AEF-4C9F-96D3-0D1175E71B60}" dt="2020-06-17T13:46:17.442" v="96"/>
          <ac:spMkLst>
            <pc:docMk/>
            <pc:sldMk cId="1582210551" sldId="1060"/>
            <ac:spMk id="4" creationId="{A960E6C5-E878-4CC9-8A8F-6C720006B8C8}"/>
          </ac:spMkLst>
        </pc:spChg>
        <pc:spChg chg="mod">
          <ac:chgData name="Julien MAZOYER" userId="1ee31c77-b296-469d-a2bf-0f872ef622c9" providerId="ADAL" clId="{9D8248EC-7AEF-4C9F-96D3-0D1175E71B60}" dt="2020-06-17T13:46:17.442" v="96"/>
          <ac:spMkLst>
            <pc:docMk/>
            <pc:sldMk cId="1582210551" sldId="1060"/>
            <ac:spMk id="5" creationId="{98DE4E72-68A9-4AC4-8CB0-F15FB59D392B}"/>
          </ac:spMkLst>
        </pc:spChg>
        <pc:spChg chg="add del mod">
          <ac:chgData name="Julien MAZOYER" userId="1ee31c77-b296-469d-a2bf-0f872ef622c9" providerId="ADAL" clId="{9D8248EC-7AEF-4C9F-96D3-0D1175E71B60}" dt="2020-06-17T13:46:17.442" v="96"/>
          <ac:spMkLst>
            <pc:docMk/>
            <pc:sldMk cId="1582210551" sldId="1060"/>
            <ac:spMk id="11" creationId="{F8525085-19D6-4675-AC3B-CC67EBF7B11E}"/>
          </ac:spMkLst>
        </pc:spChg>
        <pc:spChg chg="add del mod">
          <ac:chgData name="Julien MAZOYER" userId="1ee31c77-b296-469d-a2bf-0f872ef622c9" providerId="ADAL" clId="{9D8248EC-7AEF-4C9F-96D3-0D1175E71B60}" dt="2020-06-17T13:46:17.442" v="96"/>
          <ac:spMkLst>
            <pc:docMk/>
            <pc:sldMk cId="1582210551" sldId="1060"/>
            <ac:spMk id="12" creationId="{9A65AF29-8697-4295-A3A9-6C93E133897E}"/>
          </ac:spMkLst>
        </pc:spChg>
        <pc:spChg chg="add del mod">
          <ac:chgData name="Julien MAZOYER" userId="1ee31c77-b296-469d-a2bf-0f872ef622c9" providerId="ADAL" clId="{9D8248EC-7AEF-4C9F-96D3-0D1175E71B60}" dt="2020-06-17T13:46:17.442" v="96"/>
          <ac:spMkLst>
            <pc:docMk/>
            <pc:sldMk cId="1582210551" sldId="1060"/>
            <ac:spMk id="13" creationId="{D7B0D56E-E5FC-445B-BD64-0D2DEB765656}"/>
          </ac:spMkLst>
        </pc:spChg>
        <pc:spChg chg="add del mod">
          <ac:chgData name="Julien MAZOYER" userId="1ee31c77-b296-469d-a2bf-0f872ef622c9" providerId="ADAL" clId="{9D8248EC-7AEF-4C9F-96D3-0D1175E71B60}" dt="2020-06-17T13:46:17.442" v="96"/>
          <ac:spMkLst>
            <pc:docMk/>
            <pc:sldMk cId="1582210551" sldId="1060"/>
            <ac:spMk id="14" creationId="{EB13926D-DF82-42B3-853F-5D3C26694F01}"/>
          </ac:spMkLst>
        </pc:spChg>
      </pc:sldChg>
      <pc:sldChg chg="addSp delSp modSp">
        <pc:chgData name="Julien MAZOYER" userId="1ee31c77-b296-469d-a2bf-0f872ef622c9" providerId="ADAL" clId="{9D8248EC-7AEF-4C9F-96D3-0D1175E71B60}" dt="2020-06-17T13:44:51.396" v="94" actId="207"/>
        <pc:sldMkLst>
          <pc:docMk/>
          <pc:sldMk cId="3463714506" sldId="1062"/>
        </pc:sldMkLst>
        <pc:spChg chg="mod">
          <ac:chgData name="Julien MAZOYER" userId="1ee31c77-b296-469d-a2bf-0f872ef622c9" providerId="ADAL" clId="{9D8248EC-7AEF-4C9F-96D3-0D1175E71B60}" dt="2020-06-17T13:44:00.170" v="93"/>
          <ac:spMkLst>
            <pc:docMk/>
            <pc:sldMk cId="3463714506" sldId="1062"/>
            <ac:spMk id="2" creationId="{4FBE2A1B-1BCA-44C6-9145-C882DA11AD43}"/>
          </ac:spMkLst>
        </pc:spChg>
        <pc:spChg chg="mod">
          <ac:chgData name="Julien MAZOYER" userId="1ee31c77-b296-469d-a2bf-0f872ef622c9" providerId="ADAL" clId="{9D8248EC-7AEF-4C9F-96D3-0D1175E71B60}" dt="2020-06-17T13:44:00.170" v="93"/>
          <ac:spMkLst>
            <pc:docMk/>
            <pc:sldMk cId="3463714506" sldId="1062"/>
            <ac:spMk id="5" creationId="{02EAA639-C1AC-480F-A7EB-DA25311DFAA7}"/>
          </ac:spMkLst>
        </pc:spChg>
        <pc:spChg chg="mod">
          <ac:chgData name="Julien MAZOYER" userId="1ee31c77-b296-469d-a2bf-0f872ef622c9" providerId="ADAL" clId="{9D8248EC-7AEF-4C9F-96D3-0D1175E71B60}" dt="2020-06-17T13:44:00.170" v="93"/>
          <ac:spMkLst>
            <pc:docMk/>
            <pc:sldMk cId="3463714506" sldId="1062"/>
            <ac:spMk id="6" creationId="{D19022FC-56EF-4FDE-893F-CD3A68E47F81}"/>
          </ac:spMkLst>
        </pc:spChg>
        <pc:spChg chg="add del mod">
          <ac:chgData name="Julien MAZOYER" userId="1ee31c77-b296-469d-a2bf-0f872ef622c9" providerId="ADAL" clId="{9D8248EC-7AEF-4C9F-96D3-0D1175E71B60}" dt="2020-06-17T13:44:00.170" v="93"/>
          <ac:spMkLst>
            <pc:docMk/>
            <pc:sldMk cId="3463714506" sldId="1062"/>
            <ac:spMk id="9" creationId="{15AC2C72-D718-4AF5-BFA9-4B15AE48ECD4}"/>
          </ac:spMkLst>
        </pc:spChg>
        <pc:spChg chg="add del mod">
          <ac:chgData name="Julien MAZOYER" userId="1ee31c77-b296-469d-a2bf-0f872ef622c9" providerId="ADAL" clId="{9D8248EC-7AEF-4C9F-96D3-0D1175E71B60}" dt="2020-06-17T13:44:00.170" v="93"/>
          <ac:spMkLst>
            <pc:docMk/>
            <pc:sldMk cId="3463714506" sldId="1062"/>
            <ac:spMk id="10" creationId="{49239468-449B-4777-9D52-6217C447C0F0}"/>
          </ac:spMkLst>
        </pc:spChg>
        <pc:spChg chg="mod">
          <ac:chgData name="Julien MAZOYER" userId="1ee31c77-b296-469d-a2bf-0f872ef622c9" providerId="ADAL" clId="{9D8248EC-7AEF-4C9F-96D3-0D1175E71B60}" dt="2020-06-17T13:44:51.396" v="94" actId="207"/>
          <ac:spMkLst>
            <pc:docMk/>
            <pc:sldMk cId="3463714506" sldId="1062"/>
            <ac:spMk id="11" creationId="{96D8D016-4065-4856-9839-5AAAA0359006}"/>
          </ac:spMkLst>
        </pc:spChg>
        <pc:spChg chg="add del mod">
          <ac:chgData name="Julien MAZOYER" userId="1ee31c77-b296-469d-a2bf-0f872ef622c9" providerId="ADAL" clId="{9D8248EC-7AEF-4C9F-96D3-0D1175E71B60}" dt="2020-06-17T13:44:00.170" v="93"/>
          <ac:spMkLst>
            <pc:docMk/>
            <pc:sldMk cId="3463714506" sldId="1062"/>
            <ac:spMk id="12" creationId="{244E1463-4A76-4E6A-BFD5-374D7B55858D}"/>
          </ac:spMkLst>
        </pc:spChg>
        <pc:spChg chg="add del mod">
          <ac:chgData name="Julien MAZOYER" userId="1ee31c77-b296-469d-a2bf-0f872ef622c9" providerId="ADAL" clId="{9D8248EC-7AEF-4C9F-96D3-0D1175E71B60}" dt="2020-06-17T13:44:00.170" v="93"/>
          <ac:spMkLst>
            <pc:docMk/>
            <pc:sldMk cId="3463714506" sldId="1062"/>
            <ac:spMk id="13" creationId="{D018A846-7C3D-45CC-87B8-474A937FF484}"/>
          </ac:spMkLst>
        </pc:spChg>
      </pc:sldChg>
      <pc:sldChg chg="addSp delSp modSp">
        <pc:chgData name="Julien MAZOYER" userId="1ee31c77-b296-469d-a2bf-0f872ef622c9" providerId="ADAL" clId="{9D8248EC-7AEF-4C9F-96D3-0D1175E71B60}" dt="2020-06-17T13:48:49.812" v="102"/>
        <pc:sldMkLst>
          <pc:docMk/>
          <pc:sldMk cId="3435025551" sldId="1063"/>
        </pc:sldMkLst>
        <pc:spChg chg="mod">
          <ac:chgData name="Julien MAZOYER" userId="1ee31c77-b296-469d-a2bf-0f872ef622c9" providerId="ADAL" clId="{9D8248EC-7AEF-4C9F-96D3-0D1175E71B60}" dt="2020-06-17T13:48:49.812" v="102"/>
          <ac:spMkLst>
            <pc:docMk/>
            <pc:sldMk cId="3435025551" sldId="1063"/>
            <ac:spMk id="2" creationId="{4FBE2A1B-1BCA-44C6-9145-C882DA11AD43}"/>
          </ac:spMkLst>
        </pc:spChg>
        <pc:spChg chg="mod">
          <ac:chgData name="Julien MAZOYER" userId="1ee31c77-b296-469d-a2bf-0f872ef622c9" providerId="ADAL" clId="{9D8248EC-7AEF-4C9F-96D3-0D1175E71B60}" dt="2020-06-17T13:09:15.732" v="21" actId="207"/>
          <ac:spMkLst>
            <pc:docMk/>
            <pc:sldMk cId="3435025551" sldId="1063"/>
            <ac:spMk id="3" creationId="{205867BA-5D89-4E14-BA08-66C6449221E7}"/>
          </ac:spMkLst>
        </pc:spChg>
        <pc:spChg chg="mod">
          <ac:chgData name="Julien MAZOYER" userId="1ee31c77-b296-469d-a2bf-0f872ef622c9" providerId="ADAL" clId="{9D8248EC-7AEF-4C9F-96D3-0D1175E71B60}" dt="2020-06-17T13:48:49.812" v="102"/>
          <ac:spMkLst>
            <pc:docMk/>
            <pc:sldMk cId="3435025551" sldId="1063"/>
            <ac:spMk id="5" creationId="{02EAA639-C1AC-480F-A7EB-DA25311DFAA7}"/>
          </ac:spMkLst>
        </pc:spChg>
        <pc:spChg chg="mod">
          <ac:chgData name="Julien MAZOYER" userId="1ee31c77-b296-469d-a2bf-0f872ef622c9" providerId="ADAL" clId="{9D8248EC-7AEF-4C9F-96D3-0D1175E71B60}" dt="2020-06-17T13:48:49.812" v="102"/>
          <ac:spMkLst>
            <pc:docMk/>
            <pc:sldMk cId="3435025551" sldId="1063"/>
            <ac:spMk id="6" creationId="{D19022FC-56EF-4FDE-893F-CD3A68E47F81}"/>
          </ac:spMkLst>
        </pc:spChg>
        <pc:spChg chg="mod">
          <ac:chgData name="Julien MAZOYER" userId="1ee31c77-b296-469d-a2bf-0f872ef622c9" providerId="ADAL" clId="{9D8248EC-7AEF-4C9F-96D3-0D1175E71B60}" dt="2020-06-17T13:48:49.812" v="102"/>
          <ac:spMkLst>
            <pc:docMk/>
            <pc:sldMk cId="3435025551" sldId="1063"/>
            <ac:spMk id="8" creationId="{86752CC3-7D90-4BAE-B914-3466F01986B6}"/>
          </ac:spMkLst>
        </pc:spChg>
        <pc:spChg chg="mod">
          <ac:chgData name="Julien MAZOYER" userId="1ee31c77-b296-469d-a2bf-0f872ef622c9" providerId="ADAL" clId="{9D8248EC-7AEF-4C9F-96D3-0D1175E71B60}" dt="2020-06-17T13:13:26.111" v="30" actId="207"/>
          <ac:spMkLst>
            <pc:docMk/>
            <pc:sldMk cId="3435025551" sldId="1063"/>
            <ac:spMk id="12" creationId="{F445B071-831F-442A-B175-BF03914C62F5}"/>
          </ac:spMkLst>
        </pc:spChg>
        <pc:spChg chg="add del mod">
          <ac:chgData name="Julien MAZOYER" userId="1ee31c77-b296-469d-a2bf-0f872ef622c9" providerId="ADAL" clId="{9D8248EC-7AEF-4C9F-96D3-0D1175E71B60}" dt="2020-06-17T13:48:49.812" v="102"/>
          <ac:spMkLst>
            <pc:docMk/>
            <pc:sldMk cId="3435025551" sldId="1063"/>
            <ac:spMk id="13" creationId="{7D2EBE93-371C-48A6-B66C-1A98B7F84A1F}"/>
          </ac:spMkLst>
        </pc:spChg>
        <pc:spChg chg="add del mod">
          <ac:chgData name="Julien MAZOYER" userId="1ee31c77-b296-469d-a2bf-0f872ef622c9" providerId="ADAL" clId="{9D8248EC-7AEF-4C9F-96D3-0D1175E71B60}" dt="2020-06-17T13:48:49.812" v="102"/>
          <ac:spMkLst>
            <pc:docMk/>
            <pc:sldMk cId="3435025551" sldId="1063"/>
            <ac:spMk id="14" creationId="{34ABFCD6-864A-419B-93D2-BA70B3CFC537}"/>
          </ac:spMkLst>
        </pc:spChg>
        <pc:spChg chg="add del mod">
          <ac:chgData name="Julien MAZOYER" userId="1ee31c77-b296-469d-a2bf-0f872ef622c9" providerId="ADAL" clId="{9D8248EC-7AEF-4C9F-96D3-0D1175E71B60}" dt="2020-06-17T13:48:49.812" v="102"/>
          <ac:spMkLst>
            <pc:docMk/>
            <pc:sldMk cId="3435025551" sldId="1063"/>
            <ac:spMk id="15" creationId="{6EB700EF-2DEE-4AAB-B6E8-219A14C03F1A}"/>
          </ac:spMkLst>
        </pc:spChg>
        <pc:spChg chg="add del mod">
          <ac:chgData name="Julien MAZOYER" userId="1ee31c77-b296-469d-a2bf-0f872ef622c9" providerId="ADAL" clId="{9D8248EC-7AEF-4C9F-96D3-0D1175E71B60}" dt="2020-06-17T13:48:49.812" v="102"/>
          <ac:spMkLst>
            <pc:docMk/>
            <pc:sldMk cId="3435025551" sldId="1063"/>
            <ac:spMk id="16" creationId="{98A3C177-EF54-4508-A895-54BE7A94F8FF}"/>
          </ac:spMkLst>
        </pc:spChg>
      </pc:sldChg>
      <pc:sldChg chg="addSp delSp modSp">
        <pc:chgData name="Julien MAZOYER" userId="1ee31c77-b296-469d-a2bf-0f872ef622c9" providerId="ADAL" clId="{9D8248EC-7AEF-4C9F-96D3-0D1175E71B60}" dt="2020-06-17T13:50:29.996" v="103"/>
        <pc:sldMkLst>
          <pc:docMk/>
          <pc:sldMk cId="1084233671" sldId="1064"/>
        </pc:sldMkLst>
        <pc:spChg chg="mod">
          <ac:chgData name="Julien MAZOYER" userId="1ee31c77-b296-469d-a2bf-0f872ef622c9" providerId="ADAL" clId="{9D8248EC-7AEF-4C9F-96D3-0D1175E71B60}" dt="2020-06-17T13:50:29.996" v="103"/>
          <ac:spMkLst>
            <pc:docMk/>
            <pc:sldMk cId="1084233671" sldId="1064"/>
            <ac:spMk id="2" creationId="{4FBE2A1B-1BCA-44C6-9145-C882DA11AD43}"/>
          </ac:spMkLst>
        </pc:spChg>
        <pc:spChg chg="mod">
          <ac:chgData name="Julien MAZOYER" userId="1ee31c77-b296-469d-a2bf-0f872ef622c9" providerId="ADAL" clId="{9D8248EC-7AEF-4C9F-96D3-0D1175E71B60}" dt="2020-06-17T13:50:29.996" v="103"/>
          <ac:spMkLst>
            <pc:docMk/>
            <pc:sldMk cId="1084233671" sldId="1064"/>
            <ac:spMk id="5" creationId="{02EAA639-C1AC-480F-A7EB-DA25311DFAA7}"/>
          </ac:spMkLst>
        </pc:spChg>
        <pc:spChg chg="mod">
          <ac:chgData name="Julien MAZOYER" userId="1ee31c77-b296-469d-a2bf-0f872ef622c9" providerId="ADAL" clId="{9D8248EC-7AEF-4C9F-96D3-0D1175E71B60}" dt="2020-06-17T13:50:29.996" v="103"/>
          <ac:spMkLst>
            <pc:docMk/>
            <pc:sldMk cId="1084233671" sldId="1064"/>
            <ac:spMk id="6" creationId="{D19022FC-56EF-4FDE-893F-CD3A68E47F81}"/>
          </ac:spMkLst>
        </pc:spChg>
        <pc:spChg chg="mod">
          <ac:chgData name="Julien MAZOYER" userId="1ee31c77-b296-469d-a2bf-0f872ef622c9" providerId="ADAL" clId="{9D8248EC-7AEF-4C9F-96D3-0D1175E71B60}" dt="2020-06-17T13:50:29.996" v="103"/>
          <ac:spMkLst>
            <pc:docMk/>
            <pc:sldMk cId="1084233671" sldId="1064"/>
            <ac:spMk id="8" creationId="{86752CC3-7D90-4BAE-B914-3466F01986B6}"/>
          </ac:spMkLst>
        </pc:spChg>
        <pc:spChg chg="add del mod">
          <ac:chgData name="Julien MAZOYER" userId="1ee31c77-b296-469d-a2bf-0f872ef622c9" providerId="ADAL" clId="{9D8248EC-7AEF-4C9F-96D3-0D1175E71B60}" dt="2020-06-17T13:50:29.996" v="103"/>
          <ac:spMkLst>
            <pc:docMk/>
            <pc:sldMk cId="1084233671" sldId="1064"/>
            <ac:spMk id="10" creationId="{3DFC6E26-468B-4F78-9C72-4298834C4EEE}"/>
          </ac:spMkLst>
        </pc:spChg>
        <pc:spChg chg="add del mod">
          <ac:chgData name="Julien MAZOYER" userId="1ee31c77-b296-469d-a2bf-0f872ef622c9" providerId="ADAL" clId="{9D8248EC-7AEF-4C9F-96D3-0D1175E71B60}" dt="2020-06-17T13:50:29.996" v="103"/>
          <ac:spMkLst>
            <pc:docMk/>
            <pc:sldMk cId="1084233671" sldId="1064"/>
            <ac:spMk id="11" creationId="{716096B2-F8C6-46B2-A331-5A81E4AB5367}"/>
          </ac:spMkLst>
        </pc:spChg>
        <pc:spChg chg="add del mod">
          <ac:chgData name="Julien MAZOYER" userId="1ee31c77-b296-469d-a2bf-0f872ef622c9" providerId="ADAL" clId="{9D8248EC-7AEF-4C9F-96D3-0D1175E71B60}" dt="2020-06-17T13:50:29.996" v="103"/>
          <ac:spMkLst>
            <pc:docMk/>
            <pc:sldMk cId="1084233671" sldId="1064"/>
            <ac:spMk id="12" creationId="{AD9BC1E7-44AB-4449-BBF3-0453B73D38A1}"/>
          </ac:spMkLst>
        </pc:spChg>
        <pc:spChg chg="add del mod">
          <ac:chgData name="Julien MAZOYER" userId="1ee31c77-b296-469d-a2bf-0f872ef622c9" providerId="ADAL" clId="{9D8248EC-7AEF-4C9F-96D3-0D1175E71B60}" dt="2020-06-17T13:50:29.996" v="103"/>
          <ac:spMkLst>
            <pc:docMk/>
            <pc:sldMk cId="1084233671" sldId="1064"/>
            <ac:spMk id="13" creationId="{83CDC551-D090-4511-ACB5-9A989374C3CC}"/>
          </ac:spMkLst>
        </pc:spChg>
      </pc:sldChg>
      <pc:sldChg chg="addSp delSp modSp">
        <pc:chgData name="Julien MAZOYER" userId="1ee31c77-b296-469d-a2bf-0f872ef622c9" providerId="ADAL" clId="{9D8248EC-7AEF-4C9F-96D3-0D1175E71B60}" dt="2020-06-17T13:15:27.114" v="32"/>
        <pc:sldMkLst>
          <pc:docMk/>
          <pc:sldMk cId="4198724097" sldId="1065"/>
        </pc:sldMkLst>
        <pc:spChg chg="mod">
          <ac:chgData name="Julien MAZOYER" userId="1ee31c77-b296-469d-a2bf-0f872ef622c9" providerId="ADAL" clId="{9D8248EC-7AEF-4C9F-96D3-0D1175E71B60}" dt="2020-06-17T13:15:27.114" v="32"/>
          <ac:spMkLst>
            <pc:docMk/>
            <pc:sldMk cId="4198724097" sldId="1065"/>
            <ac:spMk id="2" creationId="{5B823FFB-DE3F-6742-83C3-8F4D74F98DAE}"/>
          </ac:spMkLst>
        </pc:spChg>
        <pc:spChg chg="mod">
          <ac:chgData name="Julien MAZOYER" userId="1ee31c77-b296-469d-a2bf-0f872ef622c9" providerId="ADAL" clId="{9D8248EC-7AEF-4C9F-96D3-0D1175E71B60}" dt="2020-06-17T13:15:27.114" v="32"/>
          <ac:spMkLst>
            <pc:docMk/>
            <pc:sldMk cId="4198724097" sldId="1065"/>
            <ac:spMk id="3" creationId="{F1E369FA-EB0B-E040-8705-C483B4A0B763}"/>
          </ac:spMkLst>
        </pc:spChg>
        <pc:spChg chg="mod">
          <ac:chgData name="Julien MAZOYER" userId="1ee31c77-b296-469d-a2bf-0f872ef622c9" providerId="ADAL" clId="{9D8248EC-7AEF-4C9F-96D3-0D1175E71B60}" dt="2020-06-17T13:15:27.114" v="32"/>
          <ac:spMkLst>
            <pc:docMk/>
            <pc:sldMk cId="4198724097" sldId="1065"/>
            <ac:spMk id="4" creationId="{0517367D-80AC-1C46-9764-BBE0DB1E79A5}"/>
          </ac:spMkLst>
        </pc:spChg>
        <pc:spChg chg="mod">
          <ac:chgData name="Julien MAZOYER" userId="1ee31c77-b296-469d-a2bf-0f872ef622c9" providerId="ADAL" clId="{9D8248EC-7AEF-4C9F-96D3-0D1175E71B60}" dt="2020-06-17T13:15:27.114" v="32"/>
          <ac:spMkLst>
            <pc:docMk/>
            <pc:sldMk cId="4198724097" sldId="1065"/>
            <ac:spMk id="6" creationId="{F69C356C-C0EC-C24C-BE51-7BBAFD8644F1}"/>
          </ac:spMkLst>
        </pc:spChg>
        <pc:spChg chg="add del mod">
          <ac:chgData name="Julien MAZOYER" userId="1ee31c77-b296-469d-a2bf-0f872ef622c9" providerId="ADAL" clId="{9D8248EC-7AEF-4C9F-96D3-0D1175E71B60}" dt="2020-06-17T13:15:27.114" v="32"/>
          <ac:spMkLst>
            <pc:docMk/>
            <pc:sldMk cId="4198724097" sldId="1065"/>
            <ac:spMk id="12" creationId="{89280F9B-2064-4F7B-A251-0190AD752E5C}"/>
          </ac:spMkLst>
        </pc:spChg>
        <pc:spChg chg="add del mod">
          <ac:chgData name="Julien MAZOYER" userId="1ee31c77-b296-469d-a2bf-0f872ef622c9" providerId="ADAL" clId="{9D8248EC-7AEF-4C9F-96D3-0D1175E71B60}" dt="2020-06-17T13:15:27.114" v="32"/>
          <ac:spMkLst>
            <pc:docMk/>
            <pc:sldMk cId="4198724097" sldId="1065"/>
            <ac:spMk id="13" creationId="{ABD4D156-52B8-40FE-9D8B-D5EDCBF5B964}"/>
          </ac:spMkLst>
        </pc:spChg>
        <pc:spChg chg="add del mod">
          <ac:chgData name="Julien MAZOYER" userId="1ee31c77-b296-469d-a2bf-0f872ef622c9" providerId="ADAL" clId="{9D8248EC-7AEF-4C9F-96D3-0D1175E71B60}" dt="2020-06-17T13:15:27.114" v="32"/>
          <ac:spMkLst>
            <pc:docMk/>
            <pc:sldMk cId="4198724097" sldId="1065"/>
            <ac:spMk id="14" creationId="{6BA724B1-2CB1-4815-900C-51115C5AA001}"/>
          </ac:spMkLst>
        </pc:spChg>
        <pc:spChg chg="add del mod">
          <ac:chgData name="Julien MAZOYER" userId="1ee31c77-b296-469d-a2bf-0f872ef622c9" providerId="ADAL" clId="{9D8248EC-7AEF-4C9F-96D3-0D1175E71B60}" dt="2020-06-17T13:15:27.114" v="32"/>
          <ac:spMkLst>
            <pc:docMk/>
            <pc:sldMk cId="4198724097" sldId="1065"/>
            <ac:spMk id="15" creationId="{61FE2E01-125E-4086-A428-A0CDF36AC86B}"/>
          </ac:spMkLst>
        </pc:spChg>
      </pc:sldChg>
      <pc:sldChg chg="addSp delSp modSp">
        <pc:chgData name="Julien MAZOYER" userId="1ee31c77-b296-469d-a2bf-0f872ef622c9" providerId="ADAL" clId="{9D8248EC-7AEF-4C9F-96D3-0D1175E71B60}" dt="2020-06-17T13:17:16.624" v="36"/>
        <pc:sldMkLst>
          <pc:docMk/>
          <pc:sldMk cId="3546029723" sldId="1066"/>
        </pc:sldMkLst>
        <pc:spChg chg="mod">
          <ac:chgData name="Julien MAZOYER" userId="1ee31c77-b296-469d-a2bf-0f872ef622c9" providerId="ADAL" clId="{9D8248EC-7AEF-4C9F-96D3-0D1175E71B60}" dt="2020-06-17T13:16:59.011" v="35"/>
          <ac:spMkLst>
            <pc:docMk/>
            <pc:sldMk cId="3546029723" sldId="1066"/>
            <ac:spMk id="2" creationId="{5B823FFB-DE3F-6742-83C3-8F4D74F98DAE}"/>
          </ac:spMkLst>
        </pc:spChg>
        <pc:spChg chg="mod">
          <ac:chgData name="Julien MAZOYER" userId="1ee31c77-b296-469d-a2bf-0f872ef622c9" providerId="ADAL" clId="{9D8248EC-7AEF-4C9F-96D3-0D1175E71B60}" dt="2020-06-17T13:16:59.011" v="35"/>
          <ac:spMkLst>
            <pc:docMk/>
            <pc:sldMk cId="3546029723" sldId="1066"/>
            <ac:spMk id="4" creationId="{0517367D-80AC-1C46-9764-BBE0DB1E79A5}"/>
          </ac:spMkLst>
        </pc:spChg>
        <pc:spChg chg="mod">
          <ac:chgData name="Julien MAZOYER" userId="1ee31c77-b296-469d-a2bf-0f872ef622c9" providerId="ADAL" clId="{9D8248EC-7AEF-4C9F-96D3-0D1175E71B60}" dt="2020-06-17T13:16:59.011" v="35"/>
          <ac:spMkLst>
            <pc:docMk/>
            <pc:sldMk cId="3546029723" sldId="1066"/>
            <ac:spMk id="6" creationId="{F69C356C-C0EC-C24C-BE51-7BBAFD8644F1}"/>
          </ac:spMkLst>
        </pc:spChg>
        <pc:spChg chg="del">
          <ac:chgData name="Julien MAZOYER" userId="1ee31c77-b296-469d-a2bf-0f872ef622c9" providerId="ADAL" clId="{9D8248EC-7AEF-4C9F-96D3-0D1175E71B60}" dt="2020-06-17T13:17:16.624" v="36"/>
          <ac:spMkLst>
            <pc:docMk/>
            <pc:sldMk cId="3546029723" sldId="1066"/>
            <ac:spMk id="7" creationId="{395CF37B-9B82-4FEF-9B72-88ADC7748C8C}"/>
          </ac:spMkLst>
        </pc:spChg>
        <pc:spChg chg="del">
          <ac:chgData name="Julien MAZOYER" userId="1ee31c77-b296-469d-a2bf-0f872ef622c9" providerId="ADAL" clId="{9D8248EC-7AEF-4C9F-96D3-0D1175E71B60}" dt="2020-06-17T13:16:59.011" v="35"/>
          <ac:spMkLst>
            <pc:docMk/>
            <pc:sldMk cId="3546029723" sldId="1066"/>
            <ac:spMk id="8" creationId="{3235A436-4A87-48C4-8A3A-1ED8D39491FA}"/>
          </ac:spMkLst>
        </pc:spChg>
        <pc:spChg chg="add del mod">
          <ac:chgData name="Julien MAZOYER" userId="1ee31c77-b296-469d-a2bf-0f872ef622c9" providerId="ADAL" clId="{9D8248EC-7AEF-4C9F-96D3-0D1175E71B60}" dt="2020-06-17T13:16:59.011" v="35"/>
          <ac:spMkLst>
            <pc:docMk/>
            <pc:sldMk cId="3546029723" sldId="1066"/>
            <ac:spMk id="9" creationId="{D3A928CE-6802-4309-93FB-0ED19958DB66}"/>
          </ac:spMkLst>
        </pc:spChg>
        <pc:spChg chg="add del mod">
          <ac:chgData name="Julien MAZOYER" userId="1ee31c77-b296-469d-a2bf-0f872ef622c9" providerId="ADAL" clId="{9D8248EC-7AEF-4C9F-96D3-0D1175E71B60}" dt="2020-06-17T13:16:59.011" v="35"/>
          <ac:spMkLst>
            <pc:docMk/>
            <pc:sldMk cId="3546029723" sldId="1066"/>
            <ac:spMk id="11" creationId="{320A3DF2-42F1-43DF-94E7-565FBD0C72E6}"/>
          </ac:spMkLst>
        </pc:spChg>
        <pc:spChg chg="add del mod">
          <ac:chgData name="Julien MAZOYER" userId="1ee31c77-b296-469d-a2bf-0f872ef622c9" providerId="ADAL" clId="{9D8248EC-7AEF-4C9F-96D3-0D1175E71B60}" dt="2020-06-17T13:16:59.011" v="35"/>
          <ac:spMkLst>
            <pc:docMk/>
            <pc:sldMk cId="3546029723" sldId="1066"/>
            <ac:spMk id="13" creationId="{66B5B47F-C64B-4C53-913D-CF64D6410374}"/>
          </ac:spMkLst>
        </pc:spChg>
        <pc:spChg chg="add mod">
          <ac:chgData name="Julien MAZOYER" userId="1ee31c77-b296-469d-a2bf-0f872ef622c9" providerId="ADAL" clId="{9D8248EC-7AEF-4C9F-96D3-0D1175E71B60}" dt="2020-06-17T13:16:59.011" v="35"/>
          <ac:spMkLst>
            <pc:docMk/>
            <pc:sldMk cId="3546029723" sldId="1066"/>
            <ac:spMk id="14" creationId="{ABEC73DC-4AB5-4851-9761-36C1AEEE60F7}"/>
          </ac:spMkLst>
        </pc:spChg>
      </pc:sldChg>
      <pc:sldChg chg="addSp delSp modSp">
        <pc:chgData name="Julien MAZOYER" userId="1ee31c77-b296-469d-a2bf-0f872ef622c9" providerId="ADAL" clId="{9D8248EC-7AEF-4C9F-96D3-0D1175E71B60}" dt="2020-06-17T13:14:54.837" v="31"/>
        <pc:sldMkLst>
          <pc:docMk/>
          <pc:sldMk cId="2787185585" sldId="1068"/>
        </pc:sldMkLst>
        <pc:spChg chg="mod">
          <ac:chgData name="Julien MAZOYER" userId="1ee31c77-b296-469d-a2bf-0f872ef622c9" providerId="ADAL" clId="{9D8248EC-7AEF-4C9F-96D3-0D1175E71B60}" dt="2020-06-17T13:14:54.837" v="31"/>
          <ac:spMkLst>
            <pc:docMk/>
            <pc:sldMk cId="2787185585" sldId="1068"/>
            <ac:spMk id="2" creationId="{5B823FFB-DE3F-6742-83C3-8F4D74F98DAE}"/>
          </ac:spMkLst>
        </pc:spChg>
        <pc:spChg chg="mod">
          <ac:chgData name="Julien MAZOYER" userId="1ee31c77-b296-469d-a2bf-0f872ef622c9" providerId="ADAL" clId="{9D8248EC-7AEF-4C9F-96D3-0D1175E71B60}" dt="2020-06-17T13:14:54.837" v="31"/>
          <ac:spMkLst>
            <pc:docMk/>
            <pc:sldMk cId="2787185585" sldId="1068"/>
            <ac:spMk id="3" creationId="{F1E369FA-EB0B-E040-8705-C483B4A0B763}"/>
          </ac:spMkLst>
        </pc:spChg>
        <pc:spChg chg="mod">
          <ac:chgData name="Julien MAZOYER" userId="1ee31c77-b296-469d-a2bf-0f872ef622c9" providerId="ADAL" clId="{9D8248EC-7AEF-4C9F-96D3-0D1175E71B60}" dt="2020-06-17T13:14:54.837" v="31"/>
          <ac:spMkLst>
            <pc:docMk/>
            <pc:sldMk cId="2787185585" sldId="1068"/>
            <ac:spMk id="4" creationId="{0517367D-80AC-1C46-9764-BBE0DB1E79A5}"/>
          </ac:spMkLst>
        </pc:spChg>
        <pc:spChg chg="mod">
          <ac:chgData name="Julien MAZOYER" userId="1ee31c77-b296-469d-a2bf-0f872ef622c9" providerId="ADAL" clId="{9D8248EC-7AEF-4C9F-96D3-0D1175E71B60}" dt="2020-06-17T13:14:54.837" v="31"/>
          <ac:spMkLst>
            <pc:docMk/>
            <pc:sldMk cId="2787185585" sldId="1068"/>
            <ac:spMk id="6" creationId="{F69C356C-C0EC-C24C-BE51-7BBAFD8644F1}"/>
          </ac:spMkLst>
        </pc:spChg>
        <pc:spChg chg="mod">
          <ac:chgData name="Julien MAZOYER" userId="1ee31c77-b296-469d-a2bf-0f872ef622c9" providerId="ADAL" clId="{9D8248EC-7AEF-4C9F-96D3-0D1175E71B60}" dt="2020-06-17T13:04:06.382" v="12" actId="207"/>
          <ac:spMkLst>
            <pc:docMk/>
            <pc:sldMk cId="2787185585" sldId="1068"/>
            <ac:spMk id="8" creationId="{16B09A62-1AD8-4D43-A293-553041A42185}"/>
          </ac:spMkLst>
        </pc:spChg>
        <pc:spChg chg="add del mod">
          <ac:chgData name="Julien MAZOYER" userId="1ee31c77-b296-469d-a2bf-0f872ef622c9" providerId="ADAL" clId="{9D8248EC-7AEF-4C9F-96D3-0D1175E71B60}" dt="2020-06-17T13:14:54.837" v="31"/>
          <ac:spMkLst>
            <pc:docMk/>
            <pc:sldMk cId="2787185585" sldId="1068"/>
            <ac:spMk id="9" creationId="{E606C985-CF3C-4B9B-B739-106D687D12C7}"/>
          </ac:spMkLst>
        </pc:spChg>
        <pc:spChg chg="add del mod">
          <ac:chgData name="Julien MAZOYER" userId="1ee31c77-b296-469d-a2bf-0f872ef622c9" providerId="ADAL" clId="{9D8248EC-7AEF-4C9F-96D3-0D1175E71B60}" dt="2020-06-17T13:14:54.837" v="31"/>
          <ac:spMkLst>
            <pc:docMk/>
            <pc:sldMk cId="2787185585" sldId="1068"/>
            <ac:spMk id="10" creationId="{27DACC30-B1B5-4A47-AF78-FA1FAF14A06D}"/>
          </ac:spMkLst>
        </pc:spChg>
        <pc:spChg chg="add del mod">
          <ac:chgData name="Julien MAZOYER" userId="1ee31c77-b296-469d-a2bf-0f872ef622c9" providerId="ADAL" clId="{9D8248EC-7AEF-4C9F-96D3-0D1175E71B60}" dt="2020-06-17T13:14:54.837" v="31"/>
          <ac:spMkLst>
            <pc:docMk/>
            <pc:sldMk cId="2787185585" sldId="1068"/>
            <ac:spMk id="11" creationId="{2A16E91A-10EB-4F00-892C-C7A04DD84236}"/>
          </ac:spMkLst>
        </pc:spChg>
        <pc:spChg chg="add del mod">
          <ac:chgData name="Julien MAZOYER" userId="1ee31c77-b296-469d-a2bf-0f872ef622c9" providerId="ADAL" clId="{9D8248EC-7AEF-4C9F-96D3-0D1175E71B60}" dt="2020-06-17T13:14:54.837" v="31"/>
          <ac:spMkLst>
            <pc:docMk/>
            <pc:sldMk cId="2787185585" sldId="1068"/>
            <ac:spMk id="12" creationId="{288B417F-547A-42A5-BCB0-25B388628ABD}"/>
          </ac:spMkLst>
        </pc:spChg>
        <pc:spChg chg="add mod">
          <ac:chgData name="Julien MAZOYER" userId="1ee31c77-b296-469d-a2bf-0f872ef622c9" providerId="ADAL" clId="{9D8248EC-7AEF-4C9F-96D3-0D1175E71B60}" dt="2020-06-17T13:14:54.837" v="31"/>
          <ac:spMkLst>
            <pc:docMk/>
            <pc:sldMk cId="2787185585" sldId="1068"/>
            <ac:spMk id="13" creationId="{457C94D3-859F-43F8-AB14-604C75932E09}"/>
          </ac:spMkLst>
        </pc:spChg>
      </pc:sldChg>
      <pc:sldChg chg="addSp delSp modSp">
        <pc:chgData name="Julien MAZOYER" userId="1ee31c77-b296-469d-a2bf-0f872ef622c9" providerId="ADAL" clId="{9D8248EC-7AEF-4C9F-96D3-0D1175E71B60}" dt="2020-06-17T12:58:48.813" v="10"/>
        <pc:sldMkLst>
          <pc:docMk/>
          <pc:sldMk cId="2086645687" sldId="1072"/>
        </pc:sldMkLst>
        <pc:spChg chg="mod">
          <ac:chgData name="Julien MAZOYER" userId="1ee31c77-b296-469d-a2bf-0f872ef622c9" providerId="ADAL" clId="{9D8248EC-7AEF-4C9F-96D3-0D1175E71B60}" dt="2020-06-17T12:58:48.813" v="10"/>
          <ac:spMkLst>
            <pc:docMk/>
            <pc:sldMk cId="2086645687" sldId="1072"/>
            <ac:spMk id="2" creationId="{E062434C-5BE9-4FE4-ACF6-06421E37A14C}"/>
          </ac:spMkLst>
        </pc:spChg>
        <pc:spChg chg="mod">
          <ac:chgData name="Julien MAZOYER" userId="1ee31c77-b296-469d-a2bf-0f872ef622c9" providerId="ADAL" clId="{9D8248EC-7AEF-4C9F-96D3-0D1175E71B60}" dt="2020-06-17T12:58:48.813" v="10"/>
          <ac:spMkLst>
            <pc:docMk/>
            <pc:sldMk cId="2086645687" sldId="1072"/>
            <ac:spMk id="3" creationId="{EEACBB81-D17B-46D6-91B0-672AF98DC4DF}"/>
          </ac:spMkLst>
        </pc:spChg>
        <pc:spChg chg="mod">
          <ac:chgData name="Julien MAZOYER" userId="1ee31c77-b296-469d-a2bf-0f872ef622c9" providerId="ADAL" clId="{9D8248EC-7AEF-4C9F-96D3-0D1175E71B60}" dt="2020-06-17T12:58:48.813" v="10"/>
          <ac:spMkLst>
            <pc:docMk/>
            <pc:sldMk cId="2086645687" sldId="1072"/>
            <ac:spMk id="4" creationId="{34A7293B-3ED3-4781-8481-39AB4A753739}"/>
          </ac:spMkLst>
        </pc:spChg>
        <pc:spChg chg="mod">
          <ac:chgData name="Julien MAZOYER" userId="1ee31c77-b296-469d-a2bf-0f872ef622c9" providerId="ADAL" clId="{9D8248EC-7AEF-4C9F-96D3-0D1175E71B60}" dt="2020-06-17T12:58:48.813" v="10"/>
          <ac:spMkLst>
            <pc:docMk/>
            <pc:sldMk cId="2086645687" sldId="1072"/>
            <ac:spMk id="5" creationId="{68FD1DE4-978B-48F6-8167-5AE7E3EFAE20}"/>
          </ac:spMkLst>
        </pc:spChg>
        <pc:spChg chg="add del mod">
          <ac:chgData name="Julien MAZOYER" userId="1ee31c77-b296-469d-a2bf-0f872ef622c9" providerId="ADAL" clId="{9D8248EC-7AEF-4C9F-96D3-0D1175E71B60}" dt="2020-06-17T12:58:48.813" v="10"/>
          <ac:spMkLst>
            <pc:docMk/>
            <pc:sldMk cId="2086645687" sldId="1072"/>
            <ac:spMk id="6" creationId="{56055CA5-6E04-49DA-A0F8-21E2CB9A5725}"/>
          </ac:spMkLst>
        </pc:spChg>
        <pc:spChg chg="add del mod">
          <ac:chgData name="Julien MAZOYER" userId="1ee31c77-b296-469d-a2bf-0f872ef622c9" providerId="ADAL" clId="{9D8248EC-7AEF-4C9F-96D3-0D1175E71B60}" dt="2020-06-17T12:58:48.813" v="10"/>
          <ac:spMkLst>
            <pc:docMk/>
            <pc:sldMk cId="2086645687" sldId="1072"/>
            <ac:spMk id="7" creationId="{619BAB7D-5235-4D64-AA5C-196AE10F9F8E}"/>
          </ac:spMkLst>
        </pc:spChg>
        <pc:spChg chg="add del mod">
          <ac:chgData name="Julien MAZOYER" userId="1ee31c77-b296-469d-a2bf-0f872ef622c9" providerId="ADAL" clId="{9D8248EC-7AEF-4C9F-96D3-0D1175E71B60}" dt="2020-06-17T12:58:48.813" v="10"/>
          <ac:spMkLst>
            <pc:docMk/>
            <pc:sldMk cId="2086645687" sldId="1072"/>
            <ac:spMk id="8" creationId="{9154FC7C-8465-414D-B7EF-D9050E079FAF}"/>
          </ac:spMkLst>
        </pc:spChg>
        <pc:spChg chg="add del mod">
          <ac:chgData name="Julien MAZOYER" userId="1ee31c77-b296-469d-a2bf-0f872ef622c9" providerId="ADAL" clId="{9D8248EC-7AEF-4C9F-96D3-0D1175E71B60}" dt="2020-06-17T12:58:48.813" v="10"/>
          <ac:spMkLst>
            <pc:docMk/>
            <pc:sldMk cId="2086645687" sldId="1072"/>
            <ac:spMk id="9" creationId="{FE19AB81-DE6A-471C-A7F2-7873A5E2C089}"/>
          </ac:spMkLst>
        </pc:spChg>
      </pc:sldChg>
      <pc:sldChg chg="addSp delSp modSp">
        <pc:chgData name="Julien MAZOYER" userId="1ee31c77-b296-469d-a2bf-0f872ef622c9" providerId="ADAL" clId="{9D8248EC-7AEF-4C9F-96D3-0D1175E71B60}" dt="2020-06-17T13:39:47.384" v="85" actId="207"/>
        <pc:sldMkLst>
          <pc:docMk/>
          <pc:sldMk cId="102354648" sldId="1075"/>
        </pc:sldMkLst>
        <pc:spChg chg="mod">
          <ac:chgData name="Julien MAZOYER" userId="1ee31c77-b296-469d-a2bf-0f872ef622c9" providerId="ADAL" clId="{9D8248EC-7AEF-4C9F-96D3-0D1175E71B60}" dt="2020-06-17T13:38:27.464" v="83"/>
          <ac:spMkLst>
            <pc:docMk/>
            <pc:sldMk cId="102354648" sldId="1075"/>
            <ac:spMk id="2" creationId="{69936564-9A59-034C-B63E-9E1623115874}"/>
          </ac:spMkLst>
        </pc:spChg>
        <pc:spChg chg="mod">
          <ac:chgData name="Julien MAZOYER" userId="1ee31c77-b296-469d-a2bf-0f872ef622c9" providerId="ADAL" clId="{9D8248EC-7AEF-4C9F-96D3-0D1175E71B60}" dt="2020-06-17T13:39:47.384" v="85" actId="207"/>
          <ac:spMkLst>
            <pc:docMk/>
            <pc:sldMk cId="102354648" sldId="1075"/>
            <ac:spMk id="3" creationId="{EE121B81-EE42-9243-BF96-840B6C1A2DA9}"/>
          </ac:spMkLst>
        </pc:spChg>
        <pc:spChg chg="mod">
          <ac:chgData name="Julien MAZOYER" userId="1ee31c77-b296-469d-a2bf-0f872ef622c9" providerId="ADAL" clId="{9D8248EC-7AEF-4C9F-96D3-0D1175E71B60}" dt="2020-06-17T13:38:27.464" v="83"/>
          <ac:spMkLst>
            <pc:docMk/>
            <pc:sldMk cId="102354648" sldId="1075"/>
            <ac:spMk id="4" creationId="{C564A526-8749-E742-B533-07381F005BB5}"/>
          </ac:spMkLst>
        </pc:spChg>
        <pc:spChg chg="mod">
          <ac:chgData name="Julien MAZOYER" userId="1ee31c77-b296-469d-a2bf-0f872ef622c9" providerId="ADAL" clId="{9D8248EC-7AEF-4C9F-96D3-0D1175E71B60}" dt="2020-06-17T13:38:27.464" v="83"/>
          <ac:spMkLst>
            <pc:docMk/>
            <pc:sldMk cId="102354648" sldId="1075"/>
            <ac:spMk id="5" creationId="{C0D78D08-38AC-C24A-B7FB-9D224261D7E5}"/>
          </ac:spMkLst>
        </pc:spChg>
        <pc:spChg chg="add del mod">
          <ac:chgData name="Julien MAZOYER" userId="1ee31c77-b296-469d-a2bf-0f872ef622c9" providerId="ADAL" clId="{9D8248EC-7AEF-4C9F-96D3-0D1175E71B60}" dt="2020-06-17T13:38:27.464" v="83"/>
          <ac:spMkLst>
            <pc:docMk/>
            <pc:sldMk cId="102354648" sldId="1075"/>
            <ac:spMk id="12" creationId="{D5A0A831-0EBE-41F1-9BBB-C46DB1C11CD9}"/>
          </ac:spMkLst>
        </pc:spChg>
        <pc:spChg chg="add del mod">
          <ac:chgData name="Julien MAZOYER" userId="1ee31c77-b296-469d-a2bf-0f872ef622c9" providerId="ADAL" clId="{9D8248EC-7AEF-4C9F-96D3-0D1175E71B60}" dt="2020-06-17T13:38:27.464" v="83"/>
          <ac:spMkLst>
            <pc:docMk/>
            <pc:sldMk cId="102354648" sldId="1075"/>
            <ac:spMk id="13" creationId="{576050CA-582F-4FBC-8A45-1EA3B22B9D1F}"/>
          </ac:spMkLst>
        </pc:spChg>
        <pc:spChg chg="add del mod">
          <ac:chgData name="Julien MAZOYER" userId="1ee31c77-b296-469d-a2bf-0f872ef622c9" providerId="ADAL" clId="{9D8248EC-7AEF-4C9F-96D3-0D1175E71B60}" dt="2020-06-17T13:38:27.464" v="83"/>
          <ac:spMkLst>
            <pc:docMk/>
            <pc:sldMk cId="102354648" sldId="1075"/>
            <ac:spMk id="14" creationId="{B1193F7F-025B-430C-8D37-2A2C08B58DB3}"/>
          </ac:spMkLst>
        </pc:spChg>
        <pc:spChg chg="add del mod">
          <ac:chgData name="Julien MAZOYER" userId="1ee31c77-b296-469d-a2bf-0f872ef622c9" providerId="ADAL" clId="{9D8248EC-7AEF-4C9F-96D3-0D1175E71B60}" dt="2020-06-17T13:38:27.464" v="83"/>
          <ac:spMkLst>
            <pc:docMk/>
            <pc:sldMk cId="102354648" sldId="1075"/>
            <ac:spMk id="15" creationId="{DF69B7CE-4A9B-467F-BA7B-86C11513CE9E}"/>
          </ac:spMkLst>
        </pc:spChg>
      </pc:sldChg>
      <pc:sldChg chg="addSp delSp modSp">
        <pc:chgData name="Julien MAZOYER" userId="1ee31c77-b296-469d-a2bf-0f872ef622c9" providerId="ADAL" clId="{9D8248EC-7AEF-4C9F-96D3-0D1175E71B60}" dt="2020-06-17T13:40:02.442" v="86" actId="207"/>
        <pc:sldMkLst>
          <pc:docMk/>
          <pc:sldMk cId="3192514318" sldId="1076"/>
        </pc:sldMkLst>
        <pc:spChg chg="mod">
          <ac:chgData name="Julien MAZOYER" userId="1ee31c77-b296-469d-a2bf-0f872ef622c9" providerId="ADAL" clId="{9D8248EC-7AEF-4C9F-96D3-0D1175E71B60}" dt="2020-06-17T13:39:32.804" v="84"/>
          <ac:spMkLst>
            <pc:docMk/>
            <pc:sldMk cId="3192514318" sldId="1076"/>
            <ac:spMk id="2" creationId="{69936564-9A59-034C-B63E-9E1623115874}"/>
          </ac:spMkLst>
        </pc:spChg>
        <pc:spChg chg="mod">
          <ac:chgData name="Julien MAZOYER" userId="1ee31c77-b296-469d-a2bf-0f872ef622c9" providerId="ADAL" clId="{9D8248EC-7AEF-4C9F-96D3-0D1175E71B60}" dt="2020-06-17T13:40:02.442" v="86" actId="207"/>
          <ac:spMkLst>
            <pc:docMk/>
            <pc:sldMk cId="3192514318" sldId="1076"/>
            <ac:spMk id="3" creationId="{EE121B81-EE42-9243-BF96-840B6C1A2DA9}"/>
          </ac:spMkLst>
        </pc:spChg>
        <pc:spChg chg="mod">
          <ac:chgData name="Julien MAZOYER" userId="1ee31c77-b296-469d-a2bf-0f872ef622c9" providerId="ADAL" clId="{9D8248EC-7AEF-4C9F-96D3-0D1175E71B60}" dt="2020-06-17T13:39:32.804" v="84"/>
          <ac:spMkLst>
            <pc:docMk/>
            <pc:sldMk cId="3192514318" sldId="1076"/>
            <ac:spMk id="4" creationId="{C564A526-8749-E742-B533-07381F005BB5}"/>
          </ac:spMkLst>
        </pc:spChg>
        <pc:spChg chg="mod">
          <ac:chgData name="Julien MAZOYER" userId="1ee31c77-b296-469d-a2bf-0f872ef622c9" providerId="ADAL" clId="{9D8248EC-7AEF-4C9F-96D3-0D1175E71B60}" dt="2020-06-17T13:39:32.804" v="84"/>
          <ac:spMkLst>
            <pc:docMk/>
            <pc:sldMk cId="3192514318" sldId="1076"/>
            <ac:spMk id="5" creationId="{C0D78D08-38AC-C24A-B7FB-9D224261D7E5}"/>
          </ac:spMkLst>
        </pc:spChg>
        <pc:spChg chg="add del mod">
          <ac:chgData name="Julien MAZOYER" userId="1ee31c77-b296-469d-a2bf-0f872ef622c9" providerId="ADAL" clId="{9D8248EC-7AEF-4C9F-96D3-0D1175E71B60}" dt="2020-06-17T13:39:32.804" v="84"/>
          <ac:spMkLst>
            <pc:docMk/>
            <pc:sldMk cId="3192514318" sldId="1076"/>
            <ac:spMk id="8" creationId="{FC3BCB49-9492-4EE5-8B7A-9B0A93910FDD}"/>
          </ac:spMkLst>
        </pc:spChg>
        <pc:spChg chg="add del mod">
          <ac:chgData name="Julien MAZOYER" userId="1ee31c77-b296-469d-a2bf-0f872ef622c9" providerId="ADAL" clId="{9D8248EC-7AEF-4C9F-96D3-0D1175E71B60}" dt="2020-06-17T13:39:32.804" v="84"/>
          <ac:spMkLst>
            <pc:docMk/>
            <pc:sldMk cId="3192514318" sldId="1076"/>
            <ac:spMk id="9" creationId="{507B65BC-8374-46CA-9BF5-C73786438C7B}"/>
          </ac:spMkLst>
        </pc:spChg>
        <pc:spChg chg="add del mod">
          <ac:chgData name="Julien MAZOYER" userId="1ee31c77-b296-469d-a2bf-0f872ef622c9" providerId="ADAL" clId="{9D8248EC-7AEF-4C9F-96D3-0D1175E71B60}" dt="2020-06-17T13:39:32.804" v="84"/>
          <ac:spMkLst>
            <pc:docMk/>
            <pc:sldMk cId="3192514318" sldId="1076"/>
            <ac:spMk id="14" creationId="{5BB76EAF-6628-4C9A-A55D-B390B1672792}"/>
          </ac:spMkLst>
        </pc:spChg>
        <pc:spChg chg="add del mod">
          <ac:chgData name="Julien MAZOYER" userId="1ee31c77-b296-469d-a2bf-0f872ef622c9" providerId="ADAL" clId="{9D8248EC-7AEF-4C9F-96D3-0D1175E71B60}" dt="2020-06-17T13:39:32.804" v="84"/>
          <ac:spMkLst>
            <pc:docMk/>
            <pc:sldMk cId="3192514318" sldId="1076"/>
            <ac:spMk id="15" creationId="{2C2C6245-21A5-4AE9-A10D-61B6625B0C32}"/>
          </ac:spMkLst>
        </pc:spChg>
      </pc:sldChg>
      <pc:sldChg chg="addSp delSp modSp">
        <pc:chgData name="Julien MAZOYER" userId="1ee31c77-b296-469d-a2bf-0f872ef622c9" providerId="ADAL" clId="{9D8248EC-7AEF-4C9F-96D3-0D1175E71B60}" dt="2020-06-17T13:41:38.175" v="89" actId="207"/>
        <pc:sldMkLst>
          <pc:docMk/>
          <pc:sldMk cId="1733746976" sldId="1077"/>
        </pc:sldMkLst>
        <pc:spChg chg="mod">
          <ac:chgData name="Julien MAZOYER" userId="1ee31c77-b296-469d-a2bf-0f872ef622c9" providerId="ADAL" clId="{9D8248EC-7AEF-4C9F-96D3-0D1175E71B60}" dt="2020-06-17T13:41:28.867" v="88"/>
          <ac:spMkLst>
            <pc:docMk/>
            <pc:sldMk cId="1733746976" sldId="1077"/>
            <ac:spMk id="2" creationId="{69936564-9A59-034C-B63E-9E1623115874}"/>
          </ac:spMkLst>
        </pc:spChg>
        <pc:spChg chg="mod">
          <ac:chgData name="Julien MAZOYER" userId="1ee31c77-b296-469d-a2bf-0f872ef622c9" providerId="ADAL" clId="{9D8248EC-7AEF-4C9F-96D3-0D1175E71B60}" dt="2020-06-17T13:41:38.175" v="89" actId="207"/>
          <ac:spMkLst>
            <pc:docMk/>
            <pc:sldMk cId="1733746976" sldId="1077"/>
            <ac:spMk id="3" creationId="{EE121B81-EE42-9243-BF96-840B6C1A2DA9}"/>
          </ac:spMkLst>
        </pc:spChg>
        <pc:spChg chg="mod">
          <ac:chgData name="Julien MAZOYER" userId="1ee31c77-b296-469d-a2bf-0f872ef622c9" providerId="ADAL" clId="{9D8248EC-7AEF-4C9F-96D3-0D1175E71B60}" dt="2020-06-17T13:41:28.867" v="88"/>
          <ac:spMkLst>
            <pc:docMk/>
            <pc:sldMk cId="1733746976" sldId="1077"/>
            <ac:spMk id="4" creationId="{C564A526-8749-E742-B533-07381F005BB5}"/>
          </ac:spMkLst>
        </pc:spChg>
        <pc:spChg chg="mod">
          <ac:chgData name="Julien MAZOYER" userId="1ee31c77-b296-469d-a2bf-0f872ef622c9" providerId="ADAL" clId="{9D8248EC-7AEF-4C9F-96D3-0D1175E71B60}" dt="2020-06-17T13:41:28.867" v="88"/>
          <ac:spMkLst>
            <pc:docMk/>
            <pc:sldMk cId="1733746976" sldId="1077"/>
            <ac:spMk id="5" creationId="{C0D78D08-38AC-C24A-B7FB-9D224261D7E5}"/>
          </ac:spMkLst>
        </pc:spChg>
        <pc:spChg chg="add del mod">
          <ac:chgData name="Julien MAZOYER" userId="1ee31c77-b296-469d-a2bf-0f872ef622c9" providerId="ADAL" clId="{9D8248EC-7AEF-4C9F-96D3-0D1175E71B60}" dt="2020-06-17T13:41:26.694" v="87"/>
          <ac:spMkLst>
            <pc:docMk/>
            <pc:sldMk cId="1733746976" sldId="1077"/>
            <ac:spMk id="8" creationId="{E4709716-7D76-4C76-AE30-3FDF157776C0}"/>
          </ac:spMkLst>
        </pc:spChg>
        <pc:spChg chg="add del mod">
          <ac:chgData name="Julien MAZOYER" userId="1ee31c77-b296-469d-a2bf-0f872ef622c9" providerId="ADAL" clId="{9D8248EC-7AEF-4C9F-96D3-0D1175E71B60}" dt="2020-06-17T13:41:26.694" v="87"/>
          <ac:spMkLst>
            <pc:docMk/>
            <pc:sldMk cId="1733746976" sldId="1077"/>
            <ac:spMk id="9" creationId="{94F008E9-2085-4792-8821-B91FBE690A28}"/>
          </ac:spMkLst>
        </pc:spChg>
        <pc:spChg chg="add del mod">
          <ac:chgData name="Julien MAZOYER" userId="1ee31c77-b296-469d-a2bf-0f872ef622c9" providerId="ADAL" clId="{9D8248EC-7AEF-4C9F-96D3-0D1175E71B60}" dt="2020-06-17T13:41:26.694" v="87"/>
          <ac:spMkLst>
            <pc:docMk/>
            <pc:sldMk cId="1733746976" sldId="1077"/>
            <ac:spMk id="14" creationId="{3E662354-A743-419A-9054-45FF9C279773}"/>
          </ac:spMkLst>
        </pc:spChg>
        <pc:spChg chg="add del mod">
          <ac:chgData name="Julien MAZOYER" userId="1ee31c77-b296-469d-a2bf-0f872ef622c9" providerId="ADAL" clId="{9D8248EC-7AEF-4C9F-96D3-0D1175E71B60}" dt="2020-06-17T13:41:26.694" v="87"/>
          <ac:spMkLst>
            <pc:docMk/>
            <pc:sldMk cId="1733746976" sldId="1077"/>
            <ac:spMk id="15" creationId="{C0DF27C7-5104-46BA-8F25-B7C6BB17E01F}"/>
          </ac:spMkLst>
        </pc:spChg>
        <pc:spChg chg="add mod">
          <ac:chgData name="Julien MAZOYER" userId="1ee31c77-b296-469d-a2bf-0f872ef622c9" providerId="ADAL" clId="{9D8248EC-7AEF-4C9F-96D3-0D1175E71B60}" dt="2020-06-17T13:41:26.694" v="87"/>
          <ac:spMkLst>
            <pc:docMk/>
            <pc:sldMk cId="1733746976" sldId="1077"/>
            <ac:spMk id="16" creationId="{31C4BE00-DF44-48F0-BADB-6749D07FD2F5}"/>
          </ac:spMkLst>
        </pc:spChg>
        <pc:spChg chg="add del mod">
          <ac:chgData name="Julien MAZOYER" userId="1ee31c77-b296-469d-a2bf-0f872ef622c9" providerId="ADAL" clId="{9D8248EC-7AEF-4C9F-96D3-0D1175E71B60}" dt="2020-06-17T13:41:28.867" v="88"/>
          <ac:spMkLst>
            <pc:docMk/>
            <pc:sldMk cId="1733746976" sldId="1077"/>
            <ac:spMk id="17" creationId="{594700CD-E9E6-43BF-BBEA-885358C0DB57}"/>
          </ac:spMkLst>
        </pc:spChg>
        <pc:spChg chg="add del mod">
          <ac:chgData name="Julien MAZOYER" userId="1ee31c77-b296-469d-a2bf-0f872ef622c9" providerId="ADAL" clId="{9D8248EC-7AEF-4C9F-96D3-0D1175E71B60}" dt="2020-06-17T13:41:28.867" v="88"/>
          <ac:spMkLst>
            <pc:docMk/>
            <pc:sldMk cId="1733746976" sldId="1077"/>
            <ac:spMk id="18" creationId="{76DF74C1-9B44-471D-A021-F8FCC71F87E7}"/>
          </ac:spMkLst>
        </pc:spChg>
        <pc:spChg chg="add del mod">
          <ac:chgData name="Julien MAZOYER" userId="1ee31c77-b296-469d-a2bf-0f872ef622c9" providerId="ADAL" clId="{9D8248EC-7AEF-4C9F-96D3-0D1175E71B60}" dt="2020-06-17T13:41:28.867" v="88"/>
          <ac:spMkLst>
            <pc:docMk/>
            <pc:sldMk cId="1733746976" sldId="1077"/>
            <ac:spMk id="19" creationId="{698813D9-47CD-4E9D-9D76-3B9A081EBE34}"/>
          </ac:spMkLst>
        </pc:spChg>
        <pc:spChg chg="add del mod">
          <ac:chgData name="Julien MAZOYER" userId="1ee31c77-b296-469d-a2bf-0f872ef622c9" providerId="ADAL" clId="{9D8248EC-7AEF-4C9F-96D3-0D1175E71B60}" dt="2020-06-17T13:41:28.867" v="88"/>
          <ac:spMkLst>
            <pc:docMk/>
            <pc:sldMk cId="1733746976" sldId="1077"/>
            <ac:spMk id="20" creationId="{37101C16-76C6-41AA-8ED4-D2CB866D7E8B}"/>
          </ac:spMkLst>
        </pc:spChg>
      </pc:sldChg>
      <pc:sldChg chg="addSp delSp modSp">
        <pc:chgData name="Julien MAZOYER" userId="1ee31c77-b296-469d-a2bf-0f872ef622c9" providerId="ADAL" clId="{9D8248EC-7AEF-4C9F-96D3-0D1175E71B60}" dt="2020-06-17T13:42:25.111" v="91"/>
        <pc:sldMkLst>
          <pc:docMk/>
          <pc:sldMk cId="1207349139" sldId="1080"/>
        </pc:sldMkLst>
        <pc:spChg chg="mod">
          <ac:chgData name="Julien MAZOYER" userId="1ee31c77-b296-469d-a2bf-0f872ef622c9" providerId="ADAL" clId="{9D8248EC-7AEF-4C9F-96D3-0D1175E71B60}" dt="2020-06-17T13:42:25.111" v="91"/>
          <ac:spMkLst>
            <pc:docMk/>
            <pc:sldMk cId="1207349139" sldId="1080"/>
            <ac:spMk id="2" creationId="{E062434C-5BE9-4FE4-ACF6-06421E37A14C}"/>
          </ac:spMkLst>
        </pc:spChg>
        <pc:spChg chg="mod">
          <ac:chgData name="Julien MAZOYER" userId="1ee31c77-b296-469d-a2bf-0f872ef622c9" providerId="ADAL" clId="{9D8248EC-7AEF-4C9F-96D3-0D1175E71B60}" dt="2020-06-17T13:42:25.111" v="91"/>
          <ac:spMkLst>
            <pc:docMk/>
            <pc:sldMk cId="1207349139" sldId="1080"/>
            <ac:spMk id="3" creationId="{EEACBB81-D17B-46D6-91B0-672AF98DC4DF}"/>
          </ac:spMkLst>
        </pc:spChg>
        <pc:spChg chg="mod">
          <ac:chgData name="Julien MAZOYER" userId="1ee31c77-b296-469d-a2bf-0f872ef622c9" providerId="ADAL" clId="{9D8248EC-7AEF-4C9F-96D3-0D1175E71B60}" dt="2020-06-17T13:42:25.111" v="91"/>
          <ac:spMkLst>
            <pc:docMk/>
            <pc:sldMk cId="1207349139" sldId="1080"/>
            <ac:spMk id="4" creationId="{34A7293B-3ED3-4781-8481-39AB4A753739}"/>
          </ac:spMkLst>
        </pc:spChg>
        <pc:spChg chg="mod">
          <ac:chgData name="Julien MAZOYER" userId="1ee31c77-b296-469d-a2bf-0f872ef622c9" providerId="ADAL" clId="{9D8248EC-7AEF-4C9F-96D3-0D1175E71B60}" dt="2020-06-17T13:42:25.111" v="91"/>
          <ac:spMkLst>
            <pc:docMk/>
            <pc:sldMk cId="1207349139" sldId="1080"/>
            <ac:spMk id="5" creationId="{68FD1DE4-978B-48F6-8167-5AE7E3EFAE20}"/>
          </ac:spMkLst>
        </pc:spChg>
        <pc:spChg chg="add del mod">
          <ac:chgData name="Julien MAZOYER" userId="1ee31c77-b296-469d-a2bf-0f872ef622c9" providerId="ADAL" clId="{9D8248EC-7AEF-4C9F-96D3-0D1175E71B60}" dt="2020-06-17T13:42:25.111" v="91"/>
          <ac:spMkLst>
            <pc:docMk/>
            <pc:sldMk cId="1207349139" sldId="1080"/>
            <ac:spMk id="6" creationId="{6A7D85BC-990B-4CFC-B0C6-1AF47304FC35}"/>
          </ac:spMkLst>
        </pc:spChg>
        <pc:spChg chg="add del mod">
          <ac:chgData name="Julien MAZOYER" userId="1ee31c77-b296-469d-a2bf-0f872ef622c9" providerId="ADAL" clId="{9D8248EC-7AEF-4C9F-96D3-0D1175E71B60}" dt="2020-06-17T13:42:25.111" v="91"/>
          <ac:spMkLst>
            <pc:docMk/>
            <pc:sldMk cId="1207349139" sldId="1080"/>
            <ac:spMk id="7" creationId="{ADA08B72-1B04-4049-AA7D-D518C5087CE9}"/>
          </ac:spMkLst>
        </pc:spChg>
        <pc:spChg chg="add del mod">
          <ac:chgData name="Julien MAZOYER" userId="1ee31c77-b296-469d-a2bf-0f872ef622c9" providerId="ADAL" clId="{9D8248EC-7AEF-4C9F-96D3-0D1175E71B60}" dt="2020-06-17T13:42:25.111" v="91"/>
          <ac:spMkLst>
            <pc:docMk/>
            <pc:sldMk cId="1207349139" sldId="1080"/>
            <ac:spMk id="8" creationId="{D7134641-8800-4E6E-91F3-C6FFAB3B8851}"/>
          </ac:spMkLst>
        </pc:spChg>
        <pc:spChg chg="add del mod">
          <ac:chgData name="Julien MAZOYER" userId="1ee31c77-b296-469d-a2bf-0f872ef622c9" providerId="ADAL" clId="{9D8248EC-7AEF-4C9F-96D3-0D1175E71B60}" dt="2020-06-17T13:42:25.111" v="91"/>
          <ac:spMkLst>
            <pc:docMk/>
            <pc:sldMk cId="1207349139" sldId="1080"/>
            <ac:spMk id="9" creationId="{4D51F5B7-CAC0-46A7-945F-49AEF9F1EF2C}"/>
          </ac:spMkLst>
        </pc:spChg>
      </pc:sldChg>
      <pc:sldChg chg="addSp delSp modSp">
        <pc:chgData name="Julien MAZOYER" userId="1ee31c77-b296-469d-a2bf-0f872ef622c9" providerId="ADAL" clId="{9D8248EC-7AEF-4C9F-96D3-0D1175E71B60}" dt="2020-06-17T13:09:50.245" v="24" actId="207"/>
        <pc:sldMkLst>
          <pc:docMk/>
          <pc:sldMk cId="3773653877" sldId="1082"/>
        </pc:sldMkLst>
        <pc:spChg chg="mod">
          <ac:chgData name="Julien MAZOYER" userId="1ee31c77-b296-469d-a2bf-0f872ef622c9" providerId="ADAL" clId="{9D8248EC-7AEF-4C9F-96D3-0D1175E71B60}" dt="2020-06-17T13:09:50.245" v="24" actId="207"/>
          <ac:spMkLst>
            <pc:docMk/>
            <pc:sldMk cId="3773653877" sldId="1082"/>
            <ac:spMk id="2" creationId="{BACCB020-BC22-4C2D-AD3B-3B6DAD3EA781}"/>
          </ac:spMkLst>
        </pc:spChg>
        <pc:spChg chg="add del mod">
          <ac:chgData name="Julien MAZOYER" userId="1ee31c77-b296-469d-a2bf-0f872ef622c9" providerId="ADAL" clId="{9D8248EC-7AEF-4C9F-96D3-0D1175E71B60}" dt="2020-06-17T13:09:40.901" v="22"/>
          <ac:spMkLst>
            <pc:docMk/>
            <pc:sldMk cId="3773653877" sldId="1082"/>
            <ac:spMk id="3" creationId="{8022B457-6901-4E2B-B6F9-EC7DE4F8FD51}"/>
          </ac:spMkLst>
        </pc:spChg>
        <pc:spChg chg="add del mod">
          <ac:chgData name="Julien MAZOYER" userId="1ee31c77-b296-469d-a2bf-0f872ef622c9" providerId="ADAL" clId="{9D8248EC-7AEF-4C9F-96D3-0D1175E71B60}" dt="2020-06-17T13:09:45.501" v="23"/>
          <ac:spMkLst>
            <pc:docMk/>
            <pc:sldMk cId="3773653877" sldId="1082"/>
            <ac:spMk id="4" creationId="{D929E4A6-796E-4D65-89AC-33DCC1CC5FE6}"/>
          </ac:spMkLst>
        </pc:spChg>
      </pc:sldChg>
      <pc:sldChg chg="addSp modSp">
        <pc:chgData name="Julien MAZOYER" userId="1ee31c77-b296-469d-a2bf-0f872ef622c9" providerId="ADAL" clId="{9D8248EC-7AEF-4C9F-96D3-0D1175E71B60}" dt="2020-06-17T13:26:48.079" v="66"/>
        <pc:sldMkLst>
          <pc:docMk/>
          <pc:sldMk cId="30561105" sldId="1084"/>
        </pc:sldMkLst>
        <pc:picChg chg="add mod">
          <ac:chgData name="Julien MAZOYER" userId="1ee31c77-b296-469d-a2bf-0f872ef622c9" providerId="ADAL" clId="{9D8248EC-7AEF-4C9F-96D3-0D1175E71B60}" dt="2020-06-17T13:26:48.079" v="66"/>
          <ac:picMkLst>
            <pc:docMk/>
            <pc:sldMk cId="30561105" sldId="1084"/>
            <ac:picMk id="6" creationId="{2D79A962-E518-4A38-9D96-E498545B41B4}"/>
          </ac:picMkLst>
        </pc:picChg>
      </pc:sldChg>
    </pc:docChg>
  </pc:docChgLst>
  <pc:docChgLst>
    <pc:chgData name="Mathieu LANOË" userId="S::mlanoe@synapsys-it.com::37fd4698-e750-44a6-b8c2-682b0ce2477a" providerId="AD" clId="Web-{A0E66BDB-E562-9A3B-41BE-6CC2377FE12C}"/>
    <pc:docChg chg="modSld">
      <pc:chgData name="Mathieu LANOË" userId="S::mlanoe@synapsys-it.com::37fd4698-e750-44a6-b8c2-682b0ce2477a" providerId="AD" clId="Web-{A0E66BDB-E562-9A3B-41BE-6CC2377FE12C}" dt="2020-06-11T20:54:33.442" v="26" actId="20577"/>
      <pc:docMkLst>
        <pc:docMk/>
      </pc:docMkLst>
      <pc:sldChg chg="modSp">
        <pc:chgData name="Mathieu LANOË" userId="S::mlanoe@synapsys-it.com::37fd4698-e750-44a6-b8c2-682b0ce2477a" providerId="AD" clId="Web-{A0E66BDB-E562-9A3B-41BE-6CC2377FE12C}" dt="2020-06-11T20:31:31.258" v="20" actId="20577"/>
        <pc:sldMkLst>
          <pc:docMk/>
          <pc:sldMk cId="2760824778" sldId="1023"/>
        </pc:sldMkLst>
        <pc:spChg chg="mod">
          <ac:chgData name="Mathieu LANOË" userId="S::mlanoe@synapsys-it.com::37fd4698-e750-44a6-b8c2-682b0ce2477a" providerId="AD" clId="Web-{A0E66BDB-E562-9A3B-41BE-6CC2377FE12C}" dt="2020-06-11T20:31:31.258" v="20" actId="20577"/>
          <ac:spMkLst>
            <pc:docMk/>
            <pc:sldMk cId="2760824778" sldId="1023"/>
            <ac:spMk id="3" creationId="{44BB802E-21F0-3248-BB01-C785DB656BDA}"/>
          </ac:spMkLst>
        </pc:spChg>
      </pc:sldChg>
      <pc:sldChg chg="modSp">
        <pc:chgData name="Mathieu LANOË" userId="S::mlanoe@synapsys-it.com::37fd4698-e750-44a6-b8c2-682b0ce2477a" providerId="AD" clId="Web-{A0E66BDB-E562-9A3B-41BE-6CC2377FE12C}" dt="2020-06-11T20:31:13.696" v="15" actId="20577"/>
        <pc:sldMkLst>
          <pc:docMk/>
          <pc:sldMk cId="3110480977" sldId="1034"/>
        </pc:sldMkLst>
        <pc:spChg chg="mod">
          <ac:chgData name="Mathieu LANOË" userId="S::mlanoe@synapsys-it.com::37fd4698-e750-44a6-b8c2-682b0ce2477a" providerId="AD" clId="Web-{A0E66BDB-E562-9A3B-41BE-6CC2377FE12C}" dt="2020-06-11T20:31:13.696" v="15" actId="20577"/>
          <ac:spMkLst>
            <pc:docMk/>
            <pc:sldMk cId="3110480977" sldId="1034"/>
            <ac:spMk id="3" creationId="{EE121B81-EE42-9243-BF96-840B6C1A2DA9}"/>
          </ac:spMkLst>
        </pc:spChg>
      </pc:sldChg>
      <pc:sldChg chg="modSp">
        <pc:chgData name="Mathieu LANOË" userId="S::mlanoe@synapsys-it.com::37fd4698-e750-44a6-b8c2-682b0ce2477a" providerId="AD" clId="Web-{A0E66BDB-E562-9A3B-41BE-6CC2377FE12C}" dt="2020-06-11T20:30:51.102" v="12" actId="20577"/>
        <pc:sldMkLst>
          <pc:docMk/>
          <pc:sldMk cId="2379305981" sldId="1040"/>
        </pc:sldMkLst>
        <pc:spChg chg="mod">
          <ac:chgData name="Mathieu LANOË" userId="S::mlanoe@synapsys-it.com::37fd4698-e750-44a6-b8c2-682b0ce2477a" providerId="AD" clId="Web-{A0E66BDB-E562-9A3B-41BE-6CC2377FE12C}" dt="2020-06-11T20:30:51.102" v="12" actId="20577"/>
          <ac:spMkLst>
            <pc:docMk/>
            <pc:sldMk cId="2379305981" sldId="1040"/>
            <ac:spMk id="3" creationId="{5252E261-F728-43F6-B404-4BADDC8046AB}"/>
          </ac:spMkLst>
        </pc:spChg>
      </pc:sldChg>
      <pc:sldChg chg="modSp">
        <pc:chgData name="Mathieu LANOË" userId="S::mlanoe@synapsys-it.com::37fd4698-e750-44a6-b8c2-682b0ce2477a" providerId="AD" clId="Web-{A0E66BDB-E562-9A3B-41BE-6CC2377FE12C}" dt="2020-06-11T20:29:04.241" v="2" actId="20577"/>
        <pc:sldMkLst>
          <pc:docMk/>
          <pc:sldMk cId="102354648" sldId="1047"/>
        </pc:sldMkLst>
        <pc:spChg chg="mod">
          <ac:chgData name="Mathieu LANOË" userId="S::mlanoe@synapsys-it.com::37fd4698-e750-44a6-b8c2-682b0ce2477a" providerId="AD" clId="Web-{A0E66BDB-E562-9A3B-41BE-6CC2377FE12C}" dt="2020-06-11T20:29:04.241" v="2" actId="20577"/>
          <ac:spMkLst>
            <pc:docMk/>
            <pc:sldMk cId="102354648" sldId="1047"/>
            <ac:spMk id="3" creationId="{EE121B81-EE42-9243-BF96-840B6C1A2DA9}"/>
          </ac:spMkLst>
        </pc:spChg>
      </pc:sldChg>
      <pc:sldChg chg="modSp">
        <pc:chgData name="Mathieu LANOË" userId="S::mlanoe@synapsys-it.com::37fd4698-e750-44a6-b8c2-682b0ce2477a" providerId="AD" clId="Web-{A0E66BDB-E562-9A3B-41BE-6CC2377FE12C}" dt="2020-06-11T20:42:15.998" v="24" actId="20577"/>
        <pc:sldMkLst>
          <pc:docMk/>
          <pc:sldMk cId="2189591505" sldId="1051"/>
        </pc:sldMkLst>
        <pc:spChg chg="mod">
          <ac:chgData name="Mathieu LANOË" userId="S::mlanoe@synapsys-it.com::37fd4698-e750-44a6-b8c2-682b0ce2477a" providerId="AD" clId="Web-{A0E66BDB-E562-9A3B-41BE-6CC2377FE12C}" dt="2020-06-11T20:42:15.998" v="24" actId="20577"/>
          <ac:spMkLst>
            <pc:docMk/>
            <pc:sldMk cId="2189591505" sldId="1051"/>
            <ac:spMk id="11" creationId="{96D8D016-4065-4856-9839-5AAAA0359006}"/>
          </ac:spMkLst>
        </pc:spChg>
      </pc:sldChg>
    </pc:docChg>
  </pc:docChgLst>
  <pc:docChgLst>
    <pc:chgData name="Julien MAZOYER" userId="S::jmazoyer@synapsys-it.com::1ee31c77-b296-469d-a2bf-0f872ef622c9" providerId="AD" clId="Web-{37B3B8E2-42EB-6C07-C3EF-22B4213E9231}"/>
    <pc:docChg chg="modSld">
      <pc:chgData name="Julien MAZOYER" userId="S::jmazoyer@synapsys-it.com::1ee31c77-b296-469d-a2bf-0f872ef622c9" providerId="AD" clId="Web-{37B3B8E2-42EB-6C07-C3EF-22B4213E9231}" dt="2020-06-17T14:59:25.710" v="1"/>
      <pc:docMkLst>
        <pc:docMk/>
      </pc:docMkLst>
      <pc:sldChg chg="addSp delSp modSp">
        <pc:chgData name="Julien MAZOYER" userId="S::jmazoyer@synapsys-it.com::1ee31c77-b296-469d-a2bf-0f872ef622c9" providerId="AD" clId="Web-{37B3B8E2-42EB-6C07-C3EF-22B4213E9231}" dt="2020-06-17T14:59:25.710" v="1"/>
        <pc:sldMkLst>
          <pc:docMk/>
          <pc:sldMk cId="2524437160" sldId="259"/>
        </pc:sldMkLst>
        <pc:spChg chg="del">
          <ac:chgData name="Julien MAZOYER" userId="S::jmazoyer@synapsys-it.com::1ee31c77-b296-469d-a2bf-0f872ef622c9" providerId="AD" clId="Web-{37B3B8E2-42EB-6C07-C3EF-22B4213E9231}" dt="2020-06-17T14:59:10.304" v="0"/>
          <ac:spMkLst>
            <pc:docMk/>
            <pc:sldMk cId="2524437160" sldId="259"/>
            <ac:spMk id="2" creationId="{B5DC462A-CF5F-45AA-A074-2BDA55F5722E}"/>
          </ac:spMkLst>
        </pc:spChg>
        <pc:spChg chg="add del mod">
          <ac:chgData name="Julien MAZOYER" userId="S::jmazoyer@synapsys-it.com::1ee31c77-b296-469d-a2bf-0f872ef622c9" providerId="AD" clId="Web-{37B3B8E2-42EB-6C07-C3EF-22B4213E9231}" dt="2020-06-17T14:59:25.710" v="1"/>
          <ac:spMkLst>
            <pc:docMk/>
            <pc:sldMk cId="2524437160" sldId="259"/>
            <ac:spMk id="5" creationId="{ED7ABEB5-999E-44DF-B7DD-305BB88BC69B}"/>
          </ac:spMkLst>
        </pc:spChg>
      </pc:sldChg>
    </pc:docChg>
  </pc:docChgLst>
  <pc:docChgLst>
    <pc:chgData name="Mathieu LANOË" userId="S::mlanoe@synapsys-it.com::37fd4698-e750-44a6-b8c2-682b0ce2477a" providerId="AD" clId="Web-{AE7876FB-5F16-02E5-31A1-B560F2261429}"/>
    <pc:docChg chg="modSld">
      <pc:chgData name="Mathieu LANOË" userId="S::mlanoe@synapsys-it.com::37fd4698-e750-44a6-b8c2-682b0ce2477a" providerId="AD" clId="Web-{AE7876FB-5F16-02E5-31A1-B560F2261429}" dt="2020-06-16T12:57:03.659" v="39" actId="20577"/>
      <pc:docMkLst>
        <pc:docMk/>
      </pc:docMkLst>
      <pc:sldChg chg="modSp">
        <pc:chgData name="Mathieu LANOË" userId="S::mlanoe@synapsys-it.com::37fd4698-e750-44a6-b8c2-682b0ce2477a" providerId="AD" clId="Web-{AE7876FB-5F16-02E5-31A1-B560F2261429}" dt="2020-06-16T12:55:43.910" v="33" actId="20577"/>
        <pc:sldMkLst>
          <pc:docMk/>
          <pc:sldMk cId="2177896078" sldId="1028"/>
        </pc:sldMkLst>
        <pc:spChg chg="mod">
          <ac:chgData name="Mathieu LANOË" userId="S::mlanoe@synapsys-it.com::37fd4698-e750-44a6-b8c2-682b0ce2477a" providerId="AD" clId="Web-{AE7876FB-5F16-02E5-31A1-B560F2261429}" dt="2020-06-16T12:55:29.926" v="28" actId="20577"/>
          <ac:spMkLst>
            <pc:docMk/>
            <pc:sldMk cId="2177896078" sldId="1028"/>
            <ac:spMk id="11" creationId="{68EDE674-AA7E-409C-9B2E-BF06A47CD665}"/>
          </ac:spMkLst>
        </pc:spChg>
        <pc:spChg chg="mod">
          <ac:chgData name="Mathieu LANOË" userId="S::mlanoe@synapsys-it.com::37fd4698-e750-44a6-b8c2-682b0ce2477a" providerId="AD" clId="Web-{AE7876FB-5F16-02E5-31A1-B560F2261429}" dt="2020-06-16T12:55:43.910" v="33" actId="20577"/>
          <ac:spMkLst>
            <pc:docMk/>
            <pc:sldMk cId="2177896078" sldId="1028"/>
            <ac:spMk id="13" creationId="{31435120-44C6-413C-A015-031DEAF96D04}"/>
          </ac:spMkLst>
        </pc:spChg>
      </pc:sldChg>
      <pc:sldChg chg="modSp">
        <pc:chgData name="Mathieu LANOË" userId="S::mlanoe@synapsys-it.com::37fd4698-e750-44a6-b8c2-682b0ce2477a" providerId="AD" clId="Web-{AE7876FB-5F16-02E5-31A1-B560F2261429}" dt="2020-06-16T12:57:00.643" v="37" actId="20577"/>
        <pc:sldMkLst>
          <pc:docMk/>
          <pc:sldMk cId="2937571874" sldId="1041"/>
        </pc:sldMkLst>
        <pc:spChg chg="mod">
          <ac:chgData name="Mathieu LANOË" userId="S::mlanoe@synapsys-it.com::37fd4698-e750-44a6-b8c2-682b0ce2477a" providerId="AD" clId="Web-{AE7876FB-5F16-02E5-31A1-B560F2261429}" dt="2020-06-16T12:57:00.643" v="37" actId="20577"/>
          <ac:spMkLst>
            <pc:docMk/>
            <pc:sldMk cId="2937571874" sldId="1041"/>
            <ac:spMk id="11" creationId="{0065F69B-98B6-4C39-B6CB-0699313E6E25}"/>
          </ac:spMkLst>
        </pc:spChg>
      </pc:sldChg>
      <pc:sldChg chg="modSp">
        <pc:chgData name="Mathieu LANOË" userId="S::mlanoe@synapsys-it.com::37fd4698-e750-44a6-b8c2-682b0ce2477a" providerId="AD" clId="Web-{AE7876FB-5F16-02E5-31A1-B560F2261429}" dt="2020-06-16T12:54:23.598" v="6" actId="20577"/>
        <pc:sldMkLst>
          <pc:docMk/>
          <pc:sldMk cId="2754637716" sldId="1058"/>
        </pc:sldMkLst>
        <pc:spChg chg="mod">
          <ac:chgData name="Mathieu LANOË" userId="S::mlanoe@synapsys-it.com::37fd4698-e750-44a6-b8c2-682b0ce2477a" providerId="AD" clId="Web-{AE7876FB-5F16-02E5-31A1-B560F2261429}" dt="2020-06-16T12:54:23.598" v="6" actId="20577"/>
          <ac:spMkLst>
            <pc:docMk/>
            <pc:sldMk cId="2754637716" sldId="1058"/>
            <ac:spMk id="8" creationId="{86752CC3-7D90-4BAE-B914-3466F01986B6}"/>
          </ac:spMkLst>
        </pc:spChg>
      </pc:sldChg>
      <pc:sldChg chg="modSp">
        <pc:chgData name="Mathieu LANOË" userId="S::mlanoe@synapsys-it.com::37fd4698-e750-44a6-b8c2-682b0ce2477a" providerId="AD" clId="Web-{AE7876FB-5F16-02E5-31A1-B560F2261429}" dt="2020-06-16T12:54:43.317" v="16" actId="20577"/>
        <pc:sldMkLst>
          <pc:docMk/>
          <pc:sldMk cId="3435025551" sldId="1063"/>
        </pc:sldMkLst>
        <pc:spChg chg="mod">
          <ac:chgData name="Mathieu LANOË" userId="S::mlanoe@synapsys-it.com::37fd4698-e750-44a6-b8c2-682b0ce2477a" providerId="AD" clId="Web-{AE7876FB-5F16-02E5-31A1-B560F2261429}" dt="2020-06-16T12:54:43.317" v="16" actId="20577"/>
          <ac:spMkLst>
            <pc:docMk/>
            <pc:sldMk cId="3435025551" sldId="1063"/>
            <ac:spMk id="8" creationId="{86752CC3-7D90-4BAE-B914-3466F01986B6}"/>
          </ac:spMkLst>
        </pc:spChg>
      </pc:sldChg>
      <pc:sldChg chg="modSp">
        <pc:chgData name="Mathieu LANOË" userId="S::mlanoe@synapsys-it.com::37fd4698-e750-44a6-b8c2-682b0ce2477a" providerId="AD" clId="Web-{AE7876FB-5F16-02E5-31A1-B560F2261429}" dt="2020-06-16T12:55:02.067" v="20" actId="20577"/>
        <pc:sldMkLst>
          <pc:docMk/>
          <pc:sldMk cId="1084233671" sldId="1064"/>
        </pc:sldMkLst>
        <pc:spChg chg="mod">
          <ac:chgData name="Mathieu LANOË" userId="S::mlanoe@synapsys-it.com::37fd4698-e750-44a6-b8c2-682b0ce2477a" providerId="AD" clId="Web-{AE7876FB-5F16-02E5-31A1-B560F2261429}" dt="2020-06-16T12:55:02.067" v="20" actId="20577"/>
          <ac:spMkLst>
            <pc:docMk/>
            <pc:sldMk cId="1084233671" sldId="1064"/>
            <ac:spMk id="8" creationId="{86752CC3-7D90-4BAE-B914-3466F01986B6}"/>
          </ac:spMkLst>
        </pc:spChg>
      </pc:sldChg>
      <pc:sldChg chg="modSp">
        <pc:chgData name="Mathieu LANOË" userId="S::mlanoe@synapsys-it.com::37fd4698-e750-44a6-b8c2-682b0ce2477a" providerId="AD" clId="Web-{AE7876FB-5F16-02E5-31A1-B560F2261429}" dt="2020-06-16T12:55:18.113" v="26" actId="20577"/>
        <pc:sldMkLst>
          <pc:docMk/>
          <pc:sldMk cId="4198724097" sldId="1065"/>
        </pc:sldMkLst>
        <pc:spChg chg="mod">
          <ac:chgData name="Mathieu LANOË" userId="S::mlanoe@synapsys-it.com::37fd4698-e750-44a6-b8c2-682b0ce2477a" providerId="AD" clId="Web-{AE7876FB-5F16-02E5-31A1-B560F2261429}" dt="2020-06-16T12:55:18.113" v="26" actId="20577"/>
          <ac:spMkLst>
            <pc:docMk/>
            <pc:sldMk cId="4198724097" sldId="1065"/>
            <ac:spMk id="3" creationId="{F1E369FA-EB0B-E040-8705-C483B4A0B763}"/>
          </ac:spMkLst>
        </pc:spChg>
      </pc:sldChg>
      <pc:sldChg chg="addSp delSp">
        <pc:chgData name="Mathieu LANOË" userId="S::mlanoe@synapsys-it.com::37fd4698-e750-44a6-b8c2-682b0ce2477a" providerId="AD" clId="Web-{AE7876FB-5F16-02E5-31A1-B560F2261429}" dt="2020-06-16T12:48:52.680" v="1"/>
        <pc:sldMkLst>
          <pc:docMk/>
          <pc:sldMk cId="928953584" sldId="1067"/>
        </pc:sldMkLst>
        <pc:spChg chg="add del">
          <ac:chgData name="Mathieu LANOË" userId="S::mlanoe@synapsys-it.com::37fd4698-e750-44a6-b8c2-682b0ce2477a" providerId="AD" clId="Web-{AE7876FB-5F16-02E5-31A1-B560F2261429}" dt="2020-06-16T12:48:52.680" v="1"/>
          <ac:spMkLst>
            <pc:docMk/>
            <pc:sldMk cId="928953584" sldId="1067"/>
            <ac:spMk id="7" creationId="{9DC632A2-52B9-49D9-AC1C-79331EA3E0F0}"/>
          </ac:spMkLst>
        </pc:spChg>
      </pc:sldChg>
    </pc:docChg>
  </pc:docChgLst>
  <pc:docChgLst>
    <pc:chgData name="Julien MAZOYER" userId="1ee31c77-b296-469d-a2bf-0f872ef622c9" providerId="ADAL" clId="{96726068-B000-4FE9-9AFA-D49B6D4D09C8}"/>
    <pc:docChg chg="undo custSel mod addSld delSld modSld sldOrd modMainMaster">
      <pc:chgData name="Julien MAZOYER" userId="1ee31c77-b296-469d-a2bf-0f872ef622c9" providerId="ADAL" clId="{96726068-B000-4FE9-9AFA-D49B6D4D09C8}" dt="2020-06-19T07:37:16.250" v="12827" actId="20577"/>
      <pc:docMkLst>
        <pc:docMk/>
      </pc:docMkLst>
      <pc:sldChg chg="del">
        <pc:chgData name="Julien MAZOYER" userId="1ee31c77-b296-469d-a2bf-0f872ef622c9" providerId="ADAL" clId="{96726068-B000-4FE9-9AFA-D49B6D4D09C8}" dt="2020-06-10T20:12:14.972" v="1556" actId="47"/>
        <pc:sldMkLst>
          <pc:docMk/>
          <pc:sldMk cId="3543522558" sldId="256"/>
        </pc:sldMkLst>
      </pc:sldChg>
      <pc:sldChg chg="addSp delSp modSp mod">
        <pc:chgData name="Julien MAZOYER" userId="1ee31c77-b296-469d-a2bf-0f872ef622c9" providerId="ADAL" clId="{96726068-B000-4FE9-9AFA-D49B6D4D09C8}" dt="2020-06-17T12:57:07.683" v="12783" actId="478"/>
        <pc:sldMkLst>
          <pc:docMk/>
          <pc:sldMk cId="2524437160" sldId="259"/>
        </pc:sldMkLst>
        <pc:spChg chg="add del">
          <ac:chgData name="Julien MAZOYER" userId="1ee31c77-b296-469d-a2bf-0f872ef622c9" providerId="ADAL" clId="{96726068-B000-4FE9-9AFA-D49B6D4D09C8}" dt="2020-06-17T12:57:07.683" v="12783" actId="478"/>
          <ac:spMkLst>
            <pc:docMk/>
            <pc:sldMk cId="2524437160" sldId="259"/>
            <ac:spMk id="2" creationId="{B5DC462A-CF5F-45AA-A074-2BDA55F5722E}"/>
          </ac:spMkLst>
        </pc:spChg>
        <pc:spChg chg="mod">
          <ac:chgData name="Julien MAZOYER" userId="1ee31c77-b296-469d-a2bf-0f872ef622c9" providerId="ADAL" clId="{96726068-B000-4FE9-9AFA-D49B6D4D09C8}" dt="2020-06-10T12:56:44.784" v="17" actId="20577"/>
          <ac:spMkLst>
            <pc:docMk/>
            <pc:sldMk cId="2524437160" sldId="259"/>
            <ac:spMk id="3" creationId="{1E9B8F83-C0AC-F24C-B9A5-A6DF27B5DE62}"/>
          </ac:spMkLst>
        </pc:spChg>
        <pc:spChg chg="add del mod">
          <ac:chgData name="Julien MAZOYER" userId="1ee31c77-b296-469d-a2bf-0f872ef622c9" providerId="ADAL" clId="{96726068-B000-4FE9-9AFA-D49B6D4D09C8}" dt="2020-06-17T12:57:07.683" v="12783" actId="478"/>
          <ac:spMkLst>
            <pc:docMk/>
            <pc:sldMk cId="2524437160" sldId="259"/>
            <ac:spMk id="5" creationId="{CD1B7339-46AA-42E3-B9BD-995004B78044}"/>
          </ac:spMkLst>
        </pc:spChg>
      </pc:sldChg>
      <pc:sldChg chg="del">
        <pc:chgData name="Julien MAZOYER" userId="1ee31c77-b296-469d-a2bf-0f872ef622c9" providerId="ADAL" clId="{96726068-B000-4FE9-9AFA-D49B6D4D09C8}" dt="2020-06-10T20:12:14.972" v="1556" actId="47"/>
        <pc:sldMkLst>
          <pc:docMk/>
          <pc:sldMk cId="1847367343" sldId="262"/>
        </pc:sldMkLst>
      </pc:sldChg>
      <pc:sldChg chg="del">
        <pc:chgData name="Julien MAZOYER" userId="1ee31c77-b296-469d-a2bf-0f872ef622c9" providerId="ADAL" clId="{96726068-B000-4FE9-9AFA-D49B6D4D09C8}" dt="2020-06-10T20:12:14.972" v="1556" actId="47"/>
        <pc:sldMkLst>
          <pc:docMk/>
          <pc:sldMk cId="1722337958" sldId="264"/>
        </pc:sldMkLst>
      </pc:sldChg>
      <pc:sldChg chg="del">
        <pc:chgData name="Julien MAZOYER" userId="1ee31c77-b296-469d-a2bf-0f872ef622c9" providerId="ADAL" clId="{96726068-B000-4FE9-9AFA-D49B6D4D09C8}" dt="2020-06-10T20:12:14.972" v="1556" actId="47"/>
        <pc:sldMkLst>
          <pc:docMk/>
          <pc:sldMk cId="144385824" sldId="265"/>
        </pc:sldMkLst>
      </pc:sldChg>
      <pc:sldChg chg="del">
        <pc:chgData name="Julien MAZOYER" userId="1ee31c77-b296-469d-a2bf-0f872ef622c9" providerId="ADAL" clId="{96726068-B000-4FE9-9AFA-D49B6D4D09C8}" dt="2020-06-10T20:12:14.972" v="1556" actId="47"/>
        <pc:sldMkLst>
          <pc:docMk/>
          <pc:sldMk cId="3116670750" sldId="266"/>
        </pc:sldMkLst>
      </pc:sldChg>
      <pc:sldChg chg="delSp mod">
        <pc:chgData name="Julien MAZOYER" userId="1ee31c77-b296-469d-a2bf-0f872ef622c9" providerId="ADAL" clId="{96726068-B000-4FE9-9AFA-D49B6D4D09C8}" dt="2020-06-17T15:03:05.760" v="12790" actId="478"/>
        <pc:sldMkLst>
          <pc:docMk/>
          <pc:sldMk cId="1373007843" sldId="268"/>
        </pc:sldMkLst>
        <pc:spChg chg="del">
          <ac:chgData name="Julien MAZOYER" userId="1ee31c77-b296-469d-a2bf-0f872ef622c9" providerId="ADAL" clId="{96726068-B000-4FE9-9AFA-D49B6D4D09C8}" dt="2020-06-17T15:03:05.760" v="12790" actId="478"/>
          <ac:spMkLst>
            <pc:docMk/>
            <pc:sldMk cId="1373007843" sldId="268"/>
            <ac:spMk id="6" creationId="{F69C356C-C0EC-C24C-BE51-7BBAFD8644F1}"/>
          </ac:spMkLst>
        </pc:spChg>
      </pc:sldChg>
      <pc:sldChg chg="modSp mod">
        <pc:chgData name="Julien MAZOYER" userId="1ee31c77-b296-469d-a2bf-0f872ef622c9" providerId="ADAL" clId="{96726068-B000-4FE9-9AFA-D49B6D4D09C8}" dt="2020-06-10T12:56:50.608" v="18" actId="20577"/>
        <pc:sldMkLst>
          <pc:docMk/>
          <pc:sldMk cId="4279776739" sldId="269"/>
        </pc:sldMkLst>
        <pc:spChg chg="mod">
          <ac:chgData name="Julien MAZOYER" userId="1ee31c77-b296-469d-a2bf-0f872ef622c9" providerId="ADAL" clId="{96726068-B000-4FE9-9AFA-D49B6D4D09C8}" dt="2020-06-10T12:56:50.608" v="18" actId="20577"/>
          <ac:spMkLst>
            <pc:docMk/>
            <pc:sldMk cId="4279776739" sldId="269"/>
            <ac:spMk id="7" creationId="{58C1B712-100B-3047-9E28-B1A51BABF67B}"/>
          </ac:spMkLst>
        </pc:spChg>
      </pc:sldChg>
      <pc:sldChg chg="del">
        <pc:chgData name="Julien MAZOYER" userId="1ee31c77-b296-469d-a2bf-0f872ef622c9" providerId="ADAL" clId="{96726068-B000-4FE9-9AFA-D49B6D4D09C8}" dt="2020-06-10T20:12:14.972" v="1556" actId="47"/>
        <pc:sldMkLst>
          <pc:docMk/>
          <pc:sldMk cId="2986083275" sldId="1021"/>
        </pc:sldMkLst>
      </pc:sldChg>
      <pc:sldChg chg="del">
        <pc:chgData name="Julien MAZOYER" userId="1ee31c77-b296-469d-a2bf-0f872ef622c9" providerId="ADAL" clId="{96726068-B000-4FE9-9AFA-D49B6D4D09C8}" dt="2020-06-10T20:12:14.972" v="1556" actId="47"/>
        <pc:sldMkLst>
          <pc:docMk/>
          <pc:sldMk cId="3548451670" sldId="1022"/>
        </pc:sldMkLst>
      </pc:sldChg>
      <pc:sldChg chg="delSp modSp mod">
        <pc:chgData name="Julien MAZOYER" userId="1ee31c77-b296-469d-a2bf-0f872ef622c9" providerId="ADAL" clId="{96726068-B000-4FE9-9AFA-D49B6D4D09C8}" dt="2020-06-17T15:03:36.425" v="12800" actId="478"/>
        <pc:sldMkLst>
          <pc:docMk/>
          <pc:sldMk cId="2760824778" sldId="1023"/>
        </pc:sldMkLst>
        <pc:spChg chg="mod">
          <ac:chgData name="Julien MAZOYER" userId="1ee31c77-b296-469d-a2bf-0f872ef622c9" providerId="ADAL" clId="{96726068-B000-4FE9-9AFA-D49B6D4D09C8}" dt="2020-06-10T20:03:21.881" v="1509" actId="313"/>
          <ac:spMkLst>
            <pc:docMk/>
            <pc:sldMk cId="2760824778" sldId="1023"/>
            <ac:spMk id="2" creationId="{BB2349EE-C4A6-BF41-80A2-BFBC7B47D78A}"/>
          </ac:spMkLst>
        </pc:spChg>
        <pc:spChg chg="mod">
          <ac:chgData name="Julien MAZOYER" userId="1ee31c77-b296-469d-a2bf-0f872ef622c9" providerId="ADAL" clId="{96726068-B000-4FE9-9AFA-D49B6D4D09C8}" dt="2020-06-10T13:40:00.417" v="1508" actId="20577"/>
          <ac:spMkLst>
            <pc:docMk/>
            <pc:sldMk cId="2760824778" sldId="1023"/>
            <ac:spMk id="3" creationId="{44BB802E-21F0-3248-BB01-C785DB656BDA}"/>
          </ac:spMkLst>
        </pc:spChg>
        <pc:spChg chg="del">
          <ac:chgData name="Julien MAZOYER" userId="1ee31c77-b296-469d-a2bf-0f872ef622c9" providerId="ADAL" clId="{96726068-B000-4FE9-9AFA-D49B6D4D09C8}" dt="2020-06-17T15:03:36.425" v="12800" actId="478"/>
          <ac:spMkLst>
            <pc:docMk/>
            <pc:sldMk cId="2760824778" sldId="1023"/>
            <ac:spMk id="5" creationId="{8ADD8452-E1E5-3C49-9AF6-440EA38C9F7E}"/>
          </ac:spMkLst>
        </pc:spChg>
      </pc:sldChg>
      <pc:sldChg chg="addSp delSp modSp mod ord modClrScheme chgLayout">
        <pc:chgData name="Julien MAZOYER" userId="1ee31c77-b296-469d-a2bf-0f872ef622c9" providerId="ADAL" clId="{96726068-B000-4FE9-9AFA-D49B6D4D09C8}" dt="2020-06-15T12:56:25.732" v="8887"/>
        <pc:sldMkLst>
          <pc:docMk/>
          <pc:sldMk cId="793453804" sldId="1024"/>
        </pc:sldMkLst>
        <pc:spChg chg="mod ord">
          <ac:chgData name="Julien MAZOYER" userId="1ee31c77-b296-469d-a2bf-0f872ef622c9" providerId="ADAL" clId="{96726068-B000-4FE9-9AFA-D49B6D4D09C8}" dt="2020-06-10T20:09:29.530" v="1542" actId="122"/>
          <ac:spMkLst>
            <pc:docMk/>
            <pc:sldMk cId="793453804" sldId="1024"/>
            <ac:spMk id="2" creationId="{BB2349EE-C4A6-BF41-80A2-BFBC7B47D78A}"/>
          </ac:spMkLst>
        </pc:spChg>
        <pc:spChg chg="mod ord">
          <ac:chgData name="Julien MAZOYER" userId="1ee31c77-b296-469d-a2bf-0f872ef622c9" providerId="ADAL" clId="{96726068-B000-4FE9-9AFA-D49B6D4D09C8}" dt="2020-06-10T20:09:31.692" v="1543" actId="5793"/>
          <ac:spMkLst>
            <pc:docMk/>
            <pc:sldMk cId="793453804" sldId="1024"/>
            <ac:spMk id="3" creationId="{44BB802E-21F0-3248-BB01-C785DB656BDA}"/>
          </ac:spMkLst>
        </pc:spChg>
        <pc:spChg chg="mod ord">
          <ac:chgData name="Julien MAZOYER" userId="1ee31c77-b296-469d-a2bf-0f872ef622c9" providerId="ADAL" clId="{96726068-B000-4FE9-9AFA-D49B6D4D09C8}" dt="2020-06-10T20:08:42.825" v="1510" actId="700"/>
          <ac:spMkLst>
            <pc:docMk/>
            <pc:sldMk cId="793453804" sldId="1024"/>
            <ac:spMk id="4" creationId="{CFA761B9-5EFF-6A40-AD92-DB652560C511}"/>
          </ac:spMkLst>
        </pc:spChg>
        <pc:spChg chg="mod ord">
          <ac:chgData name="Julien MAZOYER" userId="1ee31c77-b296-469d-a2bf-0f872ef622c9" providerId="ADAL" clId="{96726068-B000-4FE9-9AFA-D49B6D4D09C8}" dt="2020-06-10T20:08:42.825" v="1510" actId="700"/>
          <ac:spMkLst>
            <pc:docMk/>
            <pc:sldMk cId="793453804" sldId="1024"/>
            <ac:spMk id="5" creationId="{8ADD8452-E1E5-3C49-9AF6-440EA38C9F7E}"/>
          </ac:spMkLst>
        </pc:spChg>
        <pc:spChg chg="del mod">
          <ac:chgData name="Julien MAZOYER" userId="1ee31c77-b296-469d-a2bf-0f872ef622c9" providerId="ADAL" clId="{96726068-B000-4FE9-9AFA-D49B6D4D09C8}" dt="2020-06-10T20:10:33.897" v="1551"/>
          <ac:spMkLst>
            <pc:docMk/>
            <pc:sldMk cId="793453804" sldId="1024"/>
            <ac:spMk id="6" creationId="{877BBAAB-C037-7748-BCEE-F0C89C98149B}"/>
          </ac:spMkLst>
        </pc:spChg>
        <pc:picChg chg="add mod">
          <ac:chgData name="Julien MAZOYER" userId="1ee31c77-b296-469d-a2bf-0f872ef622c9" providerId="ADAL" clId="{96726068-B000-4FE9-9AFA-D49B6D4D09C8}" dt="2020-06-10T20:10:32.452" v="1549" actId="12789"/>
          <ac:picMkLst>
            <pc:docMk/>
            <pc:sldMk cId="793453804" sldId="1024"/>
            <ac:picMk id="8" creationId="{C8DD0055-E542-4794-885B-560ABD8BD78C}"/>
          </ac:picMkLst>
        </pc:picChg>
      </pc:sldChg>
      <pc:sldChg chg="delSp mod">
        <pc:chgData name="Julien MAZOYER" userId="1ee31c77-b296-469d-a2bf-0f872ef622c9" providerId="ADAL" clId="{96726068-B000-4FE9-9AFA-D49B6D4D09C8}" dt="2020-06-17T15:03:19.067" v="12794" actId="478"/>
        <pc:sldMkLst>
          <pc:docMk/>
          <pc:sldMk cId="3368617749" sldId="1025"/>
        </pc:sldMkLst>
        <pc:spChg chg="del">
          <ac:chgData name="Julien MAZOYER" userId="1ee31c77-b296-469d-a2bf-0f872ef622c9" providerId="ADAL" clId="{96726068-B000-4FE9-9AFA-D49B6D4D09C8}" dt="2020-06-17T15:03:19.067" v="12794" actId="478"/>
          <ac:spMkLst>
            <pc:docMk/>
            <pc:sldMk cId="3368617749" sldId="1025"/>
            <ac:spMk id="5" creationId="{C0D78D08-38AC-C24A-B7FB-9D224261D7E5}"/>
          </ac:spMkLst>
        </pc:spChg>
      </pc:sldChg>
      <pc:sldChg chg="modSp del">
        <pc:chgData name="Julien MAZOYER" userId="1ee31c77-b296-469d-a2bf-0f872ef622c9" providerId="ADAL" clId="{96726068-B000-4FE9-9AFA-D49B6D4D09C8}" dt="2020-06-10T20:12:14.972" v="1556" actId="47"/>
        <pc:sldMkLst>
          <pc:docMk/>
          <pc:sldMk cId="1308230984" sldId="1026"/>
        </pc:sldMkLst>
        <pc:spChg chg="mod">
          <ac:chgData name="Julien MAZOYER" userId="1ee31c77-b296-469d-a2bf-0f872ef622c9" providerId="ADAL" clId="{96726068-B000-4FE9-9AFA-D49B6D4D09C8}" dt="2020-06-10T20:10:54.630" v="1552" actId="207"/>
          <ac:spMkLst>
            <pc:docMk/>
            <pc:sldMk cId="1308230984" sldId="1026"/>
            <ac:spMk id="6" creationId="{877BBAAB-C037-7748-BCEE-F0C89C98149B}"/>
          </ac:spMkLst>
        </pc:spChg>
      </pc:sldChg>
      <pc:sldChg chg="del">
        <pc:chgData name="Julien MAZOYER" userId="1ee31c77-b296-469d-a2bf-0f872ef622c9" providerId="ADAL" clId="{96726068-B000-4FE9-9AFA-D49B6D4D09C8}" dt="2020-06-10T20:12:14.972" v="1556" actId="47"/>
        <pc:sldMkLst>
          <pc:docMk/>
          <pc:sldMk cId="3094317969" sldId="1027"/>
        </pc:sldMkLst>
      </pc:sldChg>
      <pc:sldChg chg="delSp modSp mod">
        <pc:chgData name="Julien MAZOYER" userId="1ee31c77-b296-469d-a2bf-0f872ef622c9" providerId="ADAL" clId="{96726068-B000-4FE9-9AFA-D49B6D4D09C8}" dt="2020-06-17T15:03:07.768" v="12791" actId="478"/>
        <pc:sldMkLst>
          <pc:docMk/>
          <pc:sldMk cId="2177896078" sldId="1028"/>
        </pc:sldMkLst>
        <pc:spChg chg="del">
          <ac:chgData name="Julien MAZOYER" userId="1ee31c77-b296-469d-a2bf-0f872ef622c9" providerId="ADAL" clId="{96726068-B000-4FE9-9AFA-D49B6D4D09C8}" dt="2020-06-17T15:03:07.768" v="12791" actId="478"/>
          <ac:spMkLst>
            <pc:docMk/>
            <pc:sldMk cId="2177896078" sldId="1028"/>
            <ac:spMk id="6" creationId="{F69C356C-C0EC-C24C-BE51-7BBAFD8644F1}"/>
          </ac:spMkLst>
        </pc:spChg>
        <pc:spChg chg="mod">
          <ac:chgData name="Julien MAZOYER" userId="1ee31c77-b296-469d-a2bf-0f872ef622c9" providerId="ADAL" clId="{96726068-B000-4FE9-9AFA-D49B6D4D09C8}" dt="2020-06-17T09:52:25.140" v="12664" actId="113"/>
          <ac:spMkLst>
            <pc:docMk/>
            <pc:sldMk cId="2177896078" sldId="1028"/>
            <ac:spMk id="7" creationId="{395CF37B-9B82-4FEF-9B72-88ADC7748C8C}"/>
          </ac:spMkLst>
        </pc:spChg>
      </pc:sldChg>
      <pc:sldChg chg="delSp mod">
        <pc:chgData name="Julien MAZOYER" userId="1ee31c77-b296-469d-a2bf-0f872ef622c9" providerId="ADAL" clId="{96726068-B000-4FE9-9AFA-D49B6D4D09C8}" dt="2020-06-17T15:03:15.390" v="12793" actId="478"/>
        <pc:sldMkLst>
          <pc:docMk/>
          <pc:sldMk cId="1590400949" sldId="1029"/>
        </pc:sldMkLst>
        <pc:spChg chg="del">
          <ac:chgData name="Julien MAZOYER" userId="1ee31c77-b296-469d-a2bf-0f872ef622c9" providerId="ADAL" clId="{96726068-B000-4FE9-9AFA-D49B6D4D09C8}" dt="2020-06-17T15:03:15.390" v="12793" actId="478"/>
          <ac:spMkLst>
            <pc:docMk/>
            <pc:sldMk cId="1590400949" sldId="1029"/>
            <ac:spMk id="6" creationId="{F69C356C-C0EC-C24C-BE51-7BBAFD8644F1}"/>
          </ac:spMkLst>
        </pc:spChg>
      </pc:sldChg>
      <pc:sldChg chg="modSp mod modClrScheme chgLayout">
        <pc:chgData name="Julien MAZOYER" userId="1ee31c77-b296-469d-a2bf-0f872ef622c9" providerId="ADAL" clId="{96726068-B000-4FE9-9AFA-D49B6D4D09C8}" dt="2020-06-10T12:45:47.568" v="2" actId="700"/>
        <pc:sldMkLst>
          <pc:docMk/>
          <pc:sldMk cId="154791085" sldId="1030"/>
        </pc:sldMkLst>
        <pc:spChg chg="mod ord">
          <ac:chgData name="Julien MAZOYER" userId="1ee31c77-b296-469d-a2bf-0f872ef622c9" providerId="ADAL" clId="{96726068-B000-4FE9-9AFA-D49B6D4D09C8}" dt="2020-06-10T12:45:47.568" v="2" actId="700"/>
          <ac:spMkLst>
            <pc:docMk/>
            <pc:sldMk cId="154791085" sldId="1030"/>
            <ac:spMk id="6" creationId="{56F2B6C0-9F0D-3D43-BEAE-17F452308256}"/>
          </ac:spMkLst>
        </pc:spChg>
      </pc:sldChg>
      <pc:sldChg chg="addSp delSp modSp mod">
        <pc:chgData name="Julien MAZOYER" userId="1ee31c77-b296-469d-a2bf-0f872ef622c9" providerId="ADAL" clId="{96726068-B000-4FE9-9AFA-D49B6D4D09C8}" dt="2020-06-17T15:03:21.922" v="12795" actId="478"/>
        <pc:sldMkLst>
          <pc:docMk/>
          <pc:sldMk cId="1481313307" sldId="1031"/>
        </pc:sldMkLst>
        <pc:spChg chg="add mod">
          <ac:chgData name="Julien MAZOYER" userId="1ee31c77-b296-469d-a2bf-0f872ef622c9" providerId="ADAL" clId="{96726068-B000-4FE9-9AFA-D49B6D4D09C8}" dt="2020-06-16T10:44:39.327" v="11018" actId="20577"/>
          <ac:spMkLst>
            <pc:docMk/>
            <pc:sldMk cId="1481313307" sldId="1031"/>
            <ac:spMk id="3" creationId="{0F4D1955-39C2-47B7-B17F-992AC9E62824}"/>
          </ac:spMkLst>
        </pc:spChg>
        <pc:spChg chg="del">
          <ac:chgData name="Julien MAZOYER" userId="1ee31c77-b296-469d-a2bf-0f872ef622c9" providerId="ADAL" clId="{96726068-B000-4FE9-9AFA-D49B6D4D09C8}" dt="2020-06-17T15:03:21.922" v="12795" actId="478"/>
          <ac:spMkLst>
            <pc:docMk/>
            <pc:sldMk cId="1481313307" sldId="1031"/>
            <ac:spMk id="5" creationId="{C0D78D08-38AC-C24A-B7FB-9D224261D7E5}"/>
          </ac:spMkLst>
        </pc:spChg>
        <pc:spChg chg="mod">
          <ac:chgData name="Julien MAZOYER" userId="1ee31c77-b296-469d-a2bf-0f872ef622c9" providerId="ADAL" clId="{96726068-B000-4FE9-9AFA-D49B6D4D09C8}" dt="2020-06-16T10:39:03.486" v="10818" actId="404"/>
          <ac:spMkLst>
            <pc:docMk/>
            <pc:sldMk cId="1481313307" sldId="1031"/>
            <ac:spMk id="20" creationId="{68EC3E79-0EBD-4CCA-AD5C-2259D80CB06E}"/>
          </ac:spMkLst>
        </pc:spChg>
        <pc:spChg chg="mod">
          <ac:chgData name="Julien MAZOYER" userId="1ee31c77-b296-469d-a2bf-0f872ef622c9" providerId="ADAL" clId="{96726068-B000-4FE9-9AFA-D49B6D4D09C8}" dt="2020-06-16T10:39:22.700" v="10828" actId="404"/>
          <ac:spMkLst>
            <pc:docMk/>
            <pc:sldMk cId="1481313307" sldId="1031"/>
            <ac:spMk id="21" creationId="{76EBC02F-A1BC-40B1-9C15-97BA9C58774A}"/>
          </ac:spMkLst>
        </pc:spChg>
        <pc:spChg chg="mod">
          <ac:chgData name="Julien MAZOYER" userId="1ee31c77-b296-469d-a2bf-0f872ef622c9" providerId="ADAL" clId="{96726068-B000-4FE9-9AFA-D49B6D4D09C8}" dt="2020-06-16T10:39:17.628" v="10827" actId="1037"/>
          <ac:spMkLst>
            <pc:docMk/>
            <pc:sldMk cId="1481313307" sldId="1031"/>
            <ac:spMk id="22" creationId="{4D2E4CA6-AD55-48E6-A567-BAF3E63A3C58}"/>
          </ac:spMkLst>
        </pc:spChg>
      </pc:sldChg>
      <pc:sldChg chg="delSp modSp mod">
        <pc:chgData name="Julien MAZOYER" userId="1ee31c77-b296-469d-a2bf-0f872ef622c9" providerId="ADAL" clId="{96726068-B000-4FE9-9AFA-D49B6D4D09C8}" dt="2020-06-17T15:03:25.139" v="12797" actId="478"/>
        <pc:sldMkLst>
          <pc:docMk/>
          <pc:sldMk cId="3519536912" sldId="1032"/>
        </pc:sldMkLst>
        <pc:spChg chg="mod">
          <ac:chgData name="Julien MAZOYER" userId="1ee31c77-b296-469d-a2bf-0f872ef622c9" providerId="ADAL" clId="{96726068-B000-4FE9-9AFA-D49B6D4D09C8}" dt="2020-06-17T09:53:38.301" v="12666" actId="2711"/>
          <ac:spMkLst>
            <pc:docMk/>
            <pc:sldMk cId="3519536912" sldId="1032"/>
            <ac:spMk id="3" creationId="{EE121B81-EE42-9243-BF96-840B6C1A2DA9}"/>
          </ac:spMkLst>
        </pc:spChg>
        <pc:spChg chg="del mod">
          <ac:chgData name="Julien MAZOYER" userId="1ee31c77-b296-469d-a2bf-0f872ef622c9" providerId="ADAL" clId="{96726068-B000-4FE9-9AFA-D49B6D4D09C8}" dt="2020-06-17T15:03:25.139" v="12797" actId="478"/>
          <ac:spMkLst>
            <pc:docMk/>
            <pc:sldMk cId="3519536912" sldId="1032"/>
            <ac:spMk id="5" creationId="{C0D78D08-38AC-C24A-B7FB-9D224261D7E5}"/>
          </ac:spMkLst>
        </pc:spChg>
      </pc:sldChg>
      <pc:sldChg chg="del">
        <pc:chgData name="Julien MAZOYER" userId="1ee31c77-b296-469d-a2bf-0f872ef622c9" providerId="ADAL" clId="{96726068-B000-4FE9-9AFA-D49B6D4D09C8}" dt="2020-06-10T13:10:41.796" v="23" actId="47"/>
        <pc:sldMkLst>
          <pc:docMk/>
          <pc:sldMk cId="4004885542" sldId="1033"/>
        </pc:sldMkLst>
      </pc:sldChg>
      <pc:sldChg chg="delSp modSp mod">
        <pc:chgData name="Julien MAZOYER" userId="1ee31c77-b296-469d-a2bf-0f872ef622c9" providerId="ADAL" clId="{96726068-B000-4FE9-9AFA-D49B6D4D09C8}" dt="2020-06-17T15:03:28.765" v="12798" actId="478"/>
        <pc:sldMkLst>
          <pc:docMk/>
          <pc:sldMk cId="3110480977" sldId="1034"/>
        </pc:sldMkLst>
        <pc:spChg chg="mod">
          <ac:chgData name="Julien MAZOYER" userId="1ee31c77-b296-469d-a2bf-0f872ef622c9" providerId="ADAL" clId="{96726068-B000-4FE9-9AFA-D49B6D4D09C8}" dt="2020-06-17T09:56:29.486" v="12777" actId="20577"/>
          <ac:spMkLst>
            <pc:docMk/>
            <pc:sldMk cId="3110480977" sldId="1034"/>
            <ac:spMk id="3" creationId="{EE121B81-EE42-9243-BF96-840B6C1A2DA9}"/>
          </ac:spMkLst>
        </pc:spChg>
        <pc:spChg chg="del">
          <ac:chgData name="Julien MAZOYER" userId="1ee31c77-b296-469d-a2bf-0f872ef622c9" providerId="ADAL" clId="{96726068-B000-4FE9-9AFA-D49B6D4D09C8}" dt="2020-06-17T15:03:28.765" v="12798" actId="478"/>
          <ac:spMkLst>
            <pc:docMk/>
            <pc:sldMk cId="3110480977" sldId="1034"/>
            <ac:spMk id="5" creationId="{C0D78D08-38AC-C24A-B7FB-9D224261D7E5}"/>
          </ac:spMkLst>
        </pc:spChg>
      </pc:sldChg>
      <pc:sldChg chg="addSp modSp del">
        <pc:chgData name="Julien MAZOYER" userId="1ee31c77-b296-469d-a2bf-0f872ef622c9" providerId="ADAL" clId="{96726068-B000-4FE9-9AFA-D49B6D4D09C8}" dt="2020-06-10T12:56:57.166" v="19" actId="47"/>
        <pc:sldMkLst>
          <pc:docMk/>
          <pc:sldMk cId="867325794" sldId="1035"/>
        </pc:sldMkLst>
        <pc:spChg chg="add mod">
          <ac:chgData name="Julien MAZOYER" userId="1ee31c77-b296-469d-a2bf-0f872ef622c9" providerId="ADAL" clId="{96726068-B000-4FE9-9AFA-D49B6D4D09C8}" dt="2020-06-10T12:47:27.327" v="5"/>
          <ac:spMkLst>
            <pc:docMk/>
            <pc:sldMk cId="867325794" sldId="1035"/>
            <ac:spMk id="3" creationId="{91050F35-E483-4D00-BC67-DF7873FDA181}"/>
          </ac:spMkLst>
        </pc:spChg>
      </pc:sldChg>
      <pc:sldChg chg="delSp modSp mod ord">
        <pc:chgData name="Julien MAZOYER" userId="1ee31c77-b296-469d-a2bf-0f872ef622c9" providerId="ADAL" clId="{96726068-B000-4FE9-9AFA-D49B6D4D09C8}" dt="2020-06-17T15:03:39.984" v="12801" actId="478"/>
        <pc:sldMkLst>
          <pc:docMk/>
          <pc:sldMk cId="2923124799" sldId="1036"/>
        </pc:sldMkLst>
        <pc:spChg chg="mod">
          <ac:chgData name="Julien MAZOYER" userId="1ee31c77-b296-469d-a2bf-0f872ef622c9" providerId="ADAL" clId="{96726068-B000-4FE9-9AFA-D49B6D4D09C8}" dt="2020-06-11T14:49:16.257" v="3637" actId="400"/>
          <ac:spMkLst>
            <pc:docMk/>
            <pc:sldMk cId="2923124799" sldId="1036"/>
            <ac:spMk id="2" creationId="{69936564-9A59-034C-B63E-9E1623115874}"/>
          </ac:spMkLst>
        </pc:spChg>
        <pc:spChg chg="mod">
          <ac:chgData name="Julien MAZOYER" userId="1ee31c77-b296-469d-a2bf-0f872ef622c9" providerId="ADAL" clId="{96726068-B000-4FE9-9AFA-D49B6D4D09C8}" dt="2020-06-16T22:00:41.162" v="12486" actId="113"/>
          <ac:spMkLst>
            <pc:docMk/>
            <pc:sldMk cId="2923124799" sldId="1036"/>
            <ac:spMk id="3" creationId="{EE121B81-EE42-9243-BF96-840B6C1A2DA9}"/>
          </ac:spMkLst>
        </pc:spChg>
        <pc:spChg chg="del mod">
          <ac:chgData name="Julien MAZOYER" userId="1ee31c77-b296-469d-a2bf-0f872ef622c9" providerId="ADAL" clId="{96726068-B000-4FE9-9AFA-D49B6D4D09C8}" dt="2020-06-17T15:03:39.984" v="12801" actId="478"/>
          <ac:spMkLst>
            <pc:docMk/>
            <pc:sldMk cId="2923124799" sldId="1036"/>
            <ac:spMk id="5" creationId="{C0D78D08-38AC-C24A-B7FB-9D224261D7E5}"/>
          </ac:spMkLst>
        </pc:spChg>
      </pc:sldChg>
      <pc:sldChg chg="delSp modSp mod ord">
        <pc:chgData name="Julien MAZOYER" userId="1ee31c77-b296-469d-a2bf-0f872ef622c9" providerId="ADAL" clId="{96726068-B000-4FE9-9AFA-D49B6D4D09C8}" dt="2020-06-17T15:03:43.728" v="12802" actId="478"/>
        <pc:sldMkLst>
          <pc:docMk/>
          <pc:sldMk cId="3970315228" sldId="1037"/>
        </pc:sldMkLst>
        <pc:spChg chg="mod">
          <ac:chgData name="Julien MAZOYER" userId="1ee31c77-b296-469d-a2bf-0f872ef622c9" providerId="ADAL" clId="{96726068-B000-4FE9-9AFA-D49B6D4D09C8}" dt="2020-06-11T14:50:19.772" v="3640" actId="20577"/>
          <ac:spMkLst>
            <pc:docMk/>
            <pc:sldMk cId="3970315228" sldId="1037"/>
            <ac:spMk id="2" creationId="{69936564-9A59-034C-B63E-9E1623115874}"/>
          </ac:spMkLst>
        </pc:spChg>
        <pc:spChg chg="del">
          <ac:chgData name="Julien MAZOYER" userId="1ee31c77-b296-469d-a2bf-0f872ef622c9" providerId="ADAL" clId="{96726068-B000-4FE9-9AFA-D49B6D4D09C8}" dt="2020-06-17T15:03:43.728" v="12802" actId="478"/>
          <ac:spMkLst>
            <pc:docMk/>
            <pc:sldMk cId="3970315228" sldId="1037"/>
            <ac:spMk id="5" creationId="{C0D78D08-38AC-C24A-B7FB-9D224261D7E5}"/>
          </ac:spMkLst>
        </pc:spChg>
      </pc:sldChg>
      <pc:sldChg chg="modSp add del mod">
        <pc:chgData name="Julien MAZOYER" userId="1ee31c77-b296-469d-a2bf-0f872ef622c9" providerId="ADAL" clId="{96726068-B000-4FE9-9AFA-D49B6D4D09C8}" dt="2020-06-11T14:50:08.158" v="3638" actId="47"/>
        <pc:sldMkLst>
          <pc:docMk/>
          <pc:sldMk cId="1967574427" sldId="1038"/>
        </pc:sldMkLst>
        <pc:spChg chg="mod">
          <ac:chgData name="Julien MAZOYER" userId="1ee31c77-b296-469d-a2bf-0f872ef622c9" providerId="ADAL" clId="{96726068-B000-4FE9-9AFA-D49B6D4D09C8}" dt="2020-06-10T21:11:44.084" v="2153" actId="20577"/>
          <ac:spMkLst>
            <pc:docMk/>
            <pc:sldMk cId="1967574427" sldId="1038"/>
            <ac:spMk id="3" creationId="{91050F35-E483-4D00-BC67-DF7873FDA181}"/>
          </ac:spMkLst>
        </pc:spChg>
        <pc:spChg chg="mod">
          <ac:chgData name="Julien MAZOYER" userId="1ee31c77-b296-469d-a2bf-0f872ef622c9" providerId="ADAL" clId="{96726068-B000-4FE9-9AFA-D49B6D4D09C8}" dt="2020-06-10T12:48:01.348" v="10" actId="20577"/>
          <ac:spMkLst>
            <pc:docMk/>
            <pc:sldMk cId="1967574427" sldId="1038"/>
            <ac:spMk id="6" creationId="{56F2B6C0-9F0D-3D43-BEAE-17F452308256}"/>
          </ac:spMkLst>
        </pc:spChg>
      </pc:sldChg>
      <pc:sldChg chg="modSp add mod ord">
        <pc:chgData name="Julien MAZOYER" userId="1ee31c77-b296-469d-a2bf-0f872ef622c9" providerId="ADAL" clId="{96726068-B000-4FE9-9AFA-D49B6D4D09C8}" dt="2020-06-15T20:17:07.407" v="9147" actId="20577"/>
        <pc:sldMkLst>
          <pc:docMk/>
          <pc:sldMk cId="408009636" sldId="1039"/>
        </pc:sldMkLst>
        <pc:spChg chg="mod">
          <ac:chgData name="Julien MAZOYER" userId="1ee31c77-b296-469d-a2bf-0f872ef622c9" providerId="ADAL" clId="{96726068-B000-4FE9-9AFA-D49B6D4D09C8}" dt="2020-06-10T13:11:25.480" v="48" actId="20577"/>
          <ac:spMkLst>
            <pc:docMk/>
            <pc:sldMk cId="408009636" sldId="1039"/>
            <ac:spMk id="6" creationId="{56F2B6C0-9F0D-3D43-BEAE-17F452308256}"/>
          </ac:spMkLst>
        </pc:spChg>
        <pc:spChg chg="mod">
          <ac:chgData name="Julien MAZOYER" userId="1ee31c77-b296-469d-a2bf-0f872ef622c9" providerId="ADAL" clId="{96726068-B000-4FE9-9AFA-D49B6D4D09C8}" dt="2020-06-15T20:17:07.407" v="9147" actId="20577"/>
          <ac:spMkLst>
            <pc:docMk/>
            <pc:sldMk cId="408009636" sldId="1039"/>
            <ac:spMk id="7" creationId="{58C1B712-100B-3047-9E28-B1A51BABF67B}"/>
          </ac:spMkLst>
        </pc:spChg>
      </pc:sldChg>
      <pc:sldChg chg="delSp modSp new mod ord">
        <pc:chgData name="Julien MAZOYER" userId="1ee31c77-b296-469d-a2bf-0f872ef622c9" providerId="ADAL" clId="{96726068-B000-4FE9-9AFA-D49B6D4D09C8}" dt="2020-06-17T15:03:32.162" v="12799" actId="478"/>
        <pc:sldMkLst>
          <pc:docMk/>
          <pc:sldMk cId="2379305981" sldId="1040"/>
        </pc:sldMkLst>
        <pc:spChg chg="mod">
          <ac:chgData name="Julien MAZOYER" userId="1ee31c77-b296-469d-a2bf-0f872ef622c9" providerId="ADAL" clId="{96726068-B000-4FE9-9AFA-D49B6D4D09C8}" dt="2020-06-10T13:12:45.352" v="96" actId="20577"/>
          <ac:spMkLst>
            <pc:docMk/>
            <pc:sldMk cId="2379305981" sldId="1040"/>
            <ac:spMk id="2" creationId="{2E8C6624-29E7-4462-AADA-F34993E50DDB}"/>
          </ac:spMkLst>
        </pc:spChg>
        <pc:spChg chg="mod">
          <ac:chgData name="Julien MAZOYER" userId="1ee31c77-b296-469d-a2bf-0f872ef622c9" providerId="ADAL" clId="{96726068-B000-4FE9-9AFA-D49B6D4D09C8}" dt="2020-06-17T09:54:41.829" v="12750" actId="20577"/>
          <ac:spMkLst>
            <pc:docMk/>
            <pc:sldMk cId="2379305981" sldId="1040"/>
            <ac:spMk id="3" creationId="{5252E261-F728-43F6-B404-4BADDC8046AB}"/>
          </ac:spMkLst>
        </pc:spChg>
        <pc:spChg chg="del">
          <ac:chgData name="Julien MAZOYER" userId="1ee31c77-b296-469d-a2bf-0f872ef622c9" providerId="ADAL" clId="{96726068-B000-4FE9-9AFA-D49B6D4D09C8}" dt="2020-06-17T15:03:32.162" v="12799" actId="478"/>
          <ac:spMkLst>
            <pc:docMk/>
            <pc:sldMk cId="2379305981" sldId="1040"/>
            <ac:spMk id="5" creationId="{D6789172-82FE-4F77-884B-043DAD83C48C}"/>
          </ac:spMkLst>
        </pc:spChg>
      </pc:sldChg>
      <pc:sldChg chg="addSp delSp modSp add mod ord modClrScheme chgLayout">
        <pc:chgData name="Julien MAZOYER" userId="1ee31c77-b296-469d-a2bf-0f872ef622c9" providerId="ADAL" clId="{96726068-B000-4FE9-9AFA-D49B6D4D09C8}" dt="2020-06-10T20:24:25.409" v="1798" actId="20577"/>
        <pc:sldMkLst>
          <pc:docMk/>
          <pc:sldMk cId="2937571874" sldId="1041"/>
        </pc:sldMkLst>
        <pc:spChg chg="mod">
          <ac:chgData name="Julien MAZOYER" userId="1ee31c77-b296-469d-a2bf-0f872ef622c9" providerId="ADAL" clId="{96726068-B000-4FE9-9AFA-D49B6D4D09C8}" dt="2020-06-10T20:16:59.878" v="1575" actId="26606"/>
          <ac:spMkLst>
            <pc:docMk/>
            <pc:sldMk cId="2937571874" sldId="1041"/>
            <ac:spMk id="2" creationId="{BB2349EE-C4A6-BF41-80A2-BFBC7B47D78A}"/>
          </ac:spMkLst>
        </pc:spChg>
        <pc:spChg chg="del mod">
          <ac:chgData name="Julien MAZOYER" userId="1ee31c77-b296-469d-a2bf-0f872ef622c9" providerId="ADAL" clId="{96726068-B000-4FE9-9AFA-D49B6D4D09C8}" dt="2020-06-10T20:16:57.010" v="1573"/>
          <ac:spMkLst>
            <pc:docMk/>
            <pc:sldMk cId="2937571874" sldId="1041"/>
            <ac:spMk id="3" creationId="{44BB802E-21F0-3248-BB01-C785DB656BDA}"/>
          </ac:spMkLst>
        </pc:spChg>
        <pc:spChg chg="mod">
          <ac:chgData name="Julien MAZOYER" userId="1ee31c77-b296-469d-a2bf-0f872ef622c9" providerId="ADAL" clId="{96726068-B000-4FE9-9AFA-D49B6D4D09C8}" dt="2020-06-10T20:16:59.878" v="1575" actId="26606"/>
          <ac:spMkLst>
            <pc:docMk/>
            <pc:sldMk cId="2937571874" sldId="1041"/>
            <ac:spMk id="4" creationId="{CFA761B9-5EFF-6A40-AD92-DB652560C511}"/>
          </ac:spMkLst>
        </pc:spChg>
        <pc:spChg chg="mod">
          <ac:chgData name="Julien MAZOYER" userId="1ee31c77-b296-469d-a2bf-0f872ef622c9" providerId="ADAL" clId="{96726068-B000-4FE9-9AFA-D49B6D4D09C8}" dt="2020-06-10T20:16:59.878" v="1575" actId="26606"/>
          <ac:spMkLst>
            <pc:docMk/>
            <pc:sldMk cId="2937571874" sldId="1041"/>
            <ac:spMk id="5" creationId="{8ADD8452-E1E5-3C49-9AF6-440EA38C9F7E}"/>
          </ac:spMkLst>
        </pc:spChg>
        <pc:spChg chg="add mod">
          <ac:chgData name="Julien MAZOYER" userId="1ee31c77-b296-469d-a2bf-0f872ef622c9" providerId="ADAL" clId="{96726068-B000-4FE9-9AFA-D49B6D4D09C8}" dt="2020-06-10T20:24:25.409" v="1798" actId="20577"/>
          <ac:spMkLst>
            <pc:docMk/>
            <pc:sldMk cId="2937571874" sldId="1041"/>
            <ac:spMk id="11" creationId="{0065F69B-98B6-4C39-B6CB-0699313E6E25}"/>
          </ac:spMkLst>
        </pc:spChg>
        <pc:picChg chg="add mod">
          <ac:chgData name="Julien MAZOYER" userId="1ee31c77-b296-469d-a2bf-0f872ef622c9" providerId="ADAL" clId="{96726068-B000-4FE9-9AFA-D49B6D4D09C8}" dt="2020-06-10T20:17:05.854" v="1576" actId="27614"/>
          <ac:picMkLst>
            <pc:docMk/>
            <pc:sldMk cId="2937571874" sldId="1041"/>
            <ac:picMk id="6" creationId="{406943BC-C500-4FAE-8EE7-FE3FB1F180C4}"/>
          </ac:picMkLst>
        </pc:picChg>
      </pc:sldChg>
      <pc:sldChg chg="addSp delSp modSp add mod">
        <pc:chgData name="Julien MAZOYER" userId="1ee31c77-b296-469d-a2bf-0f872ef622c9" providerId="ADAL" clId="{96726068-B000-4FE9-9AFA-D49B6D4D09C8}" dt="2020-06-17T15:03:57.643" v="12806" actId="478"/>
        <pc:sldMkLst>
          <pc:docMk/>
          <pc:sldMk cId="3793828128" sldId="1042"/>
        </pc:sldMkLst>
        <pc:spChg chg="mod">
          <ac:chgData name="Julien MAZOYER" userId="1ee31c77-b296-469d-a2bf-0f872ef622c9" providerId="ADAL" clId="{96726068-B000-4FE9-9AFA-D49B6D4D09C8}" dt="2020-06-10T20:57:00.352" v="1806" actId="20577"/>
          <ac:spMkLst>
            <pc:docMk/>
            <pc:sldMk cId="3793828128" sldId="1042"/>
            <ac:spMk id="2" creationId="{BB2349EE-C4A6-BF41-80A2-BFBC7B47D78A}"/>
          </ac:spMkLst>
        </pc:spChg>
        <pc:spChg chg="del">
          <ac:chgData name="Julien MAZOYER" userId="1ee31c77-b296-469d-a2bf-0f872ef622c9" providerId="ADAL" clId="{96726068-B000-4FE9-9AFA-D49B6D4D09C8}" dt="2020-06-17T15:03:57.643" v="12806" actId="478"/>
          <ac:spMkLst>
            <pc:docMk/>
            <pc:sldMk cId="3793828128" sldId="1042"/>
            <ac:spMk id="5" creationId="{8ADD8452-E1E5-3C49-9AF6-440EA38C9F7E}"/>
          </ac:spMkLst>
        </pc:spChg>
        <pc:spChg chg="add del mod">
          <ac:chgData name="Julien MAZOYER" userId="1ee31c77-b296-469d-a2bf-0f872ef622c9" providerId="ADAL" clId="{96726068-B000-4FE9-9AFA-D49B6D4D09C8}" dt="2020-06-10T20:57:08.324" v="1811" actId="26606"/>
          <ac:spMkLst>
            <pc:docMk/>
            <pc:sldMk cId="3793828128" sldId="1042"/>
            <ac:spMk id="8" creationId="{269C0403-6B07-47D4-9DEB-C0121AB37247}"/>
          </ac:spMkLst>
        </pc:spChg>
        <pc:spChg chg="mod">
          <ac:chgData name="Julien MAZOYER" userId="1ee31c77-b296-469d-a2bf-0f872ef622c9" providerId="ADAL" clId="{96726068-B000-4FE9-9AFA-D49B6D4D09C8}" dt="2020-06-10T21:00:25.840" v="2051" actId="20577"/>
          <ac:spMkLst>
            <pc:docMk/>
            <pc:sldMk cId="3793828128" sldId="1042"/>
            <ac:spMk id="11" creationId="{0065F69B-98B6-4C39-B6CB-0699313E6E25}"/>
          </ac:spMkLst>
        </pc:spChg>
        <pc:picChg chg="add del">
          <ac:chgData name="Julien MAZOYER" userId="1ee31c77-b296-469d-a2bf-0f872ef622c9" providerId="ADAL" clId="{96726068-B000-4FE9-9AFA-D49B6D4D09C8}" dt="2020-06-10T20:57:03.766" v="1808"/>
          <ac:picMkLst>
            <pc:docMk/>
            <pc:sldMk cId="3793828128" sldId="1042"/>
            <ac:picMk id="3" creationId="{4B09F081-4883-469F-B6EB-1063380C0B8A}"/>
          </ac:picMkLst>
        </pc:picChg>
        <pc:picChg chg="del">
          <ac:chgData name="Julien MAZOYER" userId="1ee31c77-b296-469d-a2bf-0f872ef622c9" providerId="ADAL" clId="{96726068-B000-4FE9-9AFA-D49B6D4D09C8}" dt="2020-06-10T20:57:04.975" v="1809" actId="478"/>
          <ac:picMkLst>
            <pc:docMk/>
            <pc:sldMk cId="3793828128" sldId="1042"/>
            <ac:picMk id="6" creationId="{406943BC-C500-4FAE-8EE7-FE3FB1F180C4}"/>
          </ac:picMkLst>
        </pc:picChg>
        <pc:picChg chg="add mod ord">
          <ac:chgData name="Julien MAZOYER" userId="1ee31c77-b296-469d-a2bf-0f872ef622c9" providerId="ADAL" clId="{96726068-B000-4FE9-9AFA-D49B6D4D09C8}" dt="2020-06-10T20:57:08.324" v="1811" actId="26606"/>
          <ac:picMkLst>
            <pc:docMk/>
            <pc:sldMk cId="3793828128" sldId="1042"/>
            <ac:picMk id="9" creationId="{38460C38-82E4-4A74-9689-E67F1C11818C}"/>
          </ac:picMkLst>
        </pc:picChg>
      </pc:sldChg>
      <pc:sldChg chg="addSp delSp modSp add mod">
        <pc:chgData name="Julien MAZOYER" userId="1ee31c77-b296-469d-a2bf-0f872ef622c9" providerId="ADAL" clId="{96726068-B000-4FE9-9AFA-D49B6D4D09C8}" dt="2020-06-17T15:04:00.973" v="12807" actId="478"/>
        <pc:sldMkLst>
          <pc:docMk/>
          <pc:sldMk cId="812560969" sldId="1043"/>
        </pc:sldMkLst>
        <pc:spChg chg="del">
          <ac:chgData name="Julien MAZOYER" userId="1ee31c77-b296-469d-a2bf-0f872ef622c9" providerId="ADAL" clId="{96726068-B000-4FE9-9AFA-D49B6D4D09C8}" dt="2020-06-17T15:04:00.973" v="12807" actId="478"/>
          <ac:spMkLst>
            <pc:docMk/>
            <pc:sldMk cId="812560969" sldId="1043"/>
            <ac:spMk id="5" creationId="{8ADD8452-E1E5-3C49-9AF6-440EA38C9F7E}"/>
          </ac:spMkLst>
        </pc:spChg>
        <pc:spChg chg="mod">
          <ac:chgData name="Julien MAZOYER" userId="1ee31c77-b296-469d-a2bf-0f872ef622c9" providerId="ADAL" clId="{96726068-B000-4FE9-9AFA-D49B6D4D09C8}" dt="2020-06-10T21:10:23.681" v="2151" actId="404"/>
          <ac:spMkLst>
            <pc:docMk/>
            <pc:sldMk cId="812560969" sldId="1043"/>
            <ac:spMk id="11" creationId="{0065F69B-98B6-4C39-B6CB-0699313E6E25}"/>
          </ac:spMkLst>
        </pc:spChg>
        <pc:picChg chg="add mod">
          <ac:chgData name="Julien MAZOYER" userId="1ee31c77-b296-469d-a2bf-0f872ef622c9" providerId="ADAL" clId="{96726068-B000-4FE9-9AFA-D49B6D4D09C8}" dt="2020-06-10T21:08:09.395" v="2055" actId="1076"/>
          <ac:picMkLst>
            <pc:docMk/>
            <pc:sldMk cId="812560969" sldId="1043"/>
            <ac:picMk id="3" creationId="{9BB5D537-EF84-4081-BB84-8A5E437392EF}"/>
          </ac:picMkLst>
        </pc:picChg>
        <pc:picChg chg="add mod">
          <ac:chgData name="Julien MAZOYER" userId="1ee31c77-b296-469d-a2bf-0f872ef622c9" providerId="ADAL" clId="{96726068-B000-4FE9-9AFA-D49B6D4D09C8}" dt="2020-06-10T21:08:22.194" v="2058" actId="14100"/>
          <ac:picMkLst>
            <pc:docMk/>
            <pc:sldMk cId="812560969" sldId="1043"/>
            <ac:picMk id="6" creationId="{DDACDEA9-329C-4139-BED8-7452B2FBD805}"/>
          </ac:picMkLst>
        </pc:picChg>
        <pc:picChg chg="del">
          <ac:chgData name="Julien MAZOYER" userId="1ee31c77-b296-469d-a2bf-0f872ef622c9" providerId="ADAL" clId="{96726068-B000-4FE9-9AFA-D49B6D4D09C8}" dt="2020-06-10T21:07:58.215" v="2053" actId="478"/>
          <ac:picMkLst>
            <pc:docMk/>
            <pc:sldMk cId="812560969" sldId="1043"/>
            <ac:picMk id="9" creationId="{38460C38-82E4-4A74-9689-E67F1C11818C}"/>
          </ac:picMkLst>
        </pc:picChg>
      </pc:sldChg>
      <pc:sldChg chg="addSp delSp modSp add mod modClrScheme chgLayout">
        <pc:chgData name="Julien MAZOYER" userId="1ee31c77-b296-469d-a2bf-0f872ef622c9" providerId="ADAL" clId="{96726068-B000-4FE9-9AFA-D49B6D4D09C8}" dt="2020-06-17T15:04:07.798" v="12809" actId="478"/>
        <pc:sldMkLst>
          <pc:docMk/>
          <pc:sldMk cId="4282684044" sldId="1044"/>
        </pc:sldMkLst>
        <pc:spChg chg="mod">
          <ac:chgData name="Julien MAZOYER" userId="1ee31c77-b296-469d-a2bf-0f872ef622c9" providerId="ADAL" clId="{96726068-B000-4FE9-9AFA-D49B6D4D09C8}" dt="2020-06-10T21:22:17.033" v="2405" actId="26606"/>
          <ac:spMkLst>
            <pc:docMk/>
            <pc:sldMk cId="4282684044" sldId="1044"/>
            <ac:spMk id="2" creationId="{BB2349EE-C4A6-BF41-80A2-BFBC7B47D78A}"/>
          </ac:spMkLst>
        </pc:spChg>
        <pc:spChg chg="mod">
          <ac:chgData name="Julien MAZOYER" userId="1ee31c77-b296-469d-a2bf-0f872ef622c9" providerId="ADAL" clId="{96726068-B000-4FE9-9AFA-D49B6D4D09C8}" dt="2020-06-10T21:22:17.033" v="2405" actId="26606"/>
          <ac:spMkLst>
            <pc:docMk/>
            <pc:sldMk cId="4282684044" sldId="1044"/>
            <ac:spMk id="4" creationId="{CFA761B9-5EFF-6A40-AD92-DB652560C511}"/>
          </ac:spMkLst>
        </pc:spChg>
        <pc:spChg chg="del mod">
          <ac:chgData name="Julien MAZOYER" userId="1ee31c77-b296-469d-a2bf-0f872ef622c9" providerId="ADAL" clId="{96726068-B000-4FE9-9AFA-D49B6D4D09C8}" dt="2020-06-17T15:04:07.798" v="12809" actId="478"/>
          <ac:spMkLst>
            <pc:docMk/>
            <pc:sldMk cId="4282684044" sldId="1044"/>
            <ac:spMk id="5" creationId="{8ADD8452-E1E5-3C49-9AF6-440EA38C9F7E}"/>
          </ac:spMkLst>
        </pc:spChg>
        <pc:spChg chg="mod">
          <ac:chgData name="Julien MAZOYER" userId="1ee31c77-b296-469d-a2bf-0f872ef622c9" providerId="ADAL" clId="{96726068-B000-4FE9-9AFA-D49B6D4D09C8}" dt="2020-06-11T15:09:40.499" v="3935" actId="790"/>
          <ac:spMkLst>
            <pc:docMk/>
            <pc:sldMk cId="4282684044" sldId="1044"/>
            <ac:spMk id="11" creationId="{0065F69B-98B6-4C39-B6CB-0699313E6E25}"/>
          </ac:spMkLst>
        </pc:spChg>
        <pc:picChg chg="del">
          <ac:chgData name="Julien MAZOYER" userId="1ee31c77-b296-469d-a2bf-0f872ef622c9" providerId="ADAL" clId="{96726068-B000-4FE9-9AFA-D49B6D4D09C8}" dt="2020-06-10T21:19:54.500" v="2185" actId="478"/>
          <ac:picMkLst>
            <pc:docMk/>
            <pc:sldMk cId="4282684044" sldId="1044"/>
            <ac:picMk id="3" creationId="{9BB5D537-EF84-4081-BB84-8A5E437392EF}"/>
          </ac:picMkLst>
        </pc:picChg>
        <pc:picChg chg="del">
          <ac:chgData name="Julien MAZOYER" userId="1ee31c77-b296-469d-a2bf-0f872ef622c9" providerId="ADAL" clId="{96726068-B000-4FE9-9AFA-D49B6D4D09C8}" dt="2020-06-10T21:19:59.507" v="2188" actId="478"/>
          <ac:picMkLst>
            <pc:docMk/>
            <pc:sldMk cId="4282684044" sldId="1044"/>
            <ac:picMk id="6" creationId="{DDACDEA9-329C-4139-BED8-7452B2FBD805}"/>
          </ac:picMkLst>
        </pc:picChg>
        <pc:picChg chg="add mod ord">
          <ac:chgData name="Julien MAZOYER" userId="1ee31c77-b296-469d-a2bf-0f872ef622c9" providerId="ADAL" clId="{96726068-B000-4FE9-9AFA-D49B6D4D09C8}" dt="2020-06-10T21:22:20.533" v="2406" actId="1076"/>
          <ac:picMkLst>
            <pc:docMk/>
            <pc:sldMk cId="4282684044" sldId="1044"/>
            <ac:picMk id="7" creationId="{059CE037-0B0B-4ECA-9E99-318C1385721A}"/>
          </ac:picMkLst>
        </pc:picChg>
        <pc:picChg chg="add mod">
          <ac:chgData name="Julien MAZOYER" userId="1ee31c77-b296-469d-a2bf-0f872ef622c9" providerId="ADAL" clId="{96726068-B000-4FE9-9AFA-D49B6D4D09C8}" dt="2020-06-10T21:24:43.596" v="2415" actId="14100"/>
          <ac:picMkLst>
            <pc:docMk/>
            <pc:sldMk cId="4282684044" sldId="1044"/>
            <ac:picMk id="8" creationId="{B9806671-D777-4909-90A4-884EC6DC2193}"/>
          </ac:picMkLst>
        </pc:picChg>
      </pc:sldChg>
      <pc:sldChg chg="addSp delSp modSp add mod">
        <pc:chgData name="Julien MAZOYER" userId="1ee31c77-b296-469d-a2bf-0f872ef622c9" providerId="ADAL" clId="{96726068-B000-4FE9-9AFA-D49B6D4D09C8}" dt="2020-06-17T15:04:11.317" v="12810" actId="478"/>
        <pc:sldMkLst>
          <pc:docMk/>
          <pc:sldMk cId="2401843858" sldId="1045"/>
        </pc:sldMkLst>
        <pc:spChg chg="del">
          <ac:chgData name="Julien MAZOYER" userId="1ee31c77-b296-469d-a2bf-0f872ef622c9" providerId="ADAL" clId="{96726068-B000-4FE9-9AFA-D49B6D4D09C8}" dt="2020-06-17T15:04:11.317" v="12810" actId="478"/>
          <ac:spMkLst>
            <pc:docMk/>
            <pc:sldMk cId="2401843858" sldId="1045"/>
            <ac:spMk id="5" creationId="{8ADD8452-E1E5-3C49-9AF6-440EA38C9F7E}"/>
          </ac:spMkLst>
        </pc:spChg>
        <pc:spChg chg="add del mod">
          <ac:chgData name="Julien MAZOYER" userId="1ee31c77-b296-469d-a2bf-0f872ef622c9" providerId="ADAL" clId="{96726068-B000-4FE9-9AFA-D49B6D4D09C8}" dt="2020-06-16T14:27:47.931" v="12246"/>
          <ac:spMkLst>
            <pc:docMk/>
            <pc:sldMk cId="2401843858" sldId="1045"/>
            <ac:spMk id="9" creationId="{22048D8A-6F6A-47A6-B7DE-FB79C1F392A2}"/>
          </ac:spMkLst>
        </pc:spChg>
        <pc:spChg chg="add del mod">
          <ac:chgData name="Julien MAZOYER" userId="1ee31c77-b296-469d-a2bf-0f872ef622c9" providerId="ADAL" clId="{96726068-B000-4FE9-9AFA-D49B6D4D09C8}" dt="2020-06-10T21:33:54.638" v="2807"/>
          <ac:spMkLst>
            <pc:docMk/>
            <pc:sldMk cId="2401843858" sldId="1045"/>
            <ac:spMk id="10" creationId="{AE040647-6760-492D-B812-EA1F8B5B696D}"/>
          </ac:spMkLst>
        </pc:spChg>
        <pc:spChg chg="mod">
          <ac:chgData name="Julien MAZOYER" userId="1ee31c77-b296-469d-a2bf-0f872ef622c9" providerId="ADAL" clId="{96726068-B000-4FE9-9AFA-D49B6D4D09C8}" dt="2020-06-11T14:55:15.154" v="3841" actId="255"/>
          <ac:spMkLst>
            <pc:docMk/>
            <pc:sldMk cId="2401843858" sldId="1045"/>
            <ac:spMk id="11" creationId="{0065F69B-98B6-4C39-B6CB-0699313E6E25}"/>
          </ac:spMkLst>
        </pc:spChg>
        <pc:spChg chg="mod">
          <ac:chgData name="Julien MAZOYER" userId="1ee31c77-b296-469d-a2bf-0f872ef622c9" providerId="ADAL" clId="{96726068-B000-4FE9-9AFA-D49B6D4D09C8}" dt="2020-06-16T14:46:11.985" v="12293" actId="1076"/>
          <ac:spMkLst>
            <pc:docMk/>
            <pc:sldMk cId="2401843858" sldId="1045"/>
            <ac:spMk id="12" creationId="{C2FD5DEA-FD23-4992-A5AA-96D55693932D}"/>
          </ac:spMkLst>
        </pc:spChg>
        <pc:spChg chg="add del mod">
          <ac:chgData name="Julien MAZOYER" userId="1ee31c77-b296-469d-a2bf-0f872ef622c9" providerId="ADAL" clId="{96726068-B000-4FE9-9AFA-D49B6D4D09C8}" dt="2020-06-11T14:55:35.823" v="3861" actId="478"/>
          <ac:spMkLst>
            <pc:docMk/>
            <pc:sldMk cId="2401843858" sldId="1045"/>
            <ac:spMk id="12" creationId="{C410F878-5425-47C7-8CA9-DDFCA9A4EE1E}"/>
          </ac:spMkLst>
        </pc:spChg>
        <pc:spChg chg="add mod">
          <ac:chgData name="Julien MAZOYER" userId="1ee31c77-b296-469d-a2bf-0f872ef622c9" providerId="ADAL" clId="{96726068-B000-4FE9-9AFA-D49B6D4D09C8}" dt="2020-06-16T14:45:27.454" v="12280" actId="1076"/>
          <ac:spMkLst>
            <pc:docMk/>
            <pc:sldMk cId="2401843858" sldId="1045"/>
            <ac:spMk id="14" creationId="{4884B528-FBBC-4683-BFED-A98033E7A205}"/>
          </ac:spMkLst>
        </pc:spChg>
        <pc:grpChg chg="add mod">
          <ac:chgData name="Julien MAZOYER" userId="1ee31c77-b296-469d-a2bf-0f872ef622c9" providerId="ADAL" clId="{96726068-B000-4FE9-9AFA-D49B6D4D09C8}" dt="2020-06-16T14:46:01.958" v="12289" actId="14100"/>
          <ac:grpSpMkLst>
            <pc:docMk/>
            <pc:sldMk cId="2401843858" sldId="1045"/>
            <ac:grpSpMk id="10" creationId="{6B5F70AB-A2F1-4111-B744-24493B0C16B1}"/>
          </ac:grpSpMkLst>
        </pc:grpChg>
        <pc:picChg chg="add mod modCrop">
          <ac:chgData name="Julien MAZOYER" userId="1ee31c77-b296-469d-a2bf-0f872ef622c9" providerId="ADAL" clId="{96726068-B000-4FE9-9AFA-D49B6D4D09C8}" dt="2020-06-16T14:45:52.795" v="12287" actId="732"/>
          <ac:picMkLst>
            <pc:docMk/>
            <pc:sldMk cId="2401843858" sldId="1045"/>
            <ac:picMk id="3" creationId="{4EC6EF5A-AD6E-43F0-8D58-B9342EAED45D}"/>
          </ac:picMkLst>
        </pc:picChg>
        <pc:picChg chg="del">
          <ac:chgData name="Julien MAZOYER" userId="1ee31c77-b296-469d-a2bf-0f872ef622c9" providerId="ADAL" clId="{96726068-B000-4FE9-9AFA-D49B6D4D09C8}" dt="2020-06-10T21:30:45.068" v="2586" actId="478"/>
          <ac:picMkLst>
            <pc:docMk/>
            <pc:sldMk cId="2401843858" sldId="1045"/>
            <ac:picMk id="7" creationId="{059CE037-0B0B-4ECA-9E99-318C1385721A}"/>
          </ac:picMkLst>
        </pc:picChg>
        <pc:picChg chg="del">
          <ac:chgData name="Julien MAZOYER" userId="1ee31c77-b296-469d-a2bf-0f872ef622c9" providerId="ADAL" clId="{96726068-B000-4FE9-9AFA-D49B6D4D09C8}" dt="2020-06-10T21:30:46.528" v="2587" actId="478"/>
          <ac:picMkLst>
            <pc:docMk/>
            <pc:sldMk cId="2401843858" sldId="1045"/>
            <ac:picMk id="8" creationId="{B9806671-D777-4909-90A4-884EC6DC2193}"/>
          </ac:picMkLst>
        </pc:picChg>
        <pc:picChg chg="add del mod">
          <ac:chgData name="Julien MAZOYER" userId="1ee31c77-b296-469d-a2bf-0f872ef622c9" providerId="ADAL" clId="{96726068-B000-4FE9-9AFA-D49B6D4D09C8}" dt="2020-06-10T21:33:54.624" v="2805" actId="21"/>
          <ac:picMkLst>
            <pc:docMk/>
            <pc:sldMk cId="2401843858" sldId="1045"/>
            <ac:picMk id="9" creationId="{66CD573A-D647-4958-A693-756CAFE934F9}"/>
          </ac:picMkLst>
        </pc:picChg>
        <pc:picChg chg="add mod">
          <ac:chgData name="Julien MAZOYER" userId="1ee31c77-b296-469d-a2bf-0f872ef622c9" providerId="ADAL" clId="{96726068-B000-4FE9-9AFA-D49B6D4D09C8}" dt="2020-06-16T14:45:27.454" v="12280" actId="1076"/>
          <ac:picMkLst>
            <pc:docMk/>
            <pc:sldMk cId="2401843858" sldId="1045"/>
            <ac:picMk id="13" creationId="{B0910145-EE9D-4B0B-91BE-AF31DB3FDDA8}"/>
          </ac:picMkLst>
        </pc:picChg>
        <pc:picChg chg="mod">
          <ac:chgData name="Julien MAZOYER" userId="1ee31c77-b296-469d-a2bf-0f872ef622c9" providerId="ADAL" clId="{96726068-B000-4FE9-9AFA-D49B6D4D09C8}" dt="2020-06-16T14:46:06.821" v="12291" actId="14100"/>
          <ac:picMkLst>
            <pc:docMk/>
            <pc:sldMk cId="2401843858" sldId="1045"/>
            <ac:picMk id="15" creationId="{F834CE5A-54CE-4A45-B177-9E0AE4FD73FE}"/>
          </ac:picMkLst>
        </pc:picChg>
      </pc:sldChg>
      <pc:sldChg chg="modSp add del mod ord">
        <pc:chgData name="Julien MAZOYER" userId="1ee31c77-b296-469d-a2bf-0f872ef622c9" providerId="ADAL" clId="{96726068-B000-4FE9-9AFA-D49B6D4D09C8}" dt="2020-06-11T14:56:29.303" v="3863" actId="47"/>
        <pc:sldMkLst>
          <pc:docMk/>
          <pc:sldMk cId="608498590" sldId="1046"/>
        </pc:sldMkLst>
        <pc:spChg chg="mod">
          <ac:chgData name="Julien MAZOYER" userId="1ee31c77-b296-469d-a2bf-0f872ef622c9" providerId="ADAL" clId="{96726068-B000-4FE9-9AFA-D49B6D4D09C8}" dt="2020-06-10T22:42:26.505" v="3069" actId="20577"/>
          <ac:spMkLst>
            <pc:docMk/>
            <pc:sldMk cId="608498590" sldId="1046"/>
            <ac:spMk id="2" creationId="{2E8C6624-29E7-4462-AADA-F34993E50DDB}"/>
          </ac:spMkLst>
        </pc:spChg>
        <pc:spChg chg="mod">
          <ac:chgData name="Julien MAZOYER" userId="1ee31c77-b296-469d-a2bf-0f872ef622c9" providerId="ADAL" clId="{96726068-B000-4FE9-9AFA-D49B6D4D09C8}" dt="2020-06-11T14:55:56.223" v="3862" actId="20577"/>
          <ac:spMkLst>
            <pc:docMk/>
            <pc:sldMk cId="608498590" sldId="1046"/>
            <ac:spMk id="3" creationId="{5252E261-F728-43F6-B404-4BADDC8046AB}"/>
          </ac:spMkLst>
        </pc:spChg>
      </pc:sldChg>
      <pc:sldChg chg="addSp delSp modSp add mod ord">
        <pc:chgData name="Julien MAZOYER" userId="1ee31c77-b296-469d-a2bf-0f872ef622c9" providerId="ADAL" clId="{96726068-B000-4FE9-9AFA-D49B6D4D09C8}" dt="2020-06-16T21:56:38.292" v="12303" actId="1076"/>
        <pc:sldMkLst>
          <pc:docMk/>
          <pc:sldMk cId="102354648" sldId="1047"/>
        </pc:sldMkLst>
        <pc:spChg chg="mod">
          <ac:chgData name="Julien MAZOYER" userId="1ee31c77-b296-469d-a2bf-0f872ef622c9" providerId="ADAL" clId="{96726068-B000-4FE9-9AFA-D49B6D4D09C8}" dt="2020-06-16T11:47:45.360" v="11252" actId="20577"/>
          <ac:spMkLst>
            <pc:docMk/>
            <pc:sldMk cId="102354648" sldId="1047"/>
            <ac:spMk id="2" creationId="{69936564-9A59-034C-B63E-9E1623115874}"/>
          </ac:spMkLst>
        </pc:spChg>
        <pc:spChg chg="mod">
          <ac:chgData name="Julien MAZOYER" userId="1ee31c77-b296-469d-a2bf-0f872ef622c9" providerId="ADAL" clId="{96726068-B000-4FE9-9AFA-D49B6D4D09C8}" dt="2020-06-16T21:56:31.165" v="12302" actId="27636"/>
          <ac:spMkLst>
            <pc:docMk/>
            <pc:sldMk cId="102354648" sldId="1047"/>
            <ac:spMk id="3" creationId="{EE121B81-EE42-9243-BF96-840B6C1A2DA9}"/>
          </ac:spMkLst>
        </pc:spChg>
        <pc:spChg chg="add del mod">
          <ac:chgData name="Julien MAZOYER" userId="1ee31c77-b296-469d-a2bf-0f872ef622c9" providerId="ADAL" clId="{96726068-B000-4FE9-9AFA-D49B6D4D09C8}" dt="2020-06-16T21:56:38.292" v="12303" actId="1076"/>
          <ac:spMkLst>
            <pc:docMk/>
            <pc:sldMk cId="102354648" sldId="1047"/>
            <ac:spMk id="7" creationId="{9DC632A2-52B9-49D9-AC1C-79331EA3E0F0}"/>
          </ac:spMkLst>
        </pc:spChg>
        <pc:spChg chg="mod">
          <ac:chgData name="Julien MAZOYER" userId="1ee31c77-b296-469d-a2bf-0f872ef622c9" providerId="ADAL" clId="{96726068-B000-4FE9-9AFA-D49B6D4D09C8}" dt="2020-06-16T12:05:32.570" v="11879" actId="207"/>
          <ac:spMkLst>
            <pc:docMk/>
            <pc:sldMk cId="102354648" sldId="1047"/>
            <ac:spMk id="9" creationId="{9AE3F8AE-3F3E-4D5F-AA3A-11451B4DE09A}"/>
          </ac:spMkLst>
        </pc:spChg>
        <pc:grpChg chg="add mod">
          <ac:chgData name="Julien MAZOYER" userId="1ee31c77-b296-469d-a2bf-0f872ef622c9" providerId="ADAL" clId="{96726068-B000-4FE9-9AFA-D49B6D4D09C8}" dt="2020-06-16T12:05:28.336" v="11878"/>
          <ac:grpSpMkLst>
            <pc:docMk/>
            <pc:sldMk cId="102354648" sldId="1047"/>
            <ac:grpSpMk id="8" creationId="{4CBDA65E-7574-4522-81A1-0FA78B8A784F}"/>
          </ac:grpSpMkLst>
        </pc:grpChg>
        <pc:picChg chg="del">
          <ac:chgData name="Julien MAZOYER" userId="1ee31c77-b296-469d-a2bf-0f872ef622c9" providerId="ADAL" clId="{96726068-B000-4FE9-9AFA-D49B6D4D09C8}" dt="2020-06-11T14:13:25.945" v="3099" actId="478"/>
          <ac:picMkLst>
            <pc:docMk/>
            <pc:sldMk cId="102354648" sldId="1047"/>
            <ac:picMk id="6" creationId="{FCE6E099-9067-441D-9D8E-F857BC0DC9A3}"/>
          </ac:picMkLst>
        </pc:picChg>
        <pc:picChg chg="mod">
          <ac:chgData name="Julien MAZOYER" userId="1ee31c77-b296-469d-a2bf-0f872ef622c9" providerId="ADAL" clId="{96726068-B000-4FE9-9AFA-D49B6D4D09C8}" dt="2020-06-16T12:05:28.336" v="11878"/>
          <ac:picMkLst>
            <pc:docMk/>
            <pc:sldMk cId="102354648" sldId="1047"/>
            <ac:picMk id="10" creationId="{A41B3E88-C583-400A-9646-212F99AC2306}"/>
          </ac:picMkLst>
        </pc:picChg>
      </pc:sldChg>
      <pc:sldChg chg="modSp add del mod">
        <pc:chgData name="Julien MAZOYER" userId="1ee31c77-b296-469d-a2bf-0f872ef622c9" providerId="ADAL" clId="{96726068-B000-4FE9-9AFA-D49B6D4D09C8}" dt="2020-06-11T14:48:59.865" v="3626" actId="2696"/>
        <pc:sldMkLst>
          <pc:docMk/>
          <pc:sldMk cId="2214740727" sldId="1048"/>
        </pc:sldMkLst>
        <pc:spChg chg="mod">
          <ac:chgData name="Julien MAZOYER" userId="1ee31c77-b296-469d-a2bf-0f872ef622c9" providerId="ADAL" clId="{96726068-B000-4FE9-9AFA-D49B6D4D09C8}" dt="2020-06-11T14:48:47.534" v="3625" actId="20577"/>
          <ac:spMkLst>
            <pc:docMk/>
            <pc:sldMk cId="2214740727" sldId="1048"/>
            <ac:spMk id="3" creationId="{EE121B81-EE42-9243-BF96-840B6C1A2DA9}"/>
          </ac:spMkLst>
        </pc:spChg>
      </pc:sldChg>
      <pc:sldChg chg="addSp delSp modSp add mod">
        <pc:chgData name="Julien MAZOYER" userId="1ee31c77-b296-469d-a2bf-0f872ef622c9" providerId="ADAL" clId="{96726068-B000-4FE9-9AFA-D49B6D4D09C8}" dt="2020-06-17T15:04:15.180" v="12811" actId="478"/>
        <pc:sldMkLst>
          <pc:docMk/>
          <pc:sldMk cId="3323851305" sldId="1048"/>
        </pc:sldMkLst>
        <pc:spChg chg="mod">
          <ac:chgData name="Julien MAZOYER" userId="1ee31c77-b296-469d-a2bf-0f872ef622c9" providerId="ADAL" clId="{96726068-B000-4FE9-9AFA-D49B6D4D09C8}" dt="2020-06-11T14:58:06.402" v="3871" actId="20577"/>
          <ac:spMkLst>
            <pc:docMk/>
            <pc:sldMk cId="3323851305" sldId="1048"/>
            <ac:spMk id="2" creationId="{BB2349EE-C4A6-BF41-80A2-BFBC7B47D78A}"/>
          </ac:spMkLst>
        </pc:spChg>
        <pc:spChg chg="del">
          <ac:chgData name="Julien MAZOYER" userId="1ee31c77-b296-469d-a2bf-0f872ef622c9" providerId="ADAL" clId="{96726068-B000-4FE9-9AFA-D49B6D4D09C8}" dt="2020-06-17T15:04:15.180" v="12811" actId="478"/>
          <ac:spMkLst>
            <pc:docMk/>
            <pc:sldMk cId="3323851305" sldId="1048"/>
            <ac:spMk id="5" creationId="{8ADD8452-E1E5-3C49-9AF6-440EA38C9F7E}"/>
          </ac:spMkLst>
        </pc:spChg>
        <pc:spChg chg="add mod">
          <ac:chgData name="Julien MAZOYER" userId="1ee31c77-b296-469d-a2bf-0f872ef622c9" providerId="ADAL" clId="{96726068-B000-4FE9-9AFA-D49B6D4D09C8}" dt="2020-06-11T15:12:39.069" v="4323" actId="1076"/>
          <ac:spMkLst>
            <pc:docMk/>
            <pc:sldMk cId="3323851305" sldId="1048"/>
            <ac:spMk id="7" creationId="{BE3E59BB-DFF1-4D5B-95E3-A446A1C4EB03}"/>
          </ac:spMkLst>
        </pc:spChg>
        <pc:spChg chg="mod">
          <ac:chgData name="Julien MAZOYER" userId="1ee31c77-b296-469d-a2bf-0f872ef622c9" providerId="ADAL" clId="{96726068-B000-4FE9-9AFA-D49B6D4D09C8}" dt="2020-06-11T15:11:48.694" v="4312" actId="790"/>
          <ac:spMkLst>
            <pc:docMk/>
            <pc:sldMk cId="3323851305" sldId="1048"/>
            <ac:spMk id="11" creationId="{0065F69B-98B6-4C39-B6CB-0699313E6E25}"/>
          </ac:spMkLst>
        </pc:spChg>
        <pc:spChg chg="del">
          <ac:chgData name="Julien MAZOYER" userId="1ee31c77-b296-469d-a2bf-0f872ef622c9" providerId="ADAL" clId="{96726068-B000-4FE9-9AFA-D49B6D4D09C8}" dt="2020-06-11T15:06:53.603" v="3899" actId="478"/>
          <ac:spMkLst>
            <pc:docMk/>
            <pc:sldMk cId="3323851305" sldId="1048"/>
            <ac:spMk id="14" creationId="{4884B528-FBBC-4683-BFED-A98033E7A205}"/>
          </ac:spMkLst>
        </pc:spChg>
        <pc:spChg chg="add mod">
          <ac:chgData name="Julien MAZOYER" userId="1ee31c77-b296-469d-a2bf-0f872ef622c9" providerId="ADAL" clId="{96726068-B000-4FE9-9AFA-D49B6D4D09C8}" dt="2020-06-11T15:12:35.900" v="4322" actId="1076"/>
          <ac:spMkLst>
            <pc:docMk/>
            <pc:sldMk cId="3323851305" sldId="1048"/>
            <ac:spMk id="15" creationId="{87E33842-4D9B-4A6C-8F19-D0C24604D2FC}"/>
          </ac:spMkLst>
        </pc:spChg>
        <pc:picChg chg="del">
          <ac:chgData name="Julien MAZOYER" userId="1ee31c77-b296-469d-a2bf-0f872ef622c9" providerId="ADAL" clId="{96726068-B000-4FE9-9AFA-D49B6D4D09C8}" dt="2020-06-11T15:06:09.117" v="3872" actId="478"/>
          <ac:picMkLst>
            <pc:docMk/>
            <pc:sldMk cId="3323851305" sldId="1048"/>
            <ac:picMk id="3" creationId="{4EC6EF5A-AD6E-43F0-8D58-B9342EAED45D}"/>
          </ac:picMkLst>
        </pc:picChg>
        <pc:picChg chg="add mod">
          <ac:chgData name="Julien MAZOYER" userId="1ee31c77-b296-469d-a2bf-0f872ef622c9" providerId="ADAL" clId="{96726068-B000-4FE9-9AFA-D49B6D4D09C8}" dt="2020-06-11T15:12:32.006" v="4321" actId="1076"/>
          <ac:picMkLst>
            <pc:docMk/>
            <pc:sldMk cId="3323851305" sldId="1048"/>
            <ac:picMk id="3" creationId="{F0A38B2B-48AA-4EF4-B7AE-7A7C9D7BBE33}"/>
          </ac:picMkLst>
        </pc:picChg>
        <pc:picChg chg="add mod">
          <ac:chgData name="Julien MAZOYER" userId="1ee31c77-b296-469d-a2bf-0f872ef622c9" providerId="ADAL" clId="{96726068-B000-4FE9-9AFA-D49B6D4D09C8}" dt="2020-06-11T15:12:22.448" v="4317" actId="14100"/>
          <ac:picMkLst>
            <pc:docMk/>
            <pc:sldMk cId="3323851305" sldId="1048"/>
            <ac:picMk id="6" creationId="{5582F37F-9D16-45B8-AFC6-75ABF507A4CB}"/>
          </ac:picMkLst>
        </pc:picChg>
        <pc:picChg chg="add del mod">
          <ac:chgData name="Julien MAZOYER" userId="1ee31c77-b296-469d-a2bf-0f872ef622c9" providerId="ADAL" clId="{96726068-B000-4FE9-9AFA-D49B6D4D09C8}" dt="2020-06-11T15:12:28.478" v="4320" actId="478"/>
          <ac:picMkLst>
            <pc:docMk/>
            <pc:sldMk cId="3323851305" sldId="1048"/>
            <ac:picMk id="12" creationId="{B1693E13-2647-437F-A59A-5FE59FF74D3A}"/>
          </ac:picMkLst>
        </pc:picChg>
        <pc:picChg chg="del">
          <ac:chgData name="Julien MAZOYER" userId="1ee31c77-b296-469d-a2bf-0f872ef622c9" providerId="ADAL" clId="{96726068-B000-4FE9-9AFA-D49B6D4D09C8}" dt="2020-06-11T15:06:54.396" v="3900" actId="478"/>
          <ac:picMkLst>
            <pc:docMk/>
            <pc:sldMk cId="3323851305" sldId="1048"/>
            <ac:picMk id="13" creationId="{B0910145-EE9D-4B0B-91BE-AF31DB3FDDA8}"/>
          </ac:picMkLst>
        </pc:picChg>
      </pc:sldChg>
      <pc:sldChg chg="addSp delSp modSp add mod">
        <pc:chgData name="Julien MAZOYER" userId="1ee31c77-b296-469d-a2bf-0f872ef622c9" providerId="ADAL" clId="{96726068-B000-4FE9-9AFA-D49B6D4D09C8}" dt="2020-06-17T15:04:18.557" v="12812" actId="478"/>
        <pc:sldMkLst>
          <pc:docMk/>
          <pc:sldMk cId="3299674323" sldId="1049"/>
        </pc:sldMkLst>
        <pc:spChg chg="mod">
          <ac:chgData name="Julien MAZOYER" userId="1ee31c77-b296-469d-a2bf-0f872ef622c9" providerId="ADAL" clId="{96726068-B000-4FE9-9AFA-D49B6D4D09C8}" dt="2020-06-11T15:13:21.887" v="4355" actId="20577"/>
          <ac:spMkLst>
            <pc:docMk/>
            <pc:sldMk cId="3299674323" sldId="1049"/>
            <ac:spMk id="2" creationId="{BB2349EE-C4A6-BF41-80A2-BFBC7B47D78A}"/>
          </ac:spMkLst>
        </pc:spChg>
        <pc:spChg chg="del">
          <ac:chgData name="Julien MAZOYER" userId="1ee31c77-b296-469d-a2bf-0f872ef622c9" providerId="ADAL" clId="{96726068-B000-4FE9-9AFA-D49B6D4D09C8}" dt="2020-06-17T15:04:18.557" v="12812" actId="478"/>
          <ac:spMkLst>
            <pc:docMk/>
            <pc:sldMk cId="3299674323" sldId="1049"/>
            <ac:spMk id="5" creationId="{8ADD8452-E1E5-3C49-9AF6-440EA38C9F7E}"/>
          </ac:spMkLst>
        </pc:spChg>
        <pc:spChg chg="add del mod">
          <ac:chgData name="Julien MAZOYER" userId="1ee31c77-b296-469d-a2bf-0f872ef622c9" providerId="ADAL" clId="{96726068-B000-4FE9-9AFA-D49B6D4D09C8}" dt="2020-06-11T15:13:37.426" v="4366" actId="478"/>
          <ac:spMkLst>
            <pc:docMk/>
            <pc:sldMk cId="3299674323" sldId="1049"/>
            <ac:spMk id="7" creationId="{BE3E59BB-DFF1-4D5B-95E3-A446A1C4EB03}"/>
          </ac:spMkLst>
        </pc:spChg>
        <pc:spChg chg="mod">
          <ac:chgData name="Julien MAZOYER" userId="1ee31c77-b296-469d-a2bf-0f872ef622c9" providerId="ADAL" clId="{96726068-B000-4FE9-9AFA-D49B6D4D09C8}" dt="2020-06-15T20:21:58.190" v="9161" actId="20577"/>
          <ac:spMkLst>
            <pc:docMk/>
            <pc:sldMk cId="3299674323" sldId="1049"/>
            <ac:spMk id="11" creationId="{0065F69B-98B6-4C39-B6CB-0699313E6E25}"/>
          </ac:spMkLst>
        </pc:spChg>
        <pc:spChg chg="add del">
          <ac:chgData name="Julien MAZOYER" userId="1ee31c77-b296-469d-a2bf-0f872ef622c9" providerId="ADAL" clId="{96726068-B000-4FE9-9AFA-D49B6D4D09C8}" dt="2020-06-11T15:13:39.433" v="4367" actId="478"/>
          <ac:spMkLst>
            <pc:docMk/>
            <pc:sldMk cId="3299674323" sldId="1049"/>
            <ac:spMk id="15" creationId="{87E33842-4D9B-4A6C-8F19-D0C24604D2FC}"/>
          </ac:spMkLst>
        </pc:spChg>
        <pc:picChg chg="del">
          <ac:chgData name="Julien MAZOYER" userId="1ee31c77-b296-469d-a2bf-0f872ef622c9" providerId="ADAL" clId="{96726068-B000-4FE9-9AFA-D49B6D4D09C8}" dt="2020-06-11T15:13:23.854" v="4357" actId="478"/>
          <ac:picMkLst>
            <pc:docMk/>
            <pc:sldMk cId="3299674323" sldId="1049"/>
            <ac:picMk id="3" creationId="{F0A38B2B-48AA-4EF4-B7AE-7A7C9D7BBE33}"/>
          </ac:picMkLst>
        </pc:picChg>
        <pc:picChg chg="del">
          <ac:chgData name="Julien MAZOYER" userId="1ee31c77-b296-469d-a2bf-0f872ef622c9" providerId="ADAL" clId="{96726068-B000-4FE9-9AFA-D49B6D4D09C8}" dt="2020-06-11T15:13:23.241" v="4356" actId="478"/>
          <ac:picMkLst>
            <pc:docMk/>
            <pc:sldMk cId="3299674323" sldId="1049"/>
            <ac:picMk id="6" creationId="{5582F37F-9D16-45B8-AFC6-75ABF507A4CB}"/>
          </ac:picMkLst>
        </pc:picChg>
        <pc:picChg chg="add mod ord">
          <ac:chgData name="Julien MAZOYER" userId="1ee31c77-b296-469d-a2bf-0f872ef622c9" providerId="ADAL" clId="{96726068-B000-4FE9-9AFA-D49B6D4D09C8}" dt="2020-06-11T15:21:28.768" v="4406" actId="26606"/>
          <ac:picMkLst>
            <pc:docMk/>
            <pc:sldMk cId="3299674323" sldId="1049"/>
            <ac:picMk id="8" creationId="{285F581A-92B9-4B41-9F2A-49798244D200}"/>
          </ac:picMkLst>
        </pc:picChg>
        <pc:picChg chg="add mod">
          <ac:chgData name="Julien MAZOYER" userId="1ee31c77-b296-469d-a2bf-0f872ef622c9" providerId="ADAL" clId="{96726068-B000-4FE9-9AFA-D49B6D4D09C8}" dt="2020-06-11T15:23:29.779" v="4561" actId="1076"/>
          <ac:picMkLst>
            <pc:docMk/>
            <pc:sldMk cId="3299674323" sldId="1049"/>
            <ac:picMk id="9" creationId="{A67E57C3-E600-41F0-A10C-4AA88E490403}"/>
          </ac:picMkLst>
        </pc:picChg>
      </pc:sldChg>
      <pc:sldChg chg="modSp add del mod ord">
        <pc:chgData name="Julien MAZOYER" userId="1ee31c77-b296-469d-a2bf-0f872ef622c9" providerId="ADAL" clId="{96726068-B000-4FE9-9AFA-D49B6D4D09C8}" dt="2020-06-15T10:23:25.846" v="8034" actId="2696"/>
        <pc:sldMkLst>
          <pc:docMk/>
          <pc:sldMk cId="973233676" sldId="1050"/>
        </pc:sldMkLst>
        <pc:spChg chg="mod">
          <ac:chgData name="Julien MAZOYER" userId="1ee31c77-b296-469d-a2bf-0f872ef622c9" providerId="ADAL" clId="{96726068-B000-4FE9-9AFA-D49B6D4D09C8}" dt="2020-06-11T19:28:28.613" v="4595" actId="20577"/>
          <ac:spMkLst>
            <pc:docMk/>
            <pc:sldMk cId="973233676" sldId="1050"/>
            <ac:spMk id="6" creationId="{56F2B6C0-9F0D-3D43-BEAE-17F452308256}"/>
          </ac:spMkLst>
        </pc:spChg>
        <pc:spChg chg="mod">
          <ac:chgData name="Julien MAZOYER" userId="1ee31c77-b296-469d-a2bf-0f872ef622c9" providerId="ADAL" clId="{96726068-B000-4FE9-9AFA-D49B6D4D09C8}" dt="2020-06-11T19:24:02.939" v="4567" actId="20577"/>
          <ac:spMkLst>
            <pc:docMk/>
            <pc:sldMk cId="973233676" sldId="1050"/>
            <ac:spMk id="7" creationId="{58C1B712-100B-3047-9E28-B1A51BABF67B}"/>
          </ac:spMkLst>
        </pc:spChg>
      </pc:sldChg>
      <pc:sldChg chg="addSp delSp modSp new mod ord modClrScheme chgLayout">
        <pc:chgData name="Julien MAZOYER" userId="1ee31c77-b296-469d-a2bf-0f872ef622c9" providerId="ADAL" clId="{96726068-B000-4FE9-9AFA-D49B6D4D09C8}" dt="2020-06-19T07:37:16.250" v="12827" actId="20577"/>
        <pc:sldMkLst>
          <pc:docMk/>
          <pc:sldMk cId="2189591505" sldId="1051"/>
        </pc:sldMkLst>
        <pc:spChg chg="mod">
          <ac:chgData name="Julien MAZOYER" userId="1ee31c77-b296-469d-a2bf-0f872ef622c9" providerId="ADAL" clId="{96726068-B000-4FE9-9AFA-D49B6D4D09C8}" dt="2020-06-11T19:30:34.610" v="4656" actId="20577"/>
          <ac:spMkLst>
            <pc:docMk/>
            <pc:sldMk cId="2189591505" sldId="1051"/>
            <ac:spMk id="2" creationId="{4FBE2A1B-1BCA-44C6-9145-C882DA11AD43}"/>
          </ac:spMkLst>
        </pc:spChg>
        <pc:spChg chg="del">
          <ac:chgData name="Julien MAZOYER" userId="1ee31c77-b296-469d-a2bf-0f872ef622c9" providerId="ADAL" clId="{96726068-B000-4FE9-9AFA-D49B6D4D09C8}" dt="2020-06-11T19:30:28.561" v="4653" actId="26606"/>
          <ac:spMkLst>
            <pc:docMk/>
            <pc:sldMk cId="2189591505" sldId="1051"/>
            <ac:spMk id="3" creationId="{9E158B04-71F4-4271-8C4E-A66022CF2093}"/>
          </ac:spMkLst>
        </pc:spChg>
        <pc:spChg chg="del">
          <ac:chgData name="Julien MAZOYER" userId="1ee31c77-b296-469d-a2bf-0f872ef622c9" providerId="ADAL" clId="{96726068-B000-4FE9-9AFA-D49B6D4D09C8}" dt="2020-06-11T19:30:28.561" v="4653" actId="26606"/>
          <ac:spMkLst>
            <pc:docMk/>
            <pc:sldMk cId="2189591505" sldId="1051"/>
            <ac:spMk id="4" creationId="{2DE410E3-BE64-4BD1-868C-E623014106F5}"/>
          </ac:spMkLst>
        </pc:spChg>
        <pc:spChg chg="mod">
          <ac:chgData name="Julien MAZOYER" userId="1ee31c77-b296-469d-a2bf-0f872ef622c9" providerId="ADAL" clId="{96726068-B000-4FE9-9AFA-D49B6D4D09C8}" dt="2020-06-11T19:30:28.561" v="4653" actId="26606"/>
          <ac:spMkLst>
            <pc:docMk/>
            <pc:sldMk cId="2189591505" sldId="1051"/>
            <ac:spMk id="5" creationId="{02EAA639-C1AC-480F-A7EB-DA25311DFAA7}"/>
          </ac:spMkLst>
        </pc:spChg>
        <pc:spChg chg="del mod">
          <ac:chgData name="Julien MAZOYER" userId="1ee31c77-b296-469d-a2bf-0f872ef622c9" providerId="ADAL" clId="{96726068-B000-4FE9-9AFA-D49B6D4D09C8}" dt="2020-06-17T15:04:33.851" v="12817" actId="478"/>
          <ac:spMkLst>
            <pc:docMk/>
            <pc:sldMk cId="2189591505" sldId="1051"/>
            <ac:spMk id="6" creationId="{D19022FC-56EF-4FDE-893F-CD3A68E47F81}"/>
          </ac:spMkLst>
        </pc:spChg>
        <pc:spChg chg="add mod">
          <ac:chgData name="Julien MAZOYER" userId="1ee31c77-b296-469d-a2bf-0f872ef622c9" providerId="ADAL" clId="{96726068-B000-4FE9-9AFA-D49B6D4D09C8}" dt="2020-06-19T07:37:16.250" v="12827" actId="20577"/>
          <ac:spMkLst>
            <pc:docMk/>
            <pc:sldMk cId="2189591505" sldId="1051"/>
            <ac:spMk id="11" creationId="{96D8D016-4065-4856-9839-5AAAA0359006}"/>
          </ac:spMkLst>
        </pc:spChg>
      </pc:sldChg>
      <pc:sldChg chg="addSp delSp modSp add mod ord">
        <pc:chgData name="Julien MAZOYER" userId="1ee31c77-b296-469d-a2bf-0f872ef622c9" providerId="ADAL" clId="{96726068-B000-4FE9-9AFA-D49B6D4D09C8}" dt="2020-06-17T15:04:55.475" v="12821" actId="478"/>
        <pc:sldMkLst>
          <pc:docMk/>
          <pc:sldMk cId="2332983106" sldId="1052"/>
        </pc:sldMkLst>
        <pc:spChg chg="mod">
          <ac:chgData name="Julien MAZOYER" userId="1ee31c77-b296-469d-a2bf-0f872ef622c9" providerId="ADAL" clId="{96726068-B000-4FE9-9AFA-D49B6D4D09C8}" dt="2020-06-11T21:10:56.375" v="6186" actId="20577"/>
          <ac:spMkLst>
            <pc:docMk/>
            <pc:sldMk cId="2332983106" sldId="1052"/>
            <ac:spMk id="2" creationId="{4FBE2A1B-1BCA-44C6-9145-C882DA11AD43}"/>
          </ac:spMkLst>
        </pc:spChg>
        <pc:spChg chg="add del mod">
          <ac:chgData name="Julien MAZOYER" userId="1ee31c77-b296-469d-a2bf-0f872ef622c9" providerId="ADAL" clId="{96726068-B000-4FE9-9AFA-D49B6D4D09C8}" dt="2020-06-11T21:10:48.410" v="6161" actId="478"/>
          <ac:spMkLst>
            <pc:docMk/>
            <pc:sldMk cId="2332983106" sldId="1052"/>
            <ac:spMk id="4" creationId="{21080EBE-4681-4F2B-80F6-89D8F4FC40FF}"/>
          </ac:spMkLst>
        </pc:spChg>
        <pc:spChg chg="del">
          <ac:chgData name="Julien MAZOYER" userId="1ee31c77-b296-469d-a2bf-0f872ef622c9" providerId="ADAL" clId="{96726068-B000-4FE9-9AFA-D49B6D4D09C8}" dt="2020-06-17T15:04:55.475" v="12821" actId="478"/>
          <ac:spMkLst>
            <pc:docMk/>
            <pc:sldMk cId="2332983106" sldId="1052"/>
            <ac:spMk id="6" creationId="{D19022FC-56EF-4FDE-893F-CD3A68E47F81}"/>
          </ac:spMkLst>
        </pc:spChg>
        <pc:spChg chg="add mod">
          <ac:chgData name="Julien MAZOYER" userId="1ee31c77-b296-469d-a2bf-0f872ef622c9" providerId="ADAL" clId="{96726068-B000-4FE9-9AFA-D49B6D4D09C8}" dt="2020-06-16T11:38:55.195" v="11218" actId="20577"/>
          <ac:spMkLst>
            <pc:docMk/>
            <pc:sldMk cId="2332983106" sldId="1052"/>
            <ac:spMk id="8" creationId="{86752CC3-7D90-4BAE-B914-3466F01986B6}"/>
          </ac:spMkLst>
        </pc:spChg>
        <pc:spChg chg="del mod">
          <ac:chgData name="Julien MAZOYER" userId="1ee31c77-b296-469d-a2bf-0f872ef622c9" providerId="ADAL" clId="{96726068-B000-4FE9-9AFA-D49B6D4D09C8}" dt="2020-06-11T21:09:15.943" v="6154"/>
          <ac:spMkLst>
            <pc:docMk/>
            <pc:sldMk cId="2332983106" sldId="1052"/>
            <ac:spMk id="11" creationId="{96D8D016-4065-4856-9839-5AAAA0359006}"/>
          </ac:spMkLst>
        </pc:spChg>
        <pc:picChg chg="add del mod">
          <ac:chgData name="Julien MAZOYER" userId="1ee31c77-b296-469d-a2bf-0f872ef622c9" providerId="ADAL" clId="{96726068-B000-4FE9-9AFA-D49B6D4D09C8}" dt="2020-06-11T21:11:01.174" v="6187" actId="21"/>
          <ac:picMkLst>
            <pc:docMk/>
            <pc:sldMk cId="2332983106" sldId="1052"/>
            <ac:picMk id="3" creationId="{B0BA81AE-79A8-4B7B-B6B5-33C4F5690A35}"/>
          </ac:picMkLst>
        </pc:picChg>
      </pc:sldChg>
      <pc:sldChg chg="modSp add mod ord">
        <pc:chgData name="Julien MAZOYER" userId="1ee31c77-b296-469d-a2bf-0f872ef622c9" providerId="ADAL" clId="{96726068-B000-4FE9-9AFA-D49B6D4D09C8}" dt="2020-06-15T20:17:11.520" v="9149" actId="20577"/>
        <pc:sldMkLst>
          <pc:docMk/>
          <pc:sldMk cId="3384163877" sldId="1053"/>
        </pc:sldMkLst>
        <pc:spChg chg="mod">
          <ac:chgData name="Julien MAZOYER" userId="1ee31c77-b296-469d-a2bf-0f872ef622c9" providerId="ADAL" clId="{96726068-B000-4FE9-9AFA-D49B6D4D09C8}" dt="2020-06-11T20:54:21.589" v="6033" actId="20577"/>
          <ac:spMkLst>
            <pc:docMk/>
            <pc:sldMk cId="3384163877" sldId="1053"/>
            <ac:spMk id="6" creationId="{56F2B6C0-9F0D-3D43-BEAE-17F452308256}"/>
          </ac:spMkLst>
        </pc:spChg>
        <pc:spChg chg="mod">
          <ac:chgData name="Julien MAZOYER" userId="1ee31c77-b296-469d-a2bf-0f872ef622c9" providerId="ADAL" clId="{96726068-B000-4FE9-9AFA-D49B6D4D09C8}" dt="2020-06-15T20:17:11.520" v="9149" actId="20577"/>
          <ac:spMkLst>
            <pc:docMk/>
            <pc:sldMk cId="3384163877" sldId="1053"/>
            <ac:spMk id="7" creationId="{58C1B712-100B-3047-9E28-B1A51BABF67B}"/>
          </ac:spMkLst>
        </pc:spChg>
      </pc:sldChg>
      <pc:sldChg chg="add del">
        <pc:chgData name="Julien MAZOYER" userId="1ee31c77-b296-469d-a2bf-0f872ef622c9" providerId="ADAL" clId="{96726068-B000-4FE9-9AFA-D49B6D4D09C8}" dt="2020-06-11T20:59:46.407" v="6134" actId="47"/>
        <pc:sldMkLst>
          <pc:docMk/>
          <pc:sldMk cId="842112019" sldId="1054"/>
        </pc:sldMkLst>
      </pc:sldChg>
      <pc:sldChg chg="modSp add mod ord">
        <pc:chgData name="Julien MAZOYER" userId="1ee31c77-b296-469d-a2bf-0f872ef622c9" providerId="ADAL" clId="{96726068-B000-4FE9-9AFA-D49B6D4D09C8}" dt="2020-06-15T20:17:16.031" v="9151" actId="20577"/>
        <pc:sldMkLst>
          <pc:docMk/>
          <pc:sldMk cId="4292435626" sldId="1054"/>
        </pc:sldMkLst>
        <pc:spChg chg="mod">
          <ac:chgData name="Julien MAZOYER" userId="1ee31c77-b296-469d-a2bf-0f872ef622c9" providerId="ADAL" clId="{96726068-B000-4FE9-9AFA-D49B6D4D09C8}" dt="2020-06-11T21:01:11.632" v="6153" actId="20577"/>
          <ac:spMkLst>
            <pc:docMk/>
            <pc:sldMk cId="4292435626" sldId="1054"/>
            <ac:spMk id="6" creationId="{56F2B6C0-9F0D-3D43-BEAE-17F452308256}"/>
          </ac:spMkLst>
        </pc:spChg>
        <pc:spChg chg="mod">
          <ac:chgData name="Julien MAZOYER" userId="1ee31c77-b296-469d-a2bf-0f872ef622c9" providerId="ADAL" clId="{96726068-B000-4FE9-9AFA-D49B6D4D09C8}" dt="2020-06-15T20:17:16.031" v="9151" actId="20577"/>
          <ac:spMkLst>
            <pc:docMk/>
            <pc:sldMk cId="4292435626" sldId="1054"/>
            <ac:spMk id="7" creationId="{58C1B712-100B-3047-9E28-B1A51BABF67B}"/>
          </ac:spMkLst>
        </pc:spChg>
      </pc:sldChg>
      <pc:sldChg chg="addSp delSp modSp add mod">
        <pc:chgData name="Julien MAZOYER" userId="1ee31c77-b296-469d-a2bf-0f872ef622c9" providerId="ADAL" clId="{96726068-B000-4FE9-9AFA-D49B6D4D09C8}" dt="2020-06-17T15:04:57.605" v="12822" actId="478"/>
        <pc:sldMkLst>
          <pc:docMk/>
          <pc:sldMk cId="4026713386" sldId="1055"/>
        </pc:sldMkLst>
        <pc:spChg chg="add mod">
          <ac:chgData name="Julien MAZOYER" userId="1ee31c77-b296-469d-a2bf-0f872ef622c9" providerId="ADAL" clId="{96726068-B000-4FE9-9AFA-D49B6D4D09C8}" dt="2020-06-11T21:41:37.149" v="6752" actId="20577"/>
          <ac:spMkLst>
            <pc:docMk/>
            <pc:sldMk cId="4026713386" sldId="1055"/>
            <ac:spMk id="4" creationId="{E15001E2-753D-4C1C-AA3D-9AFEE965901D}"/>
          </ac:spMkLst>
        </pc:spChg>
        <pc:spChg chg="del">
          <ac:chgData name="Julien MAZOYER" userId="1ee31c77-b296-469d-a2bf-0f872ef622c9" providerId="ADAL" clId="{96726068-B000-4FE9-9AFA-D49B6D4D09C8}" dt="2020-06-17T15:04:57.605" v="12822" actId="478"/>
          <ac:spMkLst>
            <pc:docMk/>
            <pc:sldMk cId="4026713386" sldId="1055"/>
            <ac:spMk id="6" creationId="{D19022FC-56EF-4FDE-893F-CD3A68E47F81}"/>
          </ac:spMkLst>
        </pc:spChg>
        <pc:spChg chg="del mod">
          <ac:chgData name="Julien MAZOYER" userId="1ee31c77-b296-469d-a2bf-0f872ef622c9" providerId="ADAL" clId="{96726068-B000-4FE9-9AFA-D49B6D4D09C8}" dt="2020-06-11T21:34:12.566" v="6222"/>
          <ac:spMkLst>
            <pc:docMk/>
            <pc:sldMk cId="4026713386" sldId="1055"/>
            <ac:spMk id="8" creationId="{86752CC3-7D90-4BAE-B914-3466F01986B6}"/>
          </ac:spMkLst>
        </pc:spChg>
        <pc:spChg chg="add del">
          <ac:chgData name="Julien MAZOYER" userId="1ee31c77-b296-469d-a2bf-0f872ef622c9" providerId="ADAL" clId="{96726068-B000-4FE9-9AFA-D49B6D4D09C8}" dt="2020-06-11T21:37:23.401" v="6450" actId="478"/>
          <ac:spMkLst>
            <pc:docMk/>
            <pc:sldMk cId="4026713386" sldId="1055"/>
            <ac:spMk id="12" creationId="{BFCAEC41-984F-4B6E-B614-A545698438C9}"/>
          </ac:spMkLst>
        </pc:spChg>
        <pc:spChg chg="add mod">
          <ac:chgData name="Julien MAZOYER" userId="1ee31c77-b296-469d-a2bf-0f872ef622c9" providerId="ADAL" clId="{96726068-B000-4FE9-9AFA-D49B6D4D09C8}" dt="2020-06-11T21:47:54.255" v="7535" actId="20577"/>
          <ac:spMkLst>
            <pc:docMk/>
            <pc:sldMk cId="4026713386" sldId="1055"/>
            <ac:spMk id="21" creationId="{A551A03D-6325-4BFE-A42D-C213A875710B}"/>
          </ac:spMkLst>
        </pc:spChg>
        <pc:picChg chg="add mod">
          <ac:chgData name="Julien MAZOYER" userId="1ee31c77-b296-469d-a2bf-0f872ef622c9" providerId="ADAL" clId="{96726068-B000-4FE9-9AFA-D49B6D4D09C8}" dt="2020-06-11T21:34:19.771" v="6223" actId="1076"/>
          <ac:picMkLst>
            <pc:docMk/>
            <pc:sldMk cId="4026713386" sldId="1055"/>
            <ac:picMk id="3" creationId="{917867B9-D5CA-4A8C-BA72-42B25E006586}"/>
          </ac:picMkLst>
        </pc:picChg>
        <pc:picChg chg="add mod">
          <ac:chgData name="Julien MAZOYER" userId="1ee31c77-b296-469d-a2bf-0f872ef622c9" providerId="ADAL" clId="{96726068-B000-4FE9-9AFA-D49B6D4D09C8}" dt="2020-06-11T21:41:52.040" v="6754" actId="207"/>
          <ac:picMkLst>
            <pc:docMk/>
            <pc:sldMk cId="4026713386" sldId="1055"/>
            <ac:picMk id="20" creationId="{482106C5-AAC2-468D-849D-88A5780AFB70}"/>
          </ac:picMkLst>
        </pc:picChg>
        <pc:cxnChg chg="add del mod">
          <ac:chgData name="Julien MAZOYER" userId="1ee31c77-b296-469d-a2bf-0f872ef622c9" providerId="ADAL" clId="{96726068-B000-4FE9-9AFA-D49B6D4D09C8}" dt="2020-06-11T21:37:01.485" v="6448" actId="478"/>
          <ac:cxnSpMkLst>
            <pc:docMk/>
            <pc:sldMk cId="4026713386" sldId="1055"/>
            <ac:cxnSpMk id="9" creationId="{E4895D1E-D892-4D08-8786-41FAF49E5719}"/>
          </ac:cxnSpMkLst>
        </pc:cxnChg>
        <pc:cxnChg chg="add del mod">
          <ac:chgData name="Julien MAZOYER" userId="1ee31c77-b296-469d-a2bf-0f872ef622c9" providerId="ADAL" clId="{96726068-B000-4FE9-9AFA-D49B6D4D09C8}" dt="2020-06-11T21:38:54.149" v="6505" actId="478"/>
          <ac:cxnSpMkLst>
            <pc:docMk/>
            <pc:sldMk cId="4026713386" sldId="1055"/>
            <ac:cxnSpMk id="14" creationId="{F21FFF3D-AC0F-419F-B580-1F5361F8D598}"/>
          </ac:cxnSpMkLst>
        </pc:cxnChg>
        <pc:cxnChg chg="add del">
          <ac:chgData name="Julien MAZOYER" userId="1ee31c77-b296-469d-a2bf-0f872ef622c9" providerId="ADAL" clId="{96726068-B000-4FE9-9AFA-D49B6D4D09C8}" dt="2020-06-11T21:38:55.653" v="6506" actId="478"/>
          <ac:cxnSpMkLst>
            <pc:docMk/>
            <pc:sldMk cId="4026713386" sldId="1055"/>
            <ac:cxnSpMk id="17" creationId="{3BDC5ACC-83AF-4988-A99C-8BE4B337F8B4}"/>
          </ac:cxnSpMkLst>
        </pc:cxnChg>
      </pc:sldChg>
      <pc:sldChg chg="addSp delSp modSp add mod ord">
        <pc:chgData name="Julien MAZOYER" userId="1ee31c77-b296-469d-a2bf-0f872ef622c9" providerId="ADAL" clId="{96726068-B000-4FE9-9AFA-D49B6D4D09C8}" dt="2020-06-17T15:05:00.724" v="12823" actId="478"/>
        <pc:sldMkLst>
          <pc:docMk/>
          <pc:sldMk cId="897055802" sldId="1056"/>
        </pc:sldMkLst>
        <pc:spChg chg="mod">
          <ac:chgData name="Julien MAZOYER" userId="1ee31c77-b296-469d-a2bf-0f872ef622c9" providerId="ADAL" clId="{96726068-B000-4FE9-9AFA-D49B6D4D09C8}" dt="2020-06-11T21:48:52.561" v="7579" actId="20577"/>
          <ac:spMkLst>
            <pc:docMk/>
            <pc:sldMk cId="897055802" sldId="1056"/>
            <ac:spMk id="2" creationId="{4FBE2A1B-1BCA-44C6-9145-C882DA11AD43}"/>
          </ac:spMkLst>
        </pc:spChg>
        <pc:spChg chg="del">
          <ac:chgData name="Julien MAZOYER" userId="1ee31c77-b296-469d-a2bf-0f872ef622c9" providerId="ADAL" clId="{96726068-B000-4FE9-9AFA-D49B6D4D09C8}" dt="2020-06-11T21:48:29.931" v="7574" actId="478"/>
          <ac:spMkLst>
            <pc:docMk/>
            <pc:sldMk cId="897055802" sldId="1056"/>
            <ac:spMk id="4" creationId="{E15001E2-753D-4C1C-AA3D-9AFEE965901D}"/>
          </ac:spMkLst>
        </pc:spChg>
        <pc:spChg chg="del">
          <ac:chgData name="Julien MAZOYER" userId="1ee31c77-b296-469d-a2bf-0f872ef622c9" providerId="ADAL" clId="{96726068-B000-4FE9-9AFA-D49B6D4D09C8}" dt="2020-06-17T15:05:00.724" v="12823" actId="478"/>
          <ac:spMkLst>
            <pc:docMk/>
            <pc:sldMk cId="897055802" sldId="1056"/>
            <ac:spMk id="6" creationId="{D19022FC-56EF-4FDE-893F-CD3A68E47F81}"/>
          </ac:spMkLst>
        </pc:spChg>
        <pc:spChg chg="add del mod">
          <ac:chgData name="Julien MAZOYER" userId="1ee31c77-b296-469d-a2bf-0f872ef622c9" providerId="ADAL" clId="{96726068-B000-4FE9-9AFA-D49B6D4D09C8}" dt="2020-06-11T21:59:31.273" v="7581" actId="478"/>
          <ac:spMkLst>
            <pc:docMk/>
            <pc:sldMk cId="897055802" sldId="1056"/>
            <ac:spMk id="8" creationId="{A314632B-2C12-49D0-A6F4-9E2F9FA30743}"/>
          </ac:spMkLst>
        </pc:spChg>
        <pc:spChg chg="add del mod">
          <ac:chgData name="Julien MAZOYER" userId="1ee31c77-b296-469d-a2bf-0f872ef622c9" providerId="ADAL" clId="{96726068-B000-4FE9-9AFA-D49B6D4D09C8}" dt="2020-06-11T21:59:36.772" v="7583"/>
          <ac:spMkLst>
            <pc:docMk/>
            <pc:sldMk cId="897055802" sldId="1056"/>
            <ac:spMk id="9" creationId="{348888EE-F178-4FF9-8C9D-9E7872D0FB05}"/>
          </ac:spMkLst>
        </pc:spChg>
        <pc:spChg chg="add mod">
          <ac:chgData name="Julien MAZOYER" userId="1ee31c77-b296-469d-a2bf-0f872ef622c9" providerId="ADAL" clId="{96726068-B000-4FE9-9AFA-D49B6D4D09C8}" dt="2020-06-11T22:19:22.080" v="7675" actId="20577"/>
          <ac:spMkLst>
            <pc:docMk/>
            <pc:sldMk cId="897055802" sldId="1056"/>
            <ac:spMk id="10" creationId="{DF2DB070-74C9-445D-B354-2E09BD01AB24}"/>
          </ac:spMkLst>
        </pc:spChg>
        <pc:spChg chg="add mod">
          <ac:chgData name="Julien MAZOYER" userId="1ee31c77-b296-469d-a2bf-0f872ef622c9" providerId="ADAL" clId="{96726068-B000-4FE9-9AFA-D49B6D4D09C8}" dt="2020-06-11T22:26:20.307" v="7684" actId="1076"/>
          <ac:spMkLst>
            <pc:docMk/>
            <pc:sldMk cId="897055802" sldId="1056"/>
            <ac:spMk id="11" creationId="{9FC537D0-C84D-4FD6-8893-F180447DF224}"/>
          </ac:spMkLst>
        </pc:spChg>
        <pc:spChg chg="del">
          <ac:chgData name="Julien MAZOYER" userId="1ee31c77-b296-469d-a2bf-0f872ef622c9" providerId="ADAL" clId="{96726068-B000-4FE9-9AFA-D49B6D4D09C8}" dt="2020-06-11T21:48:44.162" v="7577" actId="478"/>
          <ac:spMkLst>
            <pc:docMk/>
            <pc:sldMk cId="897055802" sldId="1056"/>
            <ac:spMk id="21" creationId="{A551A03D-6325-4BFE-A42D-C213A875710B}"/>
          </ac:spMkLst>
        </pc:spChg>
        <pc:picChg chg="del">
          <ac:chgData name="Julien MAZOYER" userId="1ee31c77-b296-469d-a2bf-0f872ef622c9" providerId="ADAL" clId="{96726068-B000-4FE9-9AFA-D49B6D4D09C8}" dt="2020-06-11T21:48:24.652" v="7573" actId="478"/>
          <ac:picMkLst>
            <pc:docMk/>
            <pc:sldMk cId="897055802" sldId="1056"/>
            <ac:picMk id="3" creationId="{917867B9-D5CA-4A8C-BA72-42B25E006586}"/>
          </ac:picMkLst>
        </pc:picChg>
        <pc:picChg chg="add mod modCrop">
          <ac:chgData name="Julien MAZOYER" userId="1ee31c77-b296-469d-a2bf-0f872ef622c9" providerId="ADAL" clId="{96726068-B000-4FE9-9AFA-D49B6D4D09C8}" dt="2020-06-11T22:31:55.527" v="7689" actId="1035"/>
          <ac:picMkLst>
            <pc:docMk/>
            <pc:sldMk cId="897055802" sldId="1056"/>
            <ac:picMk id="12" creationId="{59700FBF-4E31-4FCB-8EA3-68FD67A87DC2}"/>
          </ac:picMkLst>
        </pc:picChg>
        <pc:picChg chg="del">
          <ac:chgData name="Julien MAZOYER" userId="1ee31c77-b296-469d-a2bf-0f872ef622c9" providerId="ADAL" clId="{96726068-B000-4FE9-9AFA-D49B6D4D09C8}" dt="2020-06-11T21:48:44.162" v="7577" actId="478"/>
          <ac:picMkLst>
            <pc:docMk/>
            <pc:sldMk cId="897055802" sldId="1056"/>
            <ac:picMk id="20" creationId="{482106C5-AAC2-468D-849D-88A5780AFB70}"/>
          </ac:picMkLst>
        </pc:picChg>
      </pc:sldChg>
      <pc:sldChg chg="modSp add mod ord">
        <pc:chgData name="Julien MAZOYER" userId="1ee31c77-b296-469d-a2bf-0f872ef622c9" providerId="ADAL" clId="{96726068-B000-4FE9-9AFA-D49B6D4D09C8}" dt="2020-06-15T20:17:20.556" v="9153" actId="20577"/>
        <pc:sldMkLst>
          <pc:docMk/>
          <pc:sldMk cId="2198106987" sldId="1057"/>
        </pc:sldMkLst>
        <pc:spChg chg="mod">
          <ac:chgData name="Julien MAZOYER" userId="1ee31c77-b296-469d-a2bf-0f872ef622c9" providerId="ADAL" clId="{96726068-B000-4FE9-9AFA-D49B6D4D09C8}" dt="2020-06-15T10:10:12.229" v="7702" actId="20577"/>
          <ac:spMkLst>
            <pc:docMk/>
            <pc:sldMk cId="2198106987" sldId="1057"/>
            <ac:spMk id="6" creationId="{56F2B6C0-9F0D-3D43-BEAE-17F452308256}"/>
          </ac:spMkLst>
        </pc:spChg>
        <pc:spChg chg="mod">
          <ac:chgData name="Julien MAZOYER" userId="1ee31c77-b296-469d-a2bf-0f872ef622c9" providerId="ADAL" clId="{96726068-B000-4FE9-9AFA-D49B6D4D09C8}" dt="2020-06-15T20:17:20.556" v="9153" actId="20577"/>
          <ac:spMkLst>
            <pc:docMk/>
            <pc:sldMk cId="2198106987" sldId="1057"/>
            <ac:spMk id="7" creationId="{58C1B712-100B-3047-9E28-B1A51BABF67B}"/>
          </ac:spMkLst>
        </pc:spChg>
      </pc:sldChg>
      <pc:sldChg chg="delSp modSp add mod ord">
        <pc:chgData name="Julien MAZOYER" userId="1ee31c77-b296-469d-a2bf-0f872ef622c9" providerId="ADAL" clId="{96726068-B000-4FE9-9AFA-D49B6D4D09C8}" dt="2020-06-17T15:05:03.928" v="12824" actId="478"/>
        <pc:sldMkLst>
          <pc:docMk/>
          <pc:sldMk cId="2754637716" sldId="1058"/>
        </pc:sldMkLst>
        <pc:spChg chg="mod">
          <ac:chgData name="Julien MAZOYER" userId="1ee31c77-b296-469d-a2bf-0f872ef622c9" providerId="ADAL" clId="{96726068-B000-4FE9-9AFA-D49B6D4D09C8}" dt="2020-06-15T19:39:03.282" v="8890" actId="20577"/>
          <ac:spMkLst>
            <pc:docMk/>
            <pc:sldMk cId="2754637716" sldId="1058"/>
            <ac:spMk id="2" creationId="{4FBE2A1B-1BCA-44C6-9145-C882DA11AD43}"/>
          </ac:spMkLst>
        </pc:spChg>
        <pc:spChg chg="del">
          <ac:chgData name="Julien MAZOYER" userId="1ee31c77-b296-469d-a2bf-0f872ef622c9" providerId="ADAL" clId="{96726068-B000-4FE9-9AFA-D49B6D4D09C8}" dt="2020-06-17T15:05:03.928" v="12824" actId="478"/>
          <ac:spMkLst>
            <pc:docMk/>
            <pc:sldMk cId="2754637716" sldId="1058"/>
            <ac:spMk id="6" creationId="{D19022FC-56EF-4FDE-893F-CD3A68E47F81}"/>
          </ac:spMkLst>
        </pc:spChg>
        <pc:spChg chg="mod">
          <ac:chgData name="Julien MAZOYER" userId="1ee31c77-b296-469d-a2bf-0f872ef622c9" providerId="ADAL" clId="{96726068-B000-4FE9-9AFA-D49B6D4D09C8}" dt="2020-06-15T10:16:14.349" v="8033" actId="20577"/>
          <ac:spMkLst>
            <pc:docMk/>
            <pc:sldMk cId="2754637716" sldId="1058"/>
            <ac:spMk id="8" creationId="{86752CC3-7D90-4BAE-B914-3466F01986B6}"/>
          </ac:spMkLst>
        </pc:spChg>
      </pc:sldChg>
      <pc:sldChg chg="delSp modSp new mod">
        <pc:chgData name="Julien MAZOYER" userId="1ee31c77-b296-469d-a2bf-0f872ef622c9" providerId="ADAL" clId="{96726068-B000-4FE9-9AFA-D49B6D4D09C8}" dt="2020-06-17T15:04:47.625" v="12819" actId="478"/>
        <pc:sldMkLst>
          <pc:docMk/>
          <pc:sldMk cId="2865921257" sldId="1059"/>
        </pc:sldMkLst>
        <pc:spChg chg="mod">
          <ac:chgData name="Julien MAZOYER" userId="1ee31c77-b296-469d-a2bf-0f872ef622c9" providerId="ADAL" clId="{96726068-B000-4FE9-9AFA-D49B6D4D09C8}" dt="2020-06-15T10:43:37.163" v="8091" actId="20577"/>
          <ac:spMkLst>
            <pc:docMk/>
            <pc:sldMk cId="2865921257" sldId="1059"/>
            <ac:spMk id="2" creationId="{C8EFC93F-0BCB-4FE9-B343-6205C0CAB95F}"/>
          </ac:spMkLst>
        </pc:spChg>
        <pc:spChg chg="mod">
          <ac:chgData name="Julien MAZOYER" userId="1ee31c77-b296-469d-a2bf-0f872ef622c9" providerId="ADAL" clId="{96726068-B000-4FE9-9AFA-D49B6D4D09C8}" dt="2020-06-15T11:07:23.602" v="8885" actId="20577"/>
          <ac:spMkLst>
            <pc:docMk/>
            <pc:sldMk cId="2865921257" sldId="1059"/>
            <ac:spMk id="3" creationId="{CBBA25F0-DDF7-43E6-8343-73CF1BE11D7E}"/>
          </ac:spMkLst>
        </pc:spChg>
        <pc:spChg chg="del">
          <ac:chgData name="Julien MAZOYER" userId="1ee31c77-b296-469d-a2bf-0f872ef622c9" providerId="ADAL" clId="{96726068-B000-4FE9-9AFA-D49B6D4D09C8}" dt="2020-06-17T15:04:47.625" v="12819" actId="478"/>
          <ac:spMkLst>
            <pc:docMk/>
            <pc:sldMk cId="2865921257" sldId="1059"/>
            <ac:spMk id="5" creationId="{6BA470B9-84ED-4082-AECE-A730AA21AEF1}"/>
          </ac:spMkLst>
        </pc:spChg>
      </pc:sldChg>
      <pc:sldChg chg="addSp delSp modSp new mod">
        <pc:chgData name="Julien MAZOYER" userId="1ee31c77-b296-469d-a2bf-0f872ef622c9" providerId="ADAL" clId="{96726068-B000-4FE9-9AFA-D49B6D4D09C8}" dt="2020-06-17T15:04:51.263" v="12820" actId="478"/>
        <pc:sldMkLst>
          <pc:docMk/>
          <pc:sldMk cId="1582210551" sldId="1060"/>
        </pc:sldMkLst>
        <pc:spChg chg="mod">
          <ac:chgData name="Julien MAZOYER" userId="1ee31c77-b296-469d-a2bf-0f872ef622c9" providerId="ADAL" clId="{96726068-B000-4FE9-9AFA-D49B6D4D09C8}" dt="2020-06-15T10:48:29.855" v="8560" actId="20577"/>
          <ac:spMkLst>
            <pc:docMk/>
            <pc:sldMk cId="1582210551" sldId="1060"/>
            <ac:spMk id="2" creationId="{4C54661E-53B6-4C3D-B2D4-B22427B4E0F2}"/>
          </ac:spMkLst>
        </pc:spChg>
        <pc:spChg chg="mod">
          <ac:chgData name="Julien MAZOYER" userId="1ee31c77-b296-469d-a2bf-0f872ef622c9" providerId="ADAL" clId="{96726068-B000-4FE9-9AFA-D49B6D4D09C8}" dt="2020-06-15T10:53:20.201" v="8818" actId="113"/>
          <ac:spMkLst>
            <pc:docMk/>
            <pc:sldMk cId="1582210551" sldId="1060"/>
            <ac:spMk id="3" creationId="{72D07259-3456-4127-AC05-F6F8C2C76699}"/>
          </ac:spMkLst>
        </pc:spChg>
        <pc:spChg chg="del">
          <ac:chgData name="Julien MAZOYER" userId="1ee31c77-b296-469d-a2bf-0f872ef622c9" providerId="ADAL" clId="{96726068-B000-4FE9-9AFA-D49B6D4D09C8}" dt="2020-06-17T15:04:51.263" v="12820" actId="478"/>
          <ac:spMkLst>
            <pc:docMk/>
            <pc:sldMk cId="1582210551" sldId="1060"/>
            <ac:spMk id="5" creationId="{98DE4E72-68A9-4AC4-8CB0-F15FB59D392B}"/>
          </ac:spMkLst>
        </pc:spChg>
        <pc:spChg chg="add del mod">
          <ac:chgData name="Julien MAZOYER" userId="1ee31c77-b296-469d-a2bf-0f872ef622c9" providerId="ADAL" clId="{96726068-B000-4FE9-9AFA-D49B6D4D09C8}" dt="2020-06-15T10:55:05.010" v="8831" actId="20577"/>
          <ac:spMkLst>
            <pc:docMk/>
            <pc:sldMk cId="1582210551" sldId="1060"/>
            <ac:spMk id="6" creationId="{7A7339DF-F31A-45FE-93FD-E5781B9C7090}"/>
          </ac:spMkLst>
        </pc:spChg>
        <pc:graphicFrameChg chg="add del mod">
          <ac:chgData name="Julien MAZOYER" userId="1ee31c77-b296-469d-a2bf-0f872ef622c9" providerId="ADAL" clId="{96726068-B000-4FE9-9AFA-D49B6D4D09C8}" dt="2020-06-15T10:52:29.648" v="8817" actId="12084"/>
          <ac:graphicFrameMkLst>
            <pc:docMk/>
            <pc:sldMk cId="1582210551" sldId="1060"/>
            <ac:graphicFrameMk id="7" creationId="{3C53E805-8C9F-4291-A674-A8C695E15700}"/>
          </ac:graphicFrameMkLst>
        </pc:graphicFrameChg>
      </pc:sldChg>
      <pc:sldChg chg="modSp add mod ord">
        <pc:chgData name="Julien MAZOYER" userId="1ee31c77-b296-469d-a2bf-0f872ef622c9" providerId="ADAL" clId="{96726068-B000-4FE9-9AFA-D49B6D4D09C8}" dt="2020-06-15T21:43:55.374" v="9636" actId="20577"/>
        <pc:sldMkLst>
          <pc:docMk/>
          <pc:sldMk cId="3266124287" sldId="1061"/>
        </pc:sldMkLst>
        <pc:spChg chg="mod">
          <ac:chgData name="Julien MAZOYER" userId="1ee31c77-b296-469d-a2bf-0f872ef622c9" providerId="ADAL" clId="{96726068-B000-4FE9-9AFA-D49B6D4D09C8}" dt="2020-06-15T21:43:55.374" v="9636" actId="20577"/>
          <ac:spMkLst>
            <pc:docMk/>
            <pc:sldMk cId="3266124287" sldId="1061"/>
            <ac:spMk id="6" creationId="{56F2B6C0-9F0D-3D43-BEAE-17F452308256}"/>
          </ac:spMkLst>
        </pc:spChg>
        <pc:spChg chg="mod">
          <ac:chgData name="Julien MAZOYER" userId="1ee31c77-b296-469d-a2bf-0f872ef622c9" providerId="ADAL" clId="{96726068-B000-4FE9-9AFA-D49B6D4D09C8}" dt="2020-06-15T20:17:23.729" v="9155" actId="20577"/>
          <ac:spMkLst>
            <pc:docMk/>
            <pc:sldMk cId="3266124287" sldId="1061"/>
            <ac:spMk id="7" creationId="{58C1B712-100B-3047-9E28-B1A51BABF67B}"/>
          </ac:spMkLst>
        </pc:spChg>
      </pc:sldChg>
      <pc:sldChg chg="delSp modSp add mod">
        <pc:chgData name="Julien MAZOYER" userId="1ee31c77-b296-469d-a2bf-0f872ef622c9" providerId="ADAL" clId="{96726068-B000-4FE9-9AFA-D49B6D4D09C8}" dt="2020-06-17T15:04:37.661" v="12818" actId="478"/>
        <pc:sldMkLst>
          <pc:docMk/>
          <pc:sldMk cId="3463714506" sldId="1062"/>
        </pc:sldMkLst>
        <pc:spChg chg="mod">
          <ac:chgData name="Julien MAZOYER" userId="1ee31c77-b296-469d-a2bf-0f872ef622c9" providerId="ADAL" clId="{96726068-B000-4FE9-9AFA-D49B6D4D09C8}" dt="2020-06-15T19:54:39.054" v="8937" actId="20577"/>
          <ac:spMkLst>
            <pc:docMk/>
            <pc:sldMk cId="3463714506" sldId="1062"/>
            <ac:spMk id="2" creationId="{4FBE2A1B-1BCA-44C6-9145-C882DA11AD43}"/>
          </ac:spMkLst>
        </pc:spChg>
        <pc:spChg chg="del">
          <ac:chgData name="Julien MAZOYER" userId="1ee31c77-b296-469d-a2bf-0f872ef622c9" providerId="ADAL" clId="{96726068-B000-4FE9-9AFA-D49B6D4D09C8}" dt="2020-06-17T15:04:37.661" v="12818" actId="478"/>
          <ac:spMkLst>
            <pc:docMk/>
            <pc:sldMk cId="3463714506" sldId="1062"/>
            <ac:spMk id="6" creationId="{D19022FC-56EF-4FDE-893F-CD3A68E47F81}"/>
          </ac:spMkLst>
        </pc:spChg>
        <pc:spChg chg="mod">
          <ac:chgData name="Julien MAZOYER" userId="1ee31c77-b296-469d-a2bf-0f872ef622c9" providerId="ADAL" clId="{96726068-B000-4FE9-9AFA-D49B6D4D09C8}" dt="2020-06-15T21:39:14.641" v="9612" actId="20577"/>
          <ac:spMkLst>
            <pc:docMk/>
            <pc:sldMk cId="3463714506" sldId="1062"/>
            <ac:spMk id="11" creationId="{96D8D016-4065-4856-9839-5AAAA0359006}"/>
          </ac:spMkLst>
        </pc:spChg>
      </pc:sldChg>
      <pc:sldChg chg="addSp delSp modSp add mod ord modClrScheme chgLayout">
        <pc:chgData name="Julien MAZOYER" userId="1ee31c77-b296-469d-a2bf-0f872ef622c9" providerId="ADAL" clId="{96726068-B000-4FE9-9AFA-D49B6D4D09C8}" dt="2020-06-17T15:05:07.808" v="12825" actId="478"/>
        <pc:sldMkLst>
          <pc:docMk/>
          <pc:sldMk cId="3435025551" sldId="1063"/>
        </pc:sldMkLst>
        <pc:spChg chg="mod">
          <ac:chgData name="Julien MAZOYER" userId="1ee31c77-b296-469d-a2bf-0f872ef622c9" providerId="ADAL" clId="{96726068-B000-4FE9-9AFA-D49B6D4D09C8}" dt="2020-06-15T22:20:38.001" v="10397" actId="26606"/>
          <ac:spMkLst>
            <pc:docMk/>
            <pc:sldMk cId="3435025551" sldId="1063"/>
            <ac:spMk id="2" creationId="{4FBE2A1B-1BCA-44C6-9145-C882DA11AD43}"/>
          </ac:spMkLst>
        </pc:spChg>
        <pc:spChg chg="mod ord">
          <ac:chgData name="Julien MAZOYER" userId="1ee31c77-b296-469d-a2bf-0f872ef622c9" providerId="ADAL" clId="{96726068-B000-4FE9-9AFA-D49B6D4D09C8}" dt="2020-06-15T22:20:38.001" v="10397" actId="26606"/>
          <ac:spMkLst>
            <pc:docMk/>
            <pc:sldMk cId="3435025551" sldId="1063"/>
            <ac:spMk id="5" creationId="{02EAA639-C1AC-480F-A7EB-DA25311DFAA7}"/>
          </ac:spMkLst>
        </pc:spChg>
        <pc:spChg chg="del mod ord">
          <ac:chgData name="Julien MAZOYER" userId="1ee31c77-b296-469d-a2bf-0f872ef622c9" providerId="ADAL" clId="{96726068-B000-4FE9-9AFA-D49B6D4D09C8}" dt="2020-06-17T15:05:07.808" v="12825" actId="478"/>
          <ac:spMkLst>
            <pc:docMk/>
            <pc:sldMk cId="3435025551" sldId="1063"/>
            <ac:spMk id="6" creationId="{D19022FC-56EF-4FDE-893F-CD3A68E47F81}"/>
          </ac:spMkLst>
        </pc:spChg>
        <pc:spChg chg="mod">
          <ac:chgData name="Julien MAZOYER" userId="1ee31c77-b296-469d-a2bf-0f872ef622c9" providerId="ADAL" clId="{96726068-B000-4FE9-9AFA-D49B6D4D09C8}" dt="2020-06-17T11:01:12.107" v="12781" actId="20577"/>
          <ac:spMkLst>
            <pc:docMk/>
            <pc:sldMk cId="3435025551" sldId="1063"/>
            <ac:spMk id="8" creationId="{86752CC3-7D90-4BAE-B914-3466F01986B6}"/>
          </ac:spMkLst>
        </pc:spChg>
        <pc:picChg chg="add del mod">
          <ac:chgData name="Julien MAZOYER" userId="1ee31c77-b296-469d-a2bf-0f872ef622c9" providerId="ADAL" clId="{96726068-B000-4FE9-9AFA-D49B6D4D09C8}" dt="2020-06-15T22:17:59.194" v="10094" actId="478"/>
          <ac:picMkLst>
            <pc:docMk/>
            <pc:sldMk cId="3435025551" sldId="1063"/>
            <ac:picMk id="3" creationId="{EF4DDF27-3551-4D9E-9468-7E95E99728BA}"/>
          </ac:picMkLst>
        </pc:picChg>
        <pc:picChg chg="add mod modCrop">
          <ac:chgData name="Julien MAZOYER" userId="1ee31c77-b296-469d-a2bf-0f872ef622c9" providerId="ADAL" clId="{96726068-B000-4FE9-9AFA-D49B6D4D09C8}" dt="2020-06-15T22:21:52.104" v="10470" actId="207"/>
          <ac:picMkLst>
            <pc:docMk/>
            <pc:sldMk cId="3435025551" sldId="1063"/>
            <ac:picMk id="4" creationId="{CC8718C0-C5EC-4566-A108-86C6C548CA32}"/>
          </ac:picMkLst>
        </pc:picChg>
      </pc:sldChg>
      <pc:sldChg chg="delSp modSp add mod">
        <pc:chgData name="Julien MAZOYER" userId="1ee31c77-b296-469d-a2bf-0f872ef622c9" providerId="ADAL" clId="{96726068-B000-4FE9-9AFA-D49B6D4D09C8}" dt="2020-06-17T15:05:10.361" v="12826" actId="478"/>
        <pc:sldMkLst>
          <pc:docMk/>
          <pc:sldMk cId="1084233671" sldId="1064"/>
        </pc:sldMkLst>
        <pc:spChg chg="mod">
          <ac:chgData name="Julien MAZOYER" userId="1ee31c77-b296-469d-a2bf-0f872ef622c9" providerId="ADAL" clId="{96726068-B000-4FE9-9AFA-D49B6D4D09C8}" dt="2020-06-15T22:27:06.480" v="10500" actId="20577"/>
          <ac:spMkLst>
            <pc:docMk/>
            <pc:sldMk cId="1084233671" sldId="1064"/>
            <ac:spMk id="2" creationId="{4FBE2A1B-1BCA-44C6-9145-C882DA11AD43}"/>
          </ac:spMkLst>
        </pc:spChg>
        <pc:spChg chg="del">
          <ac:chgData name="Julien MAZOYER" userId="1ee31c77-b296-469d-a2bf-0f872ef622c9" providerId="ADAL" clId="{96726068-B000-4FE9-9AFA-D49B6D4D09C8}" dt="2020-06-17T15:05:10.361" v="12826" actId="478"/>
          <ac:spMkLst>
            <pc:docMk/>
            <pc:sldMk cId="1084233671" sldId="1064"/>
            <ac:spMk id="6" creationId="{D19022FC-56EF-4FDE-893F-CD3A68E47F81}"/>
          </ac:spMkLst>
        </pc:spChg>
        <pc:spChg chg="mod">
          <ac:chgData name="Julien MAZOYER" userId="1ee31c77-b296-469d-a2bf-0f872ef622c9" providerId="ADAL" clId="{96726068-B000-4FE9-9AFA-D49B6D4D09C8}" dt="2020-06-16T09:43:36.130" v="10598" actId="20577"/>
          <ac:spMkLst>
            <pc:docMk/>
            <pc:sldMk cId="1084233671" sldId="1064"/>
            <ac:spMk id="8" creationId="{86752CC3-7D90-4BAE-B914-3466F01986B6}"/>
          </ac:spMkLst>
        </pc:spChg>
        <pc:picChg chg="del">
          <ac:chgData name="Julien MAZOYER" userId="1ee31c77-b296-469d-a2bf-0f872ef622c9" providerId="ADAL" clId="{96726068-B000-4FE9-9AFA-D49B6D4D09C8}" dt="2020-06-15T22:27:10.507" v="10501" actId="478"/>
          <ac:picMkLst>
            <pc:docMk/>
            <pc:sldMk cId="1084233671" sldId="1064"/>
            <ac:picMk id="4" creationId="{CC8718C0-C5EC-4566-A108-86C6C548CA32}"/>
          </ac:picMkLst>
        </pc:picChg>
      </pc:sldChg>
      <pc:sldChg chg="add del">
        <pc:chgData name="Julien MAZOYER" userId="1ee31c77-b296-469d-a2bf-0f872ef622c9" providerId="ADAL" clId="{96726068-B000-4FE9-9AFA-D49B6D4D09C8}" dt="2020-06-15T22:26:54.722" v="10488" actId="47"/>
        <pc:sldMkLst>
          <pc:docMk/>
          <pc:sldMk cId="2223556811" sldId="1064"/>
        </pc:sldMkLst>
      </pc:sldChg>
      <pc:sldChg chg="new del">
        <pc:chgData name="Julien MAZOYER" userId="1ee31c77-b296-469d-a2bf-0f872ef622c9" providerId="ADAL" clId="{96726068-B000-4FE9-9AFA-D49B6D4D09C8}" dt="2020-06-15T22:24:02.538" v="10486" actId="2696"/>
        <pc:sldMkLst>
          <pc:docMk/>
          <pc:sldMk cId="2518731201" sldId="1064"/>
        </pc:sldMkLst>
      </pc:sldChg>
      <pc:sldChg chg="delSp modSp add mod ord">
        <pc:chgData name="Julien MAZOYER" userId="1ee31c77-b296-469d-a2bf-0f872ef622c9" providerId="ADAL" clId="{96726068-B000-4FE9-9AFA-D49B6D4D09C8}" dt="2020-06-17T15:03:02.289" v="12789" actId="478"/>
        <pc:sldMkLst>
          <pc:docMk/>
          <pc:sldMk cId="4198724097" sldId="1065"/>
        </pc:sldMkLst>
        <pc:spChg chg="mod">
          <ac:chgData name="Julien MAZOYER" userId="1ee31c77-b296-469d-a2bf-0f872ef622c9" providerId="ADAL" clId="{96726068-B000-4FE9-9AFA-D49B6D4D09C8}" dt="2020-06-16T14:12:25.587" v="11921" actId="20577"/>
          <ac:spMkLst>
            <pc:docMk/>
            <pc:sldMk cId="4198724097" sldId="1065"/>
            <ac:spMk id="3" creationId="{F1E369FA-EB0B-E040-8705-C483B4A0B763}"/>
          </ac:spMkLst>
        </pc:spChg>
        <pc:spChg chg="del">
          <ac:chgData name="Julien MAZOYER" userId="1ee31c77-b296-469d-a2bf-0f872ef622c9" providerId="ADAL" clId="{96726068-B000-4FE9-9AFA-D49B6D4D09C8}" dt="2020-06-17T15:03:02.289" v="12789" actId="478"/>
          <ac:spMkLst>
            <pc:docMk/>
            <pc:sldMk cId="4198724097" sldId="1065"/>
            <ac:spMk id="6" creationId="{F69C356C-C0EC-C24C-BE51-7BBAFD8644F1}"/>
          </ac:spMkLst>
        </pc:spChg>
        <pc:picChg chg="del">
          <ac:chgData name="Julien MAZOYER" userId="1ee31c77-b296-469d-a2bf-0f872ef622c9" providerId="ADAL" clId="{96726068-B000-4FE9-9AFA-D49B6D4D09C8}" dt="2020-06-16T09:57:04.904" v="10602" actId="478"/>
          <ac:picMkLst>
            <pc:docMk/>
            <pc:sldMk cId="4198724097" sldId="1065"/>
            <ac:picMk id="8" creationId="{5AE81C32-FDB1-48E3-A468-A6B6259A881B}"/>
          </ac:picMkLst>
        </pc:picChg>
      </pc:sldChg>
      <pc:sldChg chg="addSp delSp modSp add mod">
        <pc:chgData name="Julien MAZOYER" userId="1ee31c77-b296-469d-a2bf-0f872ef622c9" providerId="ADAL" clId="{96726068-B000-4FE9-9AFA-D49B6D4D09C8}" dt="2020-06-17T15:03:11.229" v="12792" actId="478"/>
        <pc:sldMkLst>
          <pc:docMk/>
          <pc:sldMk cId="3546029723" sldId="1066"/>
        </pc:sldMkLst>
        <pc:spChg chg="del">
          <ac:chgData name="Julien MAZOYER" userId="1ee31c77-b296-469d-a2bf-0f872ef622c9" providerId="ADAL" clId="{96726068-B000-4FE9-9AFA-D49B6D4D09C8}" dt="2020-06-17T15:03:11.229" v="12792" actId="478"/>
          <ac:spMkLst>
            <pc:docMk/>
            <pc:sldMk cId="3546029723" sldId="1066"/>
            <ac:spMk id="6" creationId="{F69C356C-C0EC-C24C-BE51-7BBAFD8644F1}"/>
          </ac:spMkLst>
        </pc:spChg>
        <pc:spChg chg="mod">
          <ac:chgData name="Julien MAZOYER" userId="1ee31c77-b296-469d-a2bf-0f872ef622c9" providerId="ADAL" clId="{96726068-B000-4FE9-9AFA-D49B6D4D09C8}" dt="2020-06-16T10:35:54.388" v="10817" actId="313"/>
          <ac:spMkLst>
            <pc:docMk/>
            <pc:sldMk cId="3546029723" sldId="1066"/>
            <ac:spMk id="7" creationId="{395CF37B-9B82-4FEF-9B72-88ADC7748C8C}"/>
          </ac:spMkLst>
        </pc:spChg>
        <pc:spChg chg="add del mod">
          <ac:chgData name="Julien MAZOYER" userId="1ee31c77-b296-469d-a2bf-0f872ef622c9" providerId="ADAL" clId="{96726068-B000-4FE9-9AFA-D49B6D4D09C8}" dt="2020-06-16T10:02:11.335" v="10794" actId="478"/>
          <ac:spMkLst>
            <pc:docMk/>
            <pc:sldMk cId="3546029723" sldId="1066"/>
            <ac:spMk id="8" creationId="{C585CC1C-631D-4D66-9A4A-F4B840793425}"/>
          </ac:spMkLst>
        </pc:spChg>
        <pc:spChg chg="del">
          <ac:chgData name="Julien MAZOYER" userId="1ee31c77-b296-469d-a2bf-0f872ef622c9" providerId="ADAL" clId="{96726068-B000-4FE9-9AFA-D49B6D4D09C8}" dt="2020-06-16T10:02:03.619" v="10793" actId="478"/>
          <ac:spMkLst>
            <pc:docMk/>
            <pc:sldMk cId="3546029723" sldId="1066"/>
            <ac:spMk id="11" creationId="{68EDE674-AA7E-409C-9B2E-BF06A47CD665}"/>
          </ac:spMkLst>
        </pc:spChg>
        <pc:spChg chg="add del mod">
          <ac:chgData name="Julien MAZOYER" userId="1ee31c77-b296-469d-a2bf-0f872ef622c9" providerId="ADAL" clId="{96726068-B000-4FE9-9AFA-D49B6D4D09C8}" dt="2020-06-16T10:02:12.834" v="10795" actId="478"/>
          <ac:spMkLst>
            <pc:docMk/>
            <pc:sldMk cId="3546029723" sldId="1066"/>
            <ac:spMk id="12" creationId="{C6310A2F-E11A-4D66-82AC-ECEF40D8611A}"/>
          </ac:spMkLst>
        </pc:spChg>
        <pc:spChg chg="del">
          <ac:chgData name="Julien MAZOYER" userId="1ee31c77-b296-469d-a2bf-0f872ef622c9" providerId="ADAL" clId="{96726068-B000-4FE9-9AFA-D49B6D4D09C8}" dt="2020-06-16T10:02:01.611" v="10792" actId="478"/>
          <ac:spMkLst>
            <pc:docMk/>
            <pc:sldMk cId="3546029723" sldId="1066"/>
            <ac:spMk id="13" creationId="{31435120-44C6-413C-A015-031DEAF96D04}"/>
          </ac:spMkLst>
        </pc:spChg>
        <pc:spChg chg="add mod">
          <ac:chgData name="Julien MAZOYER" userId="1ee31c77-b296-469d-a2bf-0f872ef622c9" providerId="ADAL" clId="{96726068-B000-4FE9-9AFA-D49B6D4D09C8}" dt="2020-06-16T10:35:34.272" v="10807" actId="2711"/>
          <ac:spMkLst>
            <pc:docMk/>
            <pc:sldMk cId="3546029723" sldId="1066"/>
            <ac:spMk id="15" creationId="{D38452B5-D304-4DCC-8F8D-2A72D5136924}"/>
          </ac:spMkLst>
        </pc:spChg>
        <pc:spChg chg="mod">
          <ac:chgData name="Julien MAZOYER" userId="1ee31c77-b296-469d-a2bf-0f872ef622c9" providerId="ADAL" clId="{96726068-B000-4FE9-9AFA-D49B6D4D09C8}" dt="2020-06-16T14:10:33.859" v="11919"/>
          <ac:spMkLst>
            <pc:docMk/>
            <pc:sldMk cId="3546029723" sldId="1066"/>
            <ac:spMk id="17" creationId="{AEFBA402-8A51-462A-A59C-7A9735836E68}"/>
          </ac:spMkLst>
        </pc:spChg>
        <pc:grpChg chg="add mod">
          <ac:chgData name="Julien MAZOYER" userId="1ee31c77-b296-469d-a2bf-0f872ef622c9" providerId="ADAL" clId="{96726068-B000-4FE9-9AFA-D49B6D4D09C8}" dt="2020-06-16T14:10:02.995" v="11917"/>
          <ac:grpSpMkLst>
            <pc:docMk/>
            <pc:sldMk cId="3546029723" sldId="1066"/>
            <ac:grpSpMk id="16" creationId="{6DD87127-442E-4BE8-BE0B-54F063B45ACE}"/>
          </ac:grpSpMkLst>
        </pc:grpChg>
        <pc:picChg chg="del">
          <ac:chgData name="Julien MAZOYER" userId="1ee31c77-b296-469d-a2bf-0f872ef622c9" providerId="ADAL" clId="{96726068-B000-4FE9-9AFA-D49B6D4D09C8}" dt="2020-06-16T10:01:59.534" v="10790" actId="478"/>
          <ac:picMkLst>
            <pc:docMk/>
            <pc:sldMk cId="3546029723" sldId="1066"/>
            <ac:picMk id="5" creationId="{D6DE8977-9DA8-45CB-9CF3-F309FD0A01C1}"/>
          </ac:picMkLst>
        </pc:picChg>
        <pc:picChg chg="del">
          <ac:chgData name="Julien MAZOYER" userId="1ee31c77-b296-469d-a2bf-0f872ef622c9" providerId="ADAL" clId="{96726068-B000-4FE9-9AFA-D49B6D4D09C8}" dt="2020-06-16T10:02:00.088" v="10791" actId="478"/>
          <ac:picMkLst>
            <pc:docMk/>
            <pc:sldMk cId="3546029723" sldId="1066"/>
            <ac:picMk id="9" creationId="{5EC0E8BE-14FB-4F25-B2C9-5DC7FE692A1F}"/>
          </ac:picMkLst>
        </pc:picChg>
        <pc:picChg chg="add del mod">
          <ac:chgData name="Julien MAZOYER" userId="1ee31c77-b296-469d-a2bf-0f872ef622c9" providerId="ADAL" clId="{96726068-B000-4FE9-9AFA-D49B6D4D09C8}" dt="2020-06-16T10:35:04.983" v="10799" actId="478"/>
          <ac:picMkLst>
            <pc:docMk/>
            <pc:sldMk cId="3546029723" sldId="1066"/>
            <ac:picMk id="14" creationId="{CB84B8E3-5097-405F-9AF3-7FB9C2D2B1F3}"/>
          </ac:picMkLst>
        </pc:picChg>
        <pc:picChg chg="mod">
          <ac:chgData name="Julien MAZOYER" userId="1ee31c77-b296-469d-a2bf-0f872ef622c9" providerId="ADAL" clId="{96726068-B000-4FE9-9AFA-D49B6D4D09C8}" dt="2020-06-16T14:10:02.995" v="11917"/>
          <ac:picMkLst>
            <pc:docMk/>
            <pc:sldMk cId="3546029723" sldId="1066"/>
            <ac:picMk id="18" creationId="{8C726FB5-E078-48A1-9813-B9325A3704F3}"/>
          </ac:picMkLst>
        </pc:picChg>
      </pc:sldChg>
      <pc:sldChg chg="addSp delSp modSp add del mod ord">
        <pc:chgData name="Julien MAZOYER" userId="1ee31c77-b296-469d-a2bf-0f872ef622c9" providerId="ADAL" clId="{96726068-B000-4FE9-9AFA-D49B6D4D09C8}" dt="2020-06-16T13:50:47.174" v="11894" actId="2696"/>
        <pc:sldMkLst>
          <pc:docMk/>
          <pc:sldMk cId="928953584" sldId="1067"/>
        </pc:sldMkLst>
        <pc:spChg chg="del mod">
          <ac:chgData name="Julien MAZOYER" userId="1ee31c77-b296-469d-a2bf-0f872ef622c9" providerId="ADAL" clId="{96726068-B000-4FE9-9AFA-D49B6D4D09C8}" dt="2020-06-16T10:51:15.233" v="11021"/>
          <ac:spMkLst>
            <pc:docMk/>
            <pc:sldMk cId="928953584" sldId="1067"/>
            <ac:spMk id="3" creationId="{EE121B81-EE42-9243-BF96-840B6C1A2DA9}"/>
          </ac:spMkLst>
        </pc:spChg>
        <pc:spChg chg="add mod">
          <ac:chgData name="Julien MAZOYER" userId="1ee31c77-b296-469d-a2bf-0f872ef622c9" providerId="ADAL" clId="{96726068-B000-4FE9-9AFA-D49B6D4D09C8}" dt="2020-06-16T10:51:33.740" v="11027" actId="404"/>
          <ac:spMkLst>
            <pc:docMk/>
            <pc:sldMk cId="928953584" sldId="1067"/>
            <ac:spMk id="6" creationId="{4AFD4870-5C2E-4586-AF35-3672E7827943}"/>
          </ac:spMkLst>
        </pc:spChg>
      </pc:sldChg>
      <pc:sldChg chg="new del">
        <pc:chgData name="Julien MAZOYER" userId="1ee31c77-b296-469d-a2bf-0f872ef622c9" providerId="ADAL" clId="{96726068-B000-4FE9-9AFA-D49B6D4D09C8}" dt="2020-06-16T11:12:22.847" v="11029" actId="2696"/>
        <pc:sldMkLst>
          <pc:docMk/>
          <pc:sldMk cId="777670015" sldId="1068"/>
        </pc:sldMkLst>
      </pc:sldChg>
      <pc:sldChg chg="addSp delSp modSp add mod ord">
        <pc:chgData name="Julien MAZOYER" userId="1ee31c77-b296-469d-a2bf-0f872ef622c9" providerId="ADAL" clId="{96726068-B000-4FE9-9AFA-D49B6D4D09C8}" dt="2020-06-17T15:02:57.568" v="12788" actId="478"/>
        <pc:sldMkLst>
          <pc:docMk/>
          <pc:sldMk cId="2787185585" sldId="1068"/>
        </pc:sldMkLst>
        <pc:spChg chg="mod">
          <ac:chgData name="Julien MAZOYER" userId="1ee31c77-b296-469d-a2bf-0f872ef622c9" providerId="ADAL" clId="{96726068-B000-4FE9-9AFA-D49B6D4D09C8}" dt="2020-06-16T11:12:36.091" v="11054" actId="20577"/>
          <ac:spMkLst>
            <pc:docMk/>
            <pc:sldMk cId="2787185585" sldId="1068"/>
            <ac:spMk id="2" creationId="{5B823FFB-DE3F-6742-83C3-8F4D74F98DAE}"/>
          </ac:spMkLst>
        </pc:spChg>
        <pc:spChg chg="mod">
          <ac:chgData name="Julien MAZOYER" userId="1ee31c77-b296-469d-a2bf-0f872ef622c9" providerId="ADAL" clId="{96726068-B000-4FE9-9AFA-D49B6D4D09C8}" dt="2020-06-17T09:50:26.591" v="12654" actId="20577"/>
          <ac:spMkLst>
            <pc:docMk/>
            <pc:sldMk cId="2787185585" sldId="1068"/>
            <ac:spMk id="3" creationId="{F1E369FA-EB0B-E040-8705-C483B4A0B763}"/>
          </ac:spMkLst>
        </pc:spChg>
        <pc:spChg chg="add mod">
          <ac:chgData name="Julien MAZOYER" userId="1ee31c77-b296-469d-a2bf-0f872ef622c9" providerId="ADAL" clId="{96726068-B000-4FE9-9AFA-D49B6D4D09C8}" dt="2020-06-17T09:50:18.962" v="12648" actId="14100"/>
          <ac:spMkLst>
            <pc:docMk/>
            <pc:sldMk cId="2787185585" sldId="1068"/>
            <ac:spMk id="5" creationId="{2FB0287B-439B-423C-B82F-FA6C37BD311D}"/>
          </ac:spMkLst>
        </pc:spChg>
        <pc:spChg chg="del">
          <ac:chgData name="Julien MAZOYER" userId="1ee31c77-b296-469d-a2bf-0f872ef622c9" providerId="ADAL" clId="{96726068-B000-4FE9-9AFA-D49B6D4D09C8}" dt="2020-06-17T15:02:57.568" v="12788" actId="478"/>
          <ac:spMkLst>
            <pc:docMk/>
            <pc:sldMk cId="2787185585" sldId="1068"/>
            <ac:spMk id="6" creationId="{F69C356C-C0EC-C24C-BE51-7BBAFD8644F1}"/>
          </ac:spMkLst>
        </pc:spChg>
      </pc:sldChg>
      <pc:sldChg chg="addSp delSp modSp add mod">
        <pc:chgData name="Julien MAZOYER" userId="1ee31c77-b296-469d-a2bf-0f872ef622c9" providerId="ADAL" clId="{96726068-B000-4FE9-9AFA-D49B6D4D09C8}" dt="2020-06-17T10:54:54.977" v="12780" actId="113"/>
        <pc:sldMkLst>
          <pc:docMk/>
          <pc:sldMk cId="3192514318" sldId="1069"/>
        </pc:sldMkLst>
        <pc:spChg chg="mod">
          <ac:chgData name="Julien MAZOYER" userId="1ee31c77-b296-469d-a2bf-0f872ef622c9" providerId="ADAL" clId="{96726068-B000-4FE9-9AFA-D49B6D4D09C8}" dt="2020-06-17T10:54:54.977" v="12780" actId="113"/>
          <ac:spMkLst>
            <pc:docMk/>
            <pc:sldMk cId="3192514318" sldId="1069"/>
            <ac:spMk id="3" creationId="{EE121B81-EE42-9243-BF96-840B6C1A2DA9}"/>
          </ac:spMkLst>
        </pc:spChg>
        <pc:spChg chg="add mod">
          <ac:chgData name="Julien MAZOYER" userId="1ee31c77-b296-469d-a2bf-0f872ef622c9" providerId="ADAL" clId="{96726068-B000-4FE9-9AFA-D49B6D4D09C8}" dt="2020-06-16T21:46:10.838" v="12294" actId="1076"/>
          <ac:spMkLst>
            <pc:docMk/>
            <pc:sldMk cId="3192514318" sldId="1069"/>
            <ac:spMk id="6" creationId="{448FAA72-A782-4E81-A849-B1764C8BF977}"/>
          </ac:spMkLst>
        </pc:spChg>
        <pc:spChg chg="del">
          <ac:chgData name="Julien MAZOYER" userId="1ee31c77-b296-469d-a2bf-0f872ef622c9" providerId="ADAL" clId="{96726068-B000-4FE9-9AFA-D49B6D4D09C8}" dt="2020-06-16T11:57:43.612" v="11817" actId="478"/>
          <ac:spMkLst>
            <pc:docMk/>
            <pc:sldMk cId="3192514318" sldId="1069"/>
            <ac:spMk id="7" creationId="{9DC632A2-52B9-49D9-AC1C-79331EA3E0F0}"/>
          </ac:spMkLst>
        </pc:spChg>
        <pc:spChg chg="add del mod">
          <ac:chgData name="Julien MAZOYER" userId="1ee31c77-b296-469d-a2bf-0f872ef622c9" providerId="ADAL" clId="{96726068-B000-4FE9-9AFA-D49B6D4D09C8}" dt="2020-06-16T12:01:49.227" v="11860"/>
          <ac:spMkLst>
            <pc:docMk/>
            <pc:sldMk cId="3192514318" sldId="1069"/>
            <ac:spMk id="8" creationId="{3C5758C0-6F6A-49B4-BD3F-483937F8A6AF}"/>
          </ac:spMkLst>
        </pc:spChg>
        <pc:spChg chg="add mod">
          <ac:chgData name="Julien MAZOYER" userId="1ee31c77-b296-469d-a2bf-0f872ef622c9" providerId="ADAL" clId="{96726068-B000-4FE9-9AFA-D49B6D4D09C8}" dt="2020-06-16T12:04:54.491" v="11873" actId="207"/>
          <ac:spMkLst>
            <pc:docMk/>
            <pc:sldMk cId="3192514318" sldId="1069"/>
            <ac:spMk id="11" creationId="{524A190B-E873-4334-B689-20F3727A72F9}"/>
          </ac:spMkLst>
        </pc:spChg>
        <pc:grpChg chg="add mod">
          <ac:chgData name="Julien MAZOYER" userId="1ee31c77-b296-469d-a2bf-0f872ef622c9" providerId="ADAL" clId="{96726068-B000-4FE9-9AFA-D49B6D4D09C8}" dt="2020-06-16T12:04:45.221" v="11872" actId="1076"/>
          <ac:grpSpMkLst>
            <pc:docMk/>
            <pc:sldMk cId="3192514318" sldId="1069"/>
            <ac:grpSpMk id="13" creationId="{D951286D-AF96-409E-AB83-4984F67FED72}"/>
          </ac:grpSpMkLst>
        </pc:grpChg>
        <pc:picChg chg="add del mod">
          <ac:chgData name="Julien MAZOYER" userId="1ee31c77-b296-469d-a2bf-0f872ef622c9" providerId="ADAL" clId="{96726068-B000-4FE9-9AFA-D49B6D4D09C8}" dt="2020-06-16T12:01:49.215" v="11858" actId="21"/>
          <ac:picMkLst>
            <pc:docMk/>
            <pc:sldMk cId="3192514318" sldId="1069"/>
            <ac:picMk id="10" creationId="{A852071F-8839-4D7D-8A8C-1DB4DF16B69D}"/>
          </ac:picMkLst>
        </pc:picChg>
        <pc:picChg chg="add mod">
          <ac:chgData name="Julien MAZOYER" userId="1ee31c77-b296-469d-a2bf-0f872ef622c9" providerId="ADAL" clId="{96726068-B000-4FE9-9AFA-D49B6D4D09C8}" dt="2020-06-16T12:04:40.836" v="11871" actId="14100"/>
          <ac:picMkLst>
            <pc:docMk/>
            <pc:sldMk cId="3192514318" sldId="1069"/>
            <ac:picMk id="12" creationId="{A75FC7AA-10AB-413C-8FD7-2935C2FE994D}"/>
          </ac:picMkLst>
        </pc:picChg>
      </pc:sldChg>
      <pc:sldChg chg="modSp add mod">
        <pc:chgData name="Julien MAZOYER" userId="1ee31c77-b296-469d-a2bf-0f872ef622c9" providerId="ADAL" clId="{96726068-B000-4FE9-9AFA-D49B6D4D09C8}" dt="2020-06-16T14:21:05.980" v="12238" actId="20577"/>
        <pc:sldMkLst>
          <pc:docMk/>
          <pc:sldMk cId="1733746976" sldId="1070"/>
        </pc:sldMkLst>
        <pc:spChg chg="mod">
          <ac:chgData name="Julien MAZOYER" userId="1ee31c77-b296-469d-a2bf-0f872ef622c9" providerId="ADAL" clId="{96726068-B000-4FE9-9AFA-D49B6D4D09C8}" dt="2020-06-16T14:21:05.980" v="12238" actId="20577"/>
          <ac:spMkLst>
            <pc:docMk/>
            <pc:sldMk cId="1733746976" sldId="1070"/>
            <ac:spMk id="3" creationId="{EE121B81-EE42-9243-BF96-840B6C1A2DA9}"/>
          </ac:spMkLst>
        </pc:spChg>
        <pc:spChg chg="mod">
          <ac:chgData name="Julien MAZOYER" userId="1ee31c77-b296-469d-a2bf-0f872ef622c9" providerId="ADAL" clId="{96726068-B000-4FE9-9AFA-D49B6D4D09C8}" dt="2020-06-16T14:19:05.111" v="12230" actId="20577"/>
          <ac:spMkLst>
            <pc:docMk/>
            <pc:sldMk cId="1733746976" sldId="1070"/>
            <ac:spMk id="6" creationId="{448FAA72-A782-4E81-A849-B1764C8BF977}"/>
          </ac:spMkLst>
        </pc:spChg>
        <pc:spChg chg="mod">
          <ac:chgData name="Julien MAZOYER" userId="1ee31c77-b296-469d-a2bf-0f872ef622c9" providerId="ADAL" clId="{96726068-B000-4FE9-9AFA-D49B6D4D09C8}" dt="2020-06-16T14:19:30.433" v="12232"/>
          <ac:spMkLst>
            <pc:docMk/>
            <pc:sldMk cId="1733746976" sldId="1070"/>
            <ac:spMk id="11" creationId="{524A190B-E873-4334-B689-20F3727A72F9}"/>
          </ac:spMkLst>
        </pc:spChg>
      </pc:sldChg>
      <pc:sldChg chg="ord">
        <pc:chgData name="Julien MAZOYER" userId="1ee31c77-b296-469d-a2bf-0f872ef622c9" providerId="ADAL" clId="{96726068-B000-4FE9-9AFA-D49B6D4D09C8}" dt="2020-06-16T22:08:45.673" v="12488"/>
        <pc:sldMkLst>
          <pc:docMk/>
          <pc:sldMk cId="1950245938" sldId="1071"/>
        </pc:sldMkLst>
      </pc:sldChg>
      <pc:sldChg chg="delSp mod">
        <pc:chgData name="Julien MAZOYER" userId="1ee31c77-b296-469d-a2bf-0f872ef622c9" providerId="ADAL" clId="{96726068-B000-4FE9-9AFA-D49B6D4D09C8}" dt="2020-06-17T15:02:54.836" v="12787" actId="478"/>
        <pc:sldMkLst>
          <pc:docMk/>
          <pc:sldMk cId="2086645687" sldId="1072"/>
        </pc:sldMkLst>
        <pc:spChg chg="del">
          <ac:chgData name="Julien MAZOYER" userId="1ee31c77-b296-469d-a2bf-0f872ef622c9" providerId="ADAL" clId="{96726068-B000-4FE9-9AFA-D49B6D4D09C8}" dt="2020-06-17T15:02:54.836" v="12787" actId="478"/>
          <ac:spMkLst>
            <pc:docMk/>
            <pc:sldMk cId="2086645687" sldId="1072"/>
            <ac:spMk id="4" creationId="{34A7293B-3ED3-4781-8481-39AB4A753739}"/>
          </ac:spMkLst>
        </pc:spChg>
      </pc:sldChg>
      <pc:sldChg chg="delSp mod">
        <pc:chgData name="Julien MAZOYER" userId="1ee31c77-b296-469d-a2bf-0f872ef622c9" providerId="ADAL" clId="{96726068-B000-4FE9-9AFA-D49B6D4D09C8}" dt="2020-06-17T15:04:21.203" v="12813" actId="478"/>
        <pc:sldMkLst>
          <pc:docMk/>
          <pc:sldMk cId="102354648" sldId="1075"/>
        </pc:sldMkLst>
        <pc:spChg chg="del">
          <ac:chgData name="Julien MAZOYER" userId="1ee31c77-b296-469d-a2bf-0f872ef622c9" providerId="ADAL" clId="{96726068-B000-4FE9-9AFA-D49B6D4D09C8}" dt="2020-06-17T15:04:21.203" v="12813" actId="478"/>
          <ac:spMkLst>
            <pc:docMk/>
            <pc:sldMk cId="102354648" sldId="1075"/>
            <ac:spMk id="5" creationId="{C0D78D08-38AC-C24A-B7FB-9D224261D7E5}"/>
          </ac:spMkLst>
        </pc:spChg>
      </pc:sldChg>
      <pc:sldChg chg="delSp mod">
        <pc:chgData name="Julien MAZOYER" userId="1ee31c77-b296-469d-a2bf-0f872ef622c9" providerId="ADAL" clId="{96726068-B000-4FE9-9AFA-D49B6D4D09C8}" dt="2020-06-17T15:04:23.403" v="12814" actId="478"/>
        <pc:sldMkLst>
          <pc:docMk/>
          <pc:sldMk cId="3192514318" sldId="1076"/>
        </pc:sldMkLst>
        <pc:spChg chg="del">
          <ac:chgData name="Julien MAZOYER" userId="1ee31c77-b296-469d-a2bf-0f872ef622c9" providerId="ADAL" clId="{96726068-B000-4FE9-9AFA-D49B6D4D09C8}" dt="2020-06-17T15:04:23.403" v="12814" actId="478"/>
          <ac:spMkLst>
            <pc:docMk/>
            <pc:sldMk cId="3192514318" sldId="1076"/>
            <ac:spMk id="5" creationId="{C0D78D08-38AC-C24A-B7FB-9D224261D7E5}"/>
          </ac:spMkLst>
        </pc:spChg>
      </pc:sldChg>
      <pc:sldChg chg="delSp mod">
        <pc:chgData name="Julien MAZOYER" userId="1ee31c77-b296-469d-a2bf-0f872ef622c9" providerId="ADAL" clId="{96726068-B000-4FE9-9AFA-D49B6D4D09C8}" dt="2020-06-17T15:04:26.080" v="12815" actId="478"/>
        <pc:sldMkLst>
          <pc:docMk/>
          <pc:sldMk cId="1733746976" sldId="1077"/>
        </pc:sldMkLst>
        <pc:spChg chg="del">
          <ac:chgData name="Julien MAZOYER" userId="1ee31c77-b296-469d-a2bf-0f872ef622c9" providerId="ADAL" clId="{96726068-B000-4FE9-9AFA-D49B6D4D09C8}" dt="2020-06-17T15:04:26.080" v="12815" actId="478"/>
          <ac:spMkLst>
            <pc:docMk/>
            <pc:sldMk cId="1733746976" sldId="1077"/>
            <ac:spMk id="5" creationId="{C0D78D08-38AC-C24A-B7FB-9D224261D7E5}"/>
          </ac:spMkLst>
        </pc:spChg>
      </pc:sldChg>
      <pc:sldChg chg="delSp mod">
        <pc:chgData name="Julien MAZOYER" userId="1ee31c77-b296-469d-a2bf-0f872ef622c9" providerId="ADAL" clId="{96726068-B000-4FE9-9AFA-D49B6D4D09C8}" dt="2020-06-17T15:04:30.134" v="12816" actId="478"/>
        <pc:sldMkLst>
          <pc:docMk/>
          <pc:sldMk cId="1207349139" sldId="1080"/>
        </pc:sldMkLst>
        <pc:spChg chg="del">
          <ac:chgData name="Julien MAZOYER" userId="1ee31c77-b296-469d-a2bf-0f872ef622c9" providerId="ADAL" clId="{96726068-B000-4FE9-9AFA-D49B6D4D09C8}" dt="2020-06-17T15:04:30.134" v="12816" actId="478"/>
          <ac:spMkLst>
            <pc:docMk/>
            <pc:sldMk cId="1207349139" sldId="1080"/>
            <ac:spMk id="4" creationId="{34A7293B-3ED3-4781-8481-39AB4A753739}"/>
          </ac:spMkLst>
        </pc:spChg>
      </pc:sldChg>
      <pc:sldChg chg="delSp mod">
        <pc:chgData name="Julien MAZOYER" userId="1ee31c77-b296-469d-a2bf-0f872ef622c9" providerId="ADAL" clId="{96726068-B000-4FE9-9AFA-D49B6D4D09C8}" dt="2020-06-17T15:03:47.095" v="12803" actId="478"/>
        <pc:sldMkLst>
          <pc:docMk/>
          <pc:sldMk cId="489531672" sldId="1083"/>
        </pc:sldMkLst>
        <pc:spChg chg="del">
          <ac:chgData name="Julien MAZOYER" userId="1ee31c77-b296-469d-a2bf-0f872ef622c9" providerId="ADAL" clId="{96726068-B000-4FE9-9AFA-D49B6D4D09C8}" dt="2020-06-17T15:03:47.095" v="12803" actId="478"/>
          <ac:spMkLst>
            <pc:docMk/>
            <pc:sldMk cId="489531672" sldId="1083"/>
            <ac:spMk id="5" creationId="{8ADD8452-E1E5-3C49-9AF6-440EA38C9F7E}"/>
          </ac:spMkLst>
        </pc:spChg>
      </pc:sldChg>
      <pc:sldChg chg="delSp mod">
        <pc:chgData name="Julien MAZOYER" userId="1ee31c77-b296-469d-a2bf-0f872ef622c9" providerId="ADAL" clId="{96726068-B000-4FE9-9AFA-D49B6D4D09C8}" dt="2020-06-17T15:03:50.423" v="12804" actId="478"/>
        <pc:sldMkLst>
          <pc:docMk/>
          <pc:sldMk cId="30561105" sldId="1084"/>
        </pc:sldMkLst>
        <pc:spChg chg="del">
          <ac:chgData name="Julien MAZOYER" userId="1ee31c77-b296-469d-a2bf-0f872ef622c9" providerId="ADAL" clId="{96726068-B000-4FE9-9AFA-D49B6D4D09C8}" dt="2020-06-17T15:03:50.423" v="12804" actId="478"/>
          <ac:spMkLst>
            <pc:docMk/>
            <pc:sldMk cId="30561105" sldId="1084"/>
            <ac:spMk id="5" creationId="{FC18F430-60B6-4D9A-AD8B-DF814902F7C6}"/>
          </ac:spMkLst>
        </pc:spChg>
      </pc:sldChg>
      <pc:sldChg chg="delSp mod">
        <pc:chgData name="Julien MAZOYER" userId="1ee31c77-b296-469d-a2bf-0f872ef622c9" providerId="ADAL" clId="{96726068-B000-4FE9-9AFA-D49B6D4D09C8}" dt="2020-06-17T15:03:54" v="12805" actId="478"/>
        <pc:sldMkLst>
          <pc:docMk/>
          <pc:sldMk cId="2408080424" sldId="1085"/>
        </pc:sldMkLst>
        <pc:spChg chg="del">
          <ac:chgData name="Julien MAZOYER" userId="1ee31c77-b296-469d-a2bf-0f872ef622c9" providerId="ADAL" clId="{96726068-B000-4FE9-9AFA-D49B6D4D09C8}" dt="2020-06-17T15:03:54" v="12805" actId="478"/>
          <ac:spMkLst>
            <pc:docMk/>
            <pc:sldMk cId="2408080424" sldId="1085"/>
            <ac:spMk id="5" creationId="{8ADD8452-E1E5-3C49-9AF6-440EA38C9F7E}"/>
          </ac:spMkLst>
        </pc:spChg>
      </pc:sldChg>
      <pc:sldChg chg="delSp mod">
        <pc:chgData name="Julien MAZOYER" userId="1ee31c77-b296-469d-a2bf-0f872ef622c9" providerId="ADAL" clId="{96726068-B000-4FE9-9AFA-D49B6D4D09C8}" dt="2020-06-17T15:04:04.393" v="12808" actId="478"/>
        <pc:sldMkLst>
          <pc:docMk/>
          <pc:sldMk cId="1157867516" sldId="1086"/>
        </pc:sldMkLst>
        <pc:spChg chg="del">
          <ac:chgData name="Julien MAZOYER" userId="1ee31c77-b296-469d-a2bf-0f872ef622c9" providerId="ADAL" clId="{96726068-B000-4FE9-9AFA-D49B6D4D09C8}" dt="2020-06-17T15:04:04.393" v="12808" actId="478"/>
          <ac:spMkLst>
            <pc:docMk/>
            <pc:sldMk cId="1157867516" sldId="1086"/>
            <ac:spMk id="5" creationId="{8ADD8452-E1E5-3C49-9AF6-440EA38C9F7E}"/>
          </ac:spMkLst>
        </pc:spChg>
      </pc:sldChg>
      <pc:sldMasterChg chg="delSldLayout modSldLayout">
        <pc:chgData name="Julien MAZOYER" userId="1ee31c77-b296-469d-a2bf-0f872ef622c9" providerId="ADAL" clId="{96726068-B000-4FE9-9AFA-D49B6D4D09C8}" dt="2020-06-16T11:12:22.847" v="11029" actId="2696"/>
        <pc:sldMasterMkLst>
          <pc:docMk/>
          <pc:sldMasterMk cId="3548793638" sldId="2147483661"/>
        </pc:sldMasterMkLst>
        <pc:sldLayoutChg chg="del">
          <pc:chgData name="Julien MAZOYER" userId="1ee31c77-b296-469d-a2bf-0f872ef622c9" providerId="ADAL" clId="{96726068-B000-4FE9-9AFA-D49B6D4D09C8}" dt="2020-06-16T11:12:22.847" v="11029" actId="2696"/>
          <pc:sldLayoutMkLst>
            <pc:docMk/>
            <pc:sldMasterMk cId="3548793638" sldId="2147483661"/>
            <pc:sldLayoutMk cId="3097482417" sldId="2147483675"/>
          </pc:sldLayoutMkLst>
        </pc:sldLayoutChg>
        <pc:sldLayoutChg chg="delSp modSp mod">
          <pc:chgData name="Julien MAZOYER" userId="1ee31c77-b296-469d-a2bf-0f872ef622c9" providerId="ADAL" clId="{96726068-B000-4FE9-9AFA-D49B6D4D09C8}" dt="2020-06-10T12:47:21.007" v="4" actId="21"/>
          <pc:sldLayoutMkLst>
            <pc:docMk/>
            <pc:sldMasterMk cId="3548793638" sldId="2147483661"/>
            <pc:sldLayoutMk cId="1596626476" sldId="2147483685"/>
          </pc:sldLayoutMkLst>
          <pc:spChg chg="del mod">
            <ac:chgData name="Julien MAZOYER" userId="1ee31c77-b296-469d-a2bf-0f872ef622c9" providerId="ADAL" clId="{96726068-B000-4FE9-9AFA-D49B6D4D09C8}" dt="2020-06-10T12:47:21.007" v="4" actId="21"/>
            <ac:spMkLst>
              <pc:docMk/>
              <pc:sldMasterMk cId="3548793638" sldId="2147483661"/>
              <pc:sldLayoutMk cId="1596626476" sldId="2147483685"/>
              <ac:spMk id="4" creationId="{2AF7C627-B719-3D40-A643-5E5D1D23034E}"/>
            </ac:spMkLst>
          </pc:spChg>
        </pc:sldLayoutChg>
        <pc:sldLayoutChg chg="addSp delSp modSp mod">
          <pc:chgData name="Julien MAZOYER" userId="1ee31c77-b296-469d-a2bf-0f872ef622c9" providerId="ADAL" clId="{96726068-B000-4FE9-9AFA-D49B6D4D09C8}" dt="2020-06-10T12:49:14.751" v="14" actId="478"/>
          <pc:sldLayoutMkLst>
            <pc:docMk/>
            <pc:sldMasterMk cId="3548793638" sldId="2147483661"/>
            <pc:sldLayoutMk cId="412191918" sldId="2147483686"/>
          </pc:sldLayoutMkLst>
          <pc:spChg chg="add del mod">
            <ac:chgData name="Julien MAZOYER" userId="1ee31c77-b296-469d-a2bf-0f872ef622c9" providerId="ADAL" clId="{96726068-B000-4FE9-9AFA-D49B6D4D09C8}" dt="2020-06-10T12:49:14.751" v="14" actId="478"/>
            <ac:spMkLst>
              <pc:docMk/>
              <pc:sldMasterMk cId="3548793638" sldId="2147483661"/>
              <pc:sldLayoutMk cId="412191918" sldId="2147483686"/>
              <ac:spMk id="2" creationId="{DEF59ECE-E5F8-4892-8638-B3D772DB57BC}"/>
            </ac:spMkLst>
          </pc:spChg>
        </pc:sldLayoutChg>
      </pc:sldMasterChg>
      <pc:sldMasterChg chg="delSldLayout">
        <pc:chgData name="Julien MAZOYER" userId="1ee31c77-b296-469d-a2bf-0f872ef622c9" providerId="ADAL" clId="{96726068-B000-4FE9-9AFA-D49B6D4D09C8}" dt="2020-06-11T20:59:46.407" v="6134" actId="47"/>
        <pc:sldMasterMkLst>
          <pc:docMk/>
          <pc:sldMasterMk cId="2772190572" sldId="2147483663"/>
        </pc:sldMasterMkLst>
        <pc:sldLayoutChg chg="del">
          <pc:chgData name="Julien MAZOYER" userId="1ee31c77-b296-469d-a2bf-0f872ef622c9" providerId="ADAL" clId="{96726068-B000-4FE9-9AFA-D49B6D4D09C8}" dt="2020-06-11T20:59:46.407" v="6134" actId="47"/>
          <pc:sldLayoutMkLst>
            <pc:docMk/>
            <pc:sldMasterMk cId="2772190572" sldId="2147483663"/>
            <pc:sldLayoutMk cId="475948061" sldId="2147483688"/>
          </pc:sldLayoutMkLst>
        </pc:sldLayoutChg>
      </pc:sldMasterChg>
    </pc:docChg>
  </pc:docChgLst>
  <pc:docChgLst>
    <pc:chgData name="Mathieu LANOË" userId="S::mlanoe@synapsys-it.com::37fd4698-e750-44a6-b8c2-682b0ce2477a" providerId="AD" clId="Web-{F202F360-1DFD-E46D-6F9A-3E113629D72D}"/>
    <pc:docChg chg="modSld">
      <pc:chgData name="Mathieu LANOË" userId="S::mlanoe@synapsys-it.com::37fd4698-e750-44a6-b8c2-682b0ce2477a" providerId="AD" clId="Web-{F202F360-1DFD-E46D-6F9A-3E113629D72D}" dt="2020-06-15T20:16:58.434" v="45" actId="20577"/>
      <pc:docMkLst>
        <pc:docMk/>
      </pc:docMkLst>
      <pc:sldChg chg="modSp">
        <pc:chgData name="Mathieu LANOË" userId="S::mlanoe@synapsys-it.com::37fd4698-e750-44a6-b8c2-682b0ce2477a" providerId="AD" clId="Web-{F202F360-1DFD-E46D-6F9A-3E113629D72D}" dt="2020-06-15T13:36:43.612" v="8" actId="20577"/>
        <pc:sldMkLst>
          <pc:docMk/>
          <pc:sldMk cId="3368617749" sldId="1025"/>
        </pc:sldMkLst>
        <pc:spChg chg="mod">
          <ac:chgData name="Mathieu LANOË" userId="S::mlanoe@synapsys-it.com::37fd4698-e750-44a6-b8c2-682b0ce2477a" providerId="AD" clId="Web-{F202F360-1DFD-E46D-6F9A-3E113629D72D}" dt="2020-06-15T13:36:43.612" v="8" actId="20577"/>
          <ac:spMkLst>
            <pc:docMk/>
            <pc:sldMk cId="3368617749" sldId="1025"/>
            <ac:spMk id="3" creationId="{EE121B81-EE42-9243-BF96-840B6C1A2DA9}"/>
          </ac:spMkLst>
        </pc:spChg>
      </pc:sldChg>
      <pc:sldChg chg="modSp">
        <pc:chgData name="Mathieu LANOË" userId="S::mlanoe@synapsys-it.com::37fd4698-e750-44a6-b8c2-682b0ce2477a" providerId="AD" clId="Web-{F202F360-1DFD-E46D-6F9A-3E113629D72D}" dt="2020-06-15T13:37:19.878" v="13" actId="20577"/>
        <pc:sldMkLst>
          <pc:docMk/>
          <pc:sldMk cId="2923124799" sldId="1036"/>
        </pc:sldMkLst>
        <pc:spChg chg="mod">
          <ac:chgData name="Mathieu LANOË" userId="S::mlanoe@synapsys-it.com::37fd4698-e750-44a6-b8c2-682b0ce2477a" providerId="AD" clId="Web-{F202F360-1DFD-E46D-6F9A-3E113629D72D}" dt="2020-06-15T13:37:19.878" v="13" actId="20577"/>
          <ac:spMkLst>
            <pc:docMk/>
            <pc:sldMk cId="2923124799" sldId="1036"/>
            <ac:spMk id="3" creationId="{EE121B81-EE42-9243-BF96-840B6C1A2DA9}"/>
          </ac:spMkLst>
        </pc:spChg>
      </pc:sldChg>
      <pc:sldChg chg="modSp">
        <pc:chgData name="Mathieu LANOË" userId="S::mlanoe@synapsys-it.com::37fd4698-e750-44a6-b8c2-682b0ce2477a" providerId="AD" clId="Web-{F202F360-1DFD-E46D-6F9A-3E113629D72D}" dt="2020-06-15T20:16:56.793" v="43" actId="20577"/>
        <pc:sldMkLst>
          <pc:docMk/>
          <pc:sldMk cId="408009636" sldId="1039"/>
        </pc:sldMkLst>
        <pc:spChg chg="mod">
          <ac:chgData name="Mathieu LANOË" userId="S::mlanoe@synapsys-it.com::37fd4698-e750-44a6-b8c2-682b0ce2477a" providerId="AD" clId="Web-{F202F360-1DFD-E46D-6F9A-3E113629D72D}" dt="2020-06-15T20:16:56.793" v="43" actId="20577"/>
          <ac:spMkLst>
            <pc:docMk/>
            <pc:sldMk cId="408009636" sldId="1039"/>
            <ac:spMk id="7" creationId="{58C1B712-100B-3047-9E28-B1A51BABF67B}"/>
          </ac:spMkLst>
        </pc:spChg>
      </pc:sldChg>
      <pc:sldChg chg="modSp">
        <pc:chgData name="Mathieu LANOË" userId="S::mlanoe@synapsys-it.com::37fd4698-e750-44a6-b8c2-682b0ce2477a" providerId="AD" clId="Web-{F202F360-1DFD-E46D-6F9A-3E113629D72D}" dt="2020-06-15T13:38:03.158" v="21" actId="20577"/>
        <pc:sldMkLst>
          <pc:docMk/>
          <pc:sldMk cId="2401843858" sldId="1045"/>
        </pc:sldMkLst>
        <pc:spChg chg="mod">
          <ac:chgData name="Mathieu LANOË" userId="S::mlanoe@synapsys-it.com::37fd4698-e750-44a6-b8c2-682b0ce2477a" providerId="AD" clId="Web-{F202F360-1DFD-E46D-6F9A-3E113629D72D}" dt="2020-06-15T13:37:58.221" v="17" actId="20577"/>
          <ac:spMkLst>
            <pc:docMk/>
            <pc:sldMk cId="2401843858" sldId="1045"/>
            <ac:spMk id="11" creationId="{0065F69B-98B6-4C39-B6CB-0699313E6E25}"/>
          </ac:spMkLst>
        </pc:spChg>
        <pc:spChg chg="mod">
          <ac:chgData name="Mathieu LANOË" userId="S::mlanoe@synapsys-it.com::37fd4698-e750-44a6-b8c2-682b0ce2477a" providerId="AD" clId="Web-{F202F360-1DFD-E46D-6F9A-3E113629D72D}" dt="2020-06-15T13:38:03.158" v="21" actId="20577"/>
          <ac:spMkLst>
            <pc:docMk/>
            <pc:sldMk cId="2401843858" sldId="1045"/>
            <ac:spMk id="14" creationId="{4884B528-FBBC-4683-BFED-A98033E7A205}"/>
          </ac:spMkLst>
        </pc:spChg>
      </pc:sldChg>
      <pc:sldChg chg="modSp">
        <pc:chgData name="Mathieu LANOË" userId="S::mlanoe@synapsys-it.com::37fd4698-e750-44a6-b8c2-682b0ce2477a" providerId="AD" clId="Web-{F202F360-1DFD-E46D-6F9A-3E113629D72D}" dt="2020-06-15T13:43:16.765" v="25" actId="20577"/>
        <pc:sldMkLst>
          <pc:docMk/>
          <pc:sldMk cId="2189591505" sldId="1051"/>
        </pc:sldMkLst>
        <pc:spChg chg="mod">
          <ac:chgData name="Mathieu LANOË" userId="S::mlanoe@synapsys-it.com::37fd4698-e750-44a6-b8c2-682b0ce2477a" providerId="AD" clId="Web-{F202F360-1DFD-E46D-6F9A-3E113629D72D}" dt="2020-06-15T13:43:16.765" v="25" actId="20577"/>
          <ac:spMkLst>
            <pc:docMk/>
            <pc:sldMk cId="2189591505" sldId="1051"/>
            <ac:spMk id="11" creationId="{96D8D016-4065-4856-9839-5AAAA0359006}"/>
          </ac:spMkLst>
        </pc:spChg>
      </pc:sldChg>
      <pc:sldChg chg="modSp">
        <pc:chgData name="Mathieu LANOË" userId="S::mlanoe@synapsys-it.com::37fd4698-e750-44a6-b8c2-682b0ce2477a" providerId="AD" clId="Web-{F202F360-1DFD-E46D-6F9A-3E113629D72D}" dt="2020-06-15T13:35:50.441" v="2" actId="20577"/>
        <pc:sldMkLst>
          <pc:docMk/>
          <pc:sldMk cId="4026713386" sldId="1055"/>
        </pc:sldMkLst>
        <pc:spChg chg="mod">
          <ac:chgData name="Mathieu LANOË" userId="S::mlanoe@synapsys-it.com::37fd4698-e750-44a6-b8c2-682b0ce2477a" providerId="AD" clId="Web-{F202F360-1DFD-E46D-6F9A-3E113629D72D}" dt="2020-06-15T13:35:50.441" v="2" actId="20577"/>
          <ac:spMkLst>
            <pc:docMk/>
            <pc:sldMk cId="4026713386" sldId="1055"/>
            <ac:spMk id="4" creationId="{E15001E2-753D-4C1C-AA3D-9AFEE965901D}"/>
          </ac:spMkLst>
        </pc:spChg>
      </pc:sldChg>
      <pc:sldChg chg="modSp">
        <pc:chgData name="Mathieu LANOË" userId="S::mlanoe@synapsys-it.com::37fd4698-e750-44a6-b8c2-682b0ce2477a" providerId="AD" clId="Web-{F202F360-1DFD-E46D-6F9A-3E113629D72D}" dt="2020-06-15T13:36:30.909" v="6" actId="20577"/>
        <pc:sldMkLst>
          <pc:docMk/>
          <pc:sldMk cId="2754637716" sldId="1058"/>
        </pc:sldMkLst>
        <pc:spChg chg="mod">
          <ac:chgData name="Mathieu LANOË" userId="S::mlanoe@synapsys-it.com::37fd4698-e750-44a6-b8c2-682b0ce2477a" providerId="AD" clId="Web-{F202F360-1DFD-E46D-6F9A-3E113629D72D}" dt="2020-06-15T13:36:30.909" v="6" actId="20577"/>
          <ac:spMkLst>
            <pc:docMk/>
            <pc:sldMk cId="2754637716" sldId="1058"/>
            <ac:spMk id="8" creationId="{86752CC3-7D90-4BAE-B914-3466F01986B6}"/>
          </ac:spMkLst>
        </pc:spChg>
      </pc:sldChg>
      <pc:sldChg chg="modSp">
        <pc:chgData name="Mathieu LANOË" userId="S::mlanoe@synapsys-it.com::37fd4698-e750-44a6-b8c2-682b0ce2477a" providerId="AD" clId="Web-{F202F360-1DFD-E46D-6F9A-3E113629D72D}" dt="2020-06-15T13:47:37.497" v="31" actId="20577"/>
        <pc:sldMkLst>
          <pc:docMk/>
          <pc:sldMk cId="2865921257" sldId="1059"/>
        </pc:sldMkLst>
        <pc:spChg chg="mod">
          <ac:chgData name="Mathieu LANOË" userId="S::mlanoe@synapsys-it.com::37fd4698-e750-44a6-b8c2-682b0ce2477a" providerId="AD" clId="Web-{F202F360-1DFD-E46D-6F9A-3E113629D72D}" dt="2020-06-15T13:47:37.497" v="31" actId="20577"/>
          <ac:spMkLst>
            <pc:docMk/>
            <pc:sldMk cId="2865921257" sldId="1059"/>
            <ac:spMk id="3" creationId="{CBBA25F0-DDF7-43E6-8343-73CF1BE11D7E}"/>
          </ac:spMkLst>
        </pc:spChg>
      </pc:sldChg>
      <pc:sldChg chg="modSp">
        <pc:chgData name="Mathieu LANOË" userId="S::mlanoe@synapsys-it.com::37fd4698-e750-44a6-b8c2-682b0ce2477a" providerId="AD" clId="Web-{F202F360-1DFD-E46D-6F9A-3E113629D72D}" dt="2020-06-15T13:48:05.918" v="39" actId="20577"/>
        <pc:sldMkLst>
          <pc:docMk/>
          <pc:sldMk cId="1582210551" sldId="1060"/>
        </pc:sldMkLst>
        <pc:spChg chg="mod">
          <ac:chgData name="Mathieu LANOË" userId="S::mlanoe@synapsys-it.com::37fd4698-e750-44a6-b8c2-682b0ce2477a" providerId="AD" clId="Web-{F202F360-1DFD-E46D-6F9A-3E113629D72D}" dt="2020-06-15T13:48:05.918" v="39" actId="20577"/>
          <ac:spMkLst>
            <pc:docMk/>
            <pc:sldMk cId="1582210551" sldId="1060"/>
            <ac:spMk id="6" creationId="{7A7339DF-F31A-45FE-93FD-E5781B9C7090}"/>
          </ac:spMkLst>
        </pc:spChg>
      </pc:sldChg>
    </pc:docChg>
  </pc:docChgLst>
  <pc:docChgLst>
    <pc:chgData name="Eric FROMONT" userId="e46f3a96-ffa1-42e6-a569-eb87d7f9f7e8" providerId="ADAL" clId="{5D77EA03-0ABC-EA4E-B3EB-932E7A8A81B0}"/>
    <pc:docChg chg="undo custSel addSld delSld modSld">
      <pc:chgData name="Eric FROMONT" userId="e46f3a96-ffa1-42e6-a569-eb87d7f9f7e8" providerId="ADAL" clId="{5D77EA03-0ABC-EA4E-B3EB-932E7A8A81B0}" dt="2019-10-23T06:39:30.288" v="6" actId="27636"/>
      <pc:docMkLst>
        <pc:docMk/>
      </pc:docMkLst>
      <pc:sldChg chg="modSp">
        <pc:chgData name="Eric FROMONT" userId="e46f3a96-ffa1-42e6-a569-eb87d7f9f7e8" providerId="ADAL" clId="{5D77EA03-0ABC-EA4E-B3EB-932E7A8A81B0}" dt="2019-10-23T06:39:30.260" v="5" actId="27636"/>
        <pc:sldMkLst>
          <pc:docMk/>
          <pc:sldMk cId="2524437160" sldId="259"/>
        </pc:sldMkLst>
        <pc:spChg chg="mod">
          <ac:chgData name="Eric FROMONT" userId="e46f3a96-ffa1-42e6-a569-eb87d7f9f7e8" providerId="ADAL" clId="{5D77EA03-0ABC-EA4E-B3EB-932E7A8A81B0}" dt="2019-10-23T06:39:30.260" v="5" actId="27636"/>
          <ac:spMkLst>
            <pc:docMk/>
            <pc:sldMk cId="2524437160" sldId="259"/>
            <ac:spMk id="3" creationId="{1E9B8F83-C0AC-F24C-B9A5-A6DF27B5DE62}"/>
          </ac:spMkLst>
        </pc:spChg>
      </pc:sldChg>
      <pc:sldChg chg="modSp">
        <pc:chgData name="Eric FROMONT" userId="e46f3a96-ffa1-42e6-a569-eb87d7f9f7e8" providerId="ADAL" clId="{5D77EA03-0ABC-EA4E-B3EB-932E7A8A81B0}" dt="2019-10-23T06:39:30.288" v="6" actId="27636"/>
        <pc:sldMkLst>
          <pc:docMk/>
          <pc:sldMk cId="1373007843" sldId="268"/>
        </pc:sldMkLst>
        <pc:spChg chg="mod">
          <ac:chgData name="Eric FROMONT" userId="e46f3a96-ffa1-42e6-a569-eb87d7f9f7e8" providerId="ADAL" clId="{5D77EA03-0ABC-EA4E-B3EB-932E7A8A81B0}" dt="2019-10-23T06:39:30.288" v="6" actId="27636"/>
          <ac:spMkLst>
            <pc:docMk/>
            <pc:sldMk cId="1373007843" sldId="268"/>
            <ac:spMk id="3" creationId="{F1E369FA-EB0B-E040-8705-C483B4A0B763}"/>
          </ac:spMkLst>
        </pc:spChg>
      </pc:sldChg>
      <pc:sldChg chg="add del">
        <pc:chgData name="Eric FROMONT" userId="e46f3a96-ffa1-42e6-a569-eb87d7f9f7e8" providerId="ADAL" clId="{5D77EA03-0ABC-EA4E-B3EB-932E7A8A81B0}" dt="2019-10-23T06:39:29.910" v="4"/>
        <pc:sldMkLst>
          <pc:docMk/>
          <pc:sldMk cId="2414095812" sldId="1028"/>
        </pc:sldMkLst>
      </pc:sldChg>
    </pc:docChg>
  </pc:docChgLst>
  <pc:docChgLst>
    <pc:chgData name="Constance HUC" userId="fddab429-9b1a-4899-bdf7-37b40cad5ed8" providerId="ADAL" clId="{23A7F216-FE2C-6643-AE3B-B5DFC5532424}"/>
    <pc:docChg chg="undo custSel addSld modSld sldOrd">
      <pc:chgData name="Constance HUC" userId="fddab429-9b1a-4899-bdf7-37b40cad5ed8" providerId="ADAL" clId="{23A7F216-FE2C-6643-AE3B-B5DFC5532424}" dt="2019-10-04T10:14:22.276" v="1531" actId="20577"/>
      <pc:docMkLst>
        <pc:docMk/>
      </pc:docMkLst>
      <pc:sldChg chg="modSp">
        <pc:chgData name="Constance HUC" userId="fddab429-9b1a-4899-bdf7-37b40cad5ed8" providerId="ADAL" clId="{23A7F216-FE2C-6643-AE3B-B5DFC5532424}" dt="2019-10-04T09:29:34.331" v="13" actId="27636"/>
        <pc:sldMkLst>
          <pc:docMk/>
          <pc:sldMk cId="1373007843" sldId="268"/>
        </pc:sldMkLst>
        <pc:spChg chg="mod">
          <ac:chgData name="Constance HUC" userId="fddab429-9b1a-4899-bdf7-37b40cad5ed8" providerId="ADAL" clId="{23A7F216-FE2C-6643-AE3B-B5DFC5532424}" dt="2019-10-04T09:28:49.532" v="11" actId="20577"/>
          <ac:spMkLst>
            <pc:docMk/>
            <pc:sldMk cId="1373007843" sldId="268"/>
            <ac:spMk id="2" creationId="{5B823FFB-DE3F-6742-83C3-8F4D74F98DAE}"/>
          </ac:spMkLst>
        </pc:spChg>
        <pc:spChg chg="mod">
          <ac:chgData name="Constance HUC" userId="fddab429-9b1a-4899-bdf7-37b40cad5ed8" providerId="ADAL" clId="{23A7F216-FE2C-6643-AE3B-B5DFC5532424}" dt="2019-10-04T09:29:34.331" v="13" actId="27636"/>
          <ac:spMkLst>
            <pc:docMk/>
            <pc:sldMk cId="1373007843" sldId="268"/>
            <ac:spMk id="3" creationId="{F1E369FA-EB0B-E040-8705-C483B4A0B763}"/>
          </ac:spMkLst>
        </pc:spChg>
      </pc:sldChg>
      <pc:sldChg chg="modSp add">
        <pc:chgData name="Constance HUC" userId="fddab429-9b1a-4899-bdf7-37b40cad5ed8" providerId="ADAL" clId="{23A7F216-FE2C-6643-AE3B-B5DFC5532424}" dt="2019-10-04T10:07:41.831" v="1136" actId="2711"/>
        <pc:sldMkLst>
          <pc:docMk/>
          <pc:sldMk cId="2760824778" sldId="1023"/>
        </pc:sldMkLst>
        <pc:spChg chg="mod">
          <ac:chgData name="Constance HUC" userId="fddab429-9b1a-4899-bdf7-37b40cad5ed8" providerId="ADAL" clId="{23A7F216-FE2C-6643-AE3B-B5DFC5532424}" dt="2019-10-04T09:32:55.310" v="51" actId="20577"/>
          <ac:spMkLst>
            <pc:docMk/>
            <pc:sldMk cId="2760824778" sldId="1023"/>
            <ac:spMk id="2" creationId="{BB2349EE-C4A6-BF41-80A2-BFBC7B47D78A}"/>
          </ac:spMkLst>
        </pc:spChg>
        <pc:spChg chg="mod">
          <ac:chgData name="Constance HUC" userId="fddab429-9b1a-4899-bdf7-37b40cad5ed8" providerId="ADAL" clId="{23A7F216-FE2C-6643-AE3B-B5DFC5532424}" dt="2019-10-04T10:07:41.831" v="1136" actId="2711"/>
          <ac:spMkLst>
            <pc:docMk/>
            <pc:sldMk cId="2760824778" sldId="1023"/>
            <ac:spMk id="3" creationId="{44BB802E-21F0-3248-BB01-C785DB656BDA}"/>
          </ac:spMkLst>
        </pc:spChg>
      </pc:sldChg>
      <pc:sldChg chg="addSp modSp add">
        <pc:chgData name="Constance HUC" userId="fddab429-9b1a-4899-bdf7-37b40cad5ed8" providerId="ADAL" clId="{23A7F216-FE2C-6643-AE3B-B5DFC5532424}" dt="2019-10-04T10:08:29.027" v="1143" actId="207"/>
        <pc:sldMkLst>
          <pc:docMk/>
          <pc:sldMk cId="793453804" sldId="1024"/>
        </pc:sldMkLst>
        <pc:spChg chg="mod">
          <ac:chgData name="Constance HUC" userId="fddab429-9b1a-4899-bdf7-37b40cad5ed8" providerId="ADAL" clId="{23A7F216-FE2C-6643-AE3B-B5DFC5532424}" dt="2019-10-04T09:46:08.490" v="934" actId="1076"/>
          <ac:spMkLst>
            <pc:docMk/>
            <pc:sldMk cId="793453804" sldId="1024"/>
            <ac:spMk id="2" creationId="{BB2349EE-C4A6-BF41-80A2-BFBC7B47D78A}"/>
          </ac:spMkLst>
        </pc:spChg>
        <pc:spChg chg="mod">
          <ac:chgData name="Constance HUC" userId="fddab429-9b1a-4899-bdf7-37b40cad5ed8" providerId="ADAL" clId="{23A7F216-FE2C-6643-AE3B-B5DFC5532424}" dt="2019-10-04T09:37:19.685" v="198" actId="20577"/>
          <ac:spMkLst>
            <pc:docMk/>
            <pc:sldMk cId="793453804" sldId="1024"/>
            <ac:spMk id="3" creationId="{44BB802E-21F0-3248-BB01-C785DB656BDA}"/>
          </ac:spMkLst>
        </pc:spChg>
        <pc:spChg chg="add mod">
          <ac:chgData name="Constance HUC" userId="fddab429-9b1a-4899-bdf7-37b40cad5ed8" providerId="ADAL" clId="{23A7F216-FE2C-6643-AE3B-B5DFC5532424}" dt="2019-10-04T10:08:29.027" v="1143" actId="207"/>
          <ac:spMkLst>
            <pc:docMk/>
            <pc:sldMk cId="793453804" sldId="1024"/>
            <ac:spMk id="6" creationId="{877BBAAB-C037-7748-BCEE-F0C89C98149B}"/>
          </ac:spMkLst>
        </pc:spChg>
      </pc:sldChg>
      <pc:sldChg chg="modSp add ord">
        <pc:chgData name="Constance HUC" userId="fddab429-9b1a-4899-bdf7-37b40cad5ed8" providerId="ADAL" clId="{23A7F216-FE2C-6643-AE3B-B5DFC5532424}" dt="2019-10-04T10:06:34.498" v="1135" actId="2711"/>
        <pc:sldMkLst>
          <pc:docMk/>
          <pc:sldMk cId="3368617749" sldId="1025"/>
        </pc:sldMkLst>
        <pc:spChg chg="mod">
          <ac:chgData name="Constance HUC" userId="fddab429-9b1a-4899-bdf7-37b40cad5ed8" providerId="ADAL" clId="{23A7F216-FE2C-6643-AE3B-B5DFC5532424}" dt="2019-10-04T09:40:13.612" v="451" actId="1076"/>
          <ac:spMkLst>
            <pc:docMk/>
            <pc:sldMk cId="3368617749" sldId="1025"/>
            <ac:spMk id="2" creationId="{69936564-9A59-034C-B63E-9E1623115874}"/>
          </ac:spMkLst>
        </pc:spChg>
        <pc:spChg chg="mod">
          <ac:chgData name="Constance HUC" userId="fddab429-9b1a-4899-bdf7-37b40cad5ed8" providerId="ADAL" clId="{23A7F216-FE2C-6643-AE3B-B5DFC5532424}" dt="2019-10-04T10:06:34.498" v="1135" actId="2711"/>
          <ac:spMkLst>
            <pc:docMk/>
            <pc:sldMk cId="3368617749" sldId="1025"/>
            <ac:spMk id="3" creationId="{EE121B81-EE42-9243-BF96-840B6C1A2DA9}"/>
          </ac:spMkLst>
        </pc:spChg>
      </pc:sldChg>
      <pc:sldChg chg="modSp add">
        <pc:chgData name="Constance HUC" userId="fddab429-9b1a-4899-bdf7-37b40cad5ed8" providerId="ADAL" clId="{23A7F216-FE2C-6643-AE3B-B5DFC5532424}" dt="2019-10-04T10:09:04.977" v="1149" actId="20577"/>
        <pc:sldMkLst>
          <pc:docMk/>
          <pc:sldMk cId="1308230984" sldId="1026"/>
        </pc:sldMkLst>
        <pc:spChg chg="mod">
          <ac:chgData name="Constance HUC" userId="fddab429-9b1a-4899-bdf7-37b40cad5ed8" providerId="ADAL" clId="{23A7F216-FE2C-6643-AE3B-B5DFC5532424}" dt="2019-10-04T09:53:42.515" v="1005" actId="207"/>
          <ac:spMkLst>
            <pc:docMk/>
            <pc:sldMk cId="1308230984" sldId="1026"/>
            <ac:spMk id="2" creationId="{BB2349EE-C4A6-BF41-80A2-BFBC7B47D78A}"/>
          </ac:spMkLst>
        </pc:spChg>
        <pc:spChg chg="mod">
          <ac:chgData name="Constance HUC" userId="fddab429-9b1a-4899-bdf7-37b40cad5ed8" providerId="ADAL" clId="{23A7F216-FE2C-6643-AE3B-B5DFC5532424}" dt="2019-10-04T10:09:04.977" v="1149" actId="20577"/>
          <ac:spMkLst>
            <pc:docMk/>
            <pc:sldMk cId="1308230984" sldId="1026"/>
            <ac:spMk id="6" creationId="{877BBAAB-C037-7748-BCEE-F0C89C98149B}"/>
          </ac:spMkLst>
        </pc:spChg>
      </pc:sldChg>
      <pc:sldChg chg="modSp add">
        <pc:chgData name="Constance HUC" userId="fddab429-9b1a-4899-bdf7-37b40cad5ed8" providerId="ADAL" clId="{23A7F216-FE2C-6643-AE3B-B5DFC5532424}" dt="2019-10-04T10:14:22.276" v="1531" actId="20577"/>
        <pc:sldMkLst>
          <pc:docMk/>
          <pc:sldMk cId="3094317969" sldId="1027"/>
        </pc:sldMkLst>
        <pc:spChg chg="mod">
          <ac:chgData name="Constance HUC" userId="fddab429-9b1a-4899-bdf7-37b40cad5ed8" providerId="ADAL" clId="{23A7F216-FE2C-6643-AE3B-B5DFC5532424}" dt="2019-10-04T10:09:44.673" v="1162" actId="20577"/>
          <ac:spMkLst>
            <pc:docMk/>
            <pc:sldMk cId="3094317969" sldId="1027"/>
            <ac:spMk id="2" creationId="{BB2349EE-C4A6-BF41-80A2-BFBC7B47D78A}"/>
          </ac:spMkLst>
        </pc:spChg>
        <pc:spChg chg="mod">
          <ac:chgData name="Constance HUC" userId="fddab429-9b1a-4899-bdf7-37b40cad5ed8" providerId="ADAL" clId="{23A7F216-FE2C-6643-AE3B-B5DFC5532424}" dt="2019-10-04T10:14:22.276" v="1531" actId="20577"/>
          <ac:spMkLst>
            <pc:docMk/>
            <pc:sldMk cId="3094317969" sldId="1027"/>
            <ac:spMk id="6" creationId="{877BBAAB-C037-7748-BCEE-F0C89C98149B}"/>
          </ac:spMkLst>
        </pc:spChg>
      </pc:sldChg>
    </pc:docChg>
  </pc:docChgLst>
  <pc:docChgLst>
    <pc:chgData name="Julien Mazoyer" userId="a94b62e563dfc8aa" providerId="LiveId" clId="{202137FC-7B02-4B7E-81F7-8F96A82663D7}"/>
    <pc:docChg chg="undo custSel mod addSld modSld sldOrd">
      <pc:chgData name="Julien Mazoyer" userId="a94b62e563dfc8aa" providerId="LiveId" clId="{202137FC-7B02-4B7E-81F7-8F96A82663D7}" dt="2020-06-08T14:35:14.359" v="2127" actId="20577"/>
      <pc:docMkLst>
        <pc:docMk/>
      </pc:docMkLst>
      <pc:sldChg chg="modSp">
        <pc:chgData name="Julien Mazoyer" userId="a94b62e563dfc8aa" providerId="LiveId" clId="{202137FC-7B02-4B7E-81F7-8F96A82663D7}" dt="2020-06-08T14:03:01.990" v="392" actId="207"/>
        <pc:sldMkLst>
          <pc:docMk/>
          <pc:sldMk cId="3543522558" sldId="256"/>
        </pc:sldMkLst>
        <pc:spChg chg="mod">
          <ac:chgData name="Julien Mazoyer" userId="a94b62e563dfc8aa" providerId="LiveId" clId="{202137FC-7B02-4B7E-81F7-8F96A82663D7}" dt="2020-06-08T14:03:01.990" v="392" actId="207"/>
          <ac:spMkLst>
            <pc:docMk/>
            <pc:sldMk cId="3543522558" sldId="256"/>
            <ac:spMk id="3" creationId="{CE76FB02-E696-E844-8E96-6C7350833700}"/>
          </ac:spMkLst>
        </pc:spChg>
      </pc:sldChg>
      <pc:sldChg chg="modSp mod">
        <pc:chgData name="Julien Mazoyer" userId="a94b62e563dfc8aa" providerId="LiveId" clId="{202137FC-7B02-4B7E-81F7-8F96A82663D7}" dt="2020-06-08T13:59:31.308" v="152" actId="20577"/>
        <pc:sldMkLst>
          <pc:docMk/>
          <pc:sldMk cId="3368617749" sldId="1025"/>
        </pc:sldMkLst>
        <pc:spChg chg="mod">
          <ac:chgData name="Julien Mazoyer" userId="a94b62e563dfc8aa" providerId="LiveId" clId="{202137FC-7B02-4B7E-81F7-8F96A82663D7}" dt="2020-06-08T13:59:31.308" v="152" actId="20577"/>
          <ac:spMkLst>
            <pc:docMk/>
            <pc:sldMk cId="3368617749" sldId="1025"/>
            <ac:spMk id="3" creationId="{EE121B81-EE42-9243-BF96-840B6C1A2DA9}"/>
          </ac:spMkLst>
        </pc:spChg>
      </pc:sldChg>
      <pc:sldChg chg="addSp delSp modSp add mod">
        <pc:chgData name="Julien Mazoyer" userId="a94b62e563dfc8aa" providerId="LiveId" clId="{202137FC-7B02-4B7E-81F7-8F96A82663D7}" dt="2020-06-08T13:58:04.387" v="68" actId="5793"/>
        <pc:sldMkLst>
          <pc:docMk/>
          <pc:sldMk cId="1481313307" sldId="1031"/>
        </pc:sldMkLst>
        <pc:spChg chg="mod">
          <ac:chgData name="Julien Mazoyer" userId="a94b62e563dfc8aa" providerId="LiveId" clId="{202137FC-7B02-4B7E-81F7-8F96A82663D7}" dt="2020-06-08T13:58:04.387" v="68" actId="5793"/>
          <ac:spMkLst>
            <pc:docMk/>
            <pc:sldMk cId="1481313307" sldId="1031"/>
            <ac:spMk id="2" creationId="{69936564-9A59-034C-B63E-9E1623115874}"/>
          </ac:spMkLst>
        </pc:spChg>
        <pc:spChg chg="del">
          <ac:chgData name="Julien Mazoyer" userId="a94b62e563dfc8aa" providerId="LiveId" clId="{202137FC-7B02-4B7E-81F7-8F96A82663D7}" dt="2020-06-08T13:55:08.635" v="3" actId="478"/>
          <ac:spMkLst>
            <pc:docMk/>
            <pc:sldMk cId="1481313307" sldId="1031"/>
            <ac:spMk id="3" creationId="{EE121B81-EE42-9243-BF96-840B6C1A2DA9}"/>
          </ac:spMkLst>
        </pc:spChg>
        <pc:spChg chg="add del mod">
          <ac:chgData name="Julien Mazoyer" userId="a94b62e563dfc8aa" providerId="LiveId" clId="{202137FC-7B02-4B7E-81F7-8F96A82663D7}" dt="2020-06-08T13:55:06.724" v="2"/>
          <ac:spMkLst>
            <pc:docMk/>
            <pc:sldMk cId="1481313307" sldId="1031"/>
            <ac:spMk id="6" creationId="{CF466E89-E874-43B0-8BD7-F5E54EF62942}"/>
          </ac:spMkLst>
        </pc:spChg>
        <pc:spChg chg="add del mod">
          <ac:chgData name="Julien Mazoyer" userId="a94b62e563dfc8aa" providerId="LiveId" clId="{202137FC-7B02-4B7E-81F7-8F96A82663D7}" dt="2020-06-08T13:55:06.724" v="2"/>
          <ac:spMkLst>
            <pc:docMk/>
            <pc:sldMk cId="1481313307" sldId="1031"/>
            <ac:spMk id="7" creationId="{AA8C97D7-4B3A-4CF8-BC58-3DA2AA3E2C28}"/>
          </ac:spMkLst>
        </pc:spChg>
        <pc:spChg chg="add del mod">
          <ac:chgData name="Julien Mazoyer" userId="a94b62e563dfc8aa" providerId="LiveId" clId="{202137FC-7B02-4B7E-81F7-8F96A82663D7}" dt="2020-06-08T13:55:06.724" v="2"/>
          <ac:spMkLst>
            <pc:docMk/>
            <pc:sldMk cId="1481313307" sldId="1031"/>
            <ac:spMk id="8" creationId="{4A165A8B-64CD-46DE-B00F-A33B709F9D72}"/>
          </ac:spMkLst>
        </pc:spChg>
        <pc:spChg chg="add del mod">
          <ac:chgData name="Julien Mazoyer" userId="a94b62e563dfc8aa" providerId="LiveId" clId="{202137FC-7B02-4B7E-81F7-8F96A82663D7}" dt="2020-06-08T13:55:10.496" v="4" actId="478"/>
          <ac:spMkLst>
            <pc:docMk/>
            <pc:sldMk cId="1481313307" sldId="1031"/>
            <ac:spMk id="11" creationId="{BE8EFD2D-1D3E-49B5-AC4C-EDC21E7AB294}"/>
          </ac:spMkLst>
        </pc:spChg>
        <pc:spChg chg="add del mod">
          <ac:chgData name="Julien Mazoyer" userId="a94b62e563dfc8aa" providerId="LiveId" clId="{202137FC-7B02-4B7E-81F7-8F96A82663D7}" dt="2020-06-08T13:55:16.933" v="6"/>
          <ac:spMkLst>
            <pc:docMk/>
            <pc:sldMk cId="1481313307" sldId="1031"/>
            <ac:spMk id="12" creationId="{EFA7EAD4-D34F-4925-8559-E9F41E797C2C}"/>
          </ac:spMkLst>
        </pc:spChg>
        <pc:spChg chg="add del mod">
          <ac:chgData name="Julien Mazoyer" userId="a94b62e563dfc8aa" providerId="LiveId" clId="{202137FC-7B02-4B7E-81F7-8F96A82663D7}" dt="2020-06-08T13:55:16.933" v="6"/>
          <ac:spMkLst>
            <pc:docMk/>
            <pc:sldMk cId="1481313307" sldId="1031"/>
            <ac:spMk id="13" creationId="{82B26F4A-6CE1-418C-9A43-1A582D850BA0}"/>
          </ac:spMkLst>
        </pc:spChg>
        <pc:spChg chg="add del mod">
          <ac:chgData name="Julien Mazoyer" userId="a94b62e563dfc8aa" providerId="LiveId" clId="{202137FC-7B02-4B7E-81F7-8F96A82663D7}" dt="2020-06-08T13:55:16.933" v="6"/>
          <ac:spMkLst>
            <pc:docMk/>
            <pc:sldMk cId="1481313307" sldId="1031"/>
            <ac:spMk id="14" creationId="{8950F9C1-524E-45D7-A9D9-00574E655571}"/>
          </ac:spMkLst>
        </pc:spChg>
        <pc:spChg chg="add mod">
          <ac:chgData name="Julien Mazoyer" userId="a94b62e563dfc8aa" providerId="LiveId" clId="{202137FC-7B02-4B7E-81F7-8F96A82663D7}" dt="2020-06-08T13:57:50.220" v="27" actId="1076"/>
          <ac:spMkLst>
            <pc:docMk/>
            <pc:sldMk cId="1481313307" sldId="1031"/>
            <ac:spMk id="16" creationId="{BD39711B-09DF-44DA-8BA3-0FD4D4400AF7}"/>
          </ac:spMkLst>
        </pc:spChg>
        <pc:spChg chg="add mod">
          <ac:chgData name="Julien Mazoyer" userId="a94b62e563dfc8aa" providerId="LiveId" clId="{202137FC-7B02-4B7E-81F7-8F96A82663D7}" dt="2020-06-08T13:57:43.795" v="26" actId="404"/>
          <ac:spMkLst>
            <pc:docMk/>
            <pc:sldMk cId="1481313307" sldId="1031"/>
            <ac:spMk id="17" creationId="{783D1A01-D4AF-4267-BD55-E20C9C67E3F2}"/>
          </ac:spMkLst>
        </pc:spChg>
        <pc:spChg chg="add mod">
          <ac:chgData name="Julien Mazoyer" userId="a94b62e563dfc8aa" providerId="LiveId" clId="{202137FC-7B02-4B7E-81F7-8F96A82663D7}" dt="2020-06-08T13:57:43.795" v="26" actId="404"/>
          <ac:spMkLst>
            <pc:docMk/>
            <pc:sldMk cId="1481313307" sldId="1031"/>
            <ac:spMk id="18" creationId="{8993684D-829D-4E1C-8A86-F8542865275A}"/>
          </ac:spMkLst>
        </pc:spChg>
        <pc:spChg chg="add mod">
          <ac:chgData name="Julien Mazoyer" userId="a94b62e563dfc8aa" providerId="LiveId" clId="{202137FC-7B02-4B7E-81F7-8F96A82663D7}" dt="2020-06-08T13:57:43.795" v="26" actId="404"/>
          <ac:spMkLst>
            <pc:docMk/>
            <pc:sldMk cId="1481313307" sldId="1031"/>
            <ac:spMk id="20" creationId="{68EC3E79-0EBD-4CCA-AD5C-2259D80CB06E}"/>
          </ac:spMkLst>
        </pc:spChg>
        <pc:spChg chg="add mod">
          <ac:chgData name="Julien Mazoyer" userId="a94b62e563dfc8aa" providerId="LiveId" clId="{202137FC-7B02-4B7E-81F7-8F96A82663D7}" dt="2020-06-08T13:57:43.795" v="26" actId="404"/>
          <ac:spMkLst>
            <pc:docMk/>
            <pc:sldMk cId="1481313307" sldId="1031"/>
            <ac:spMk id="21" creationId="{76EBC02F-A1BC-40B1-9C15-97BA9C58774A}"/>
          </ac:spMkLst>
        </pc:spChg>
        <pc:spChg chg="add mod">
          <ac:chgData name="Julien Mazoyer" userId="a94b62e563dfc8aa" providerId="LiveId" clId="{202137FC-7B02-4B7E-81F7-8F96A82663D7}" dt="2020-06-08T13:57:43.795" v="26" actId="404"/>
          <ac:spMkLst>
            <pc:docMk/>
            <pc:sldMk cId="1481313307" sldId="1031"/>
            <ac:spMk id="22" creationId="{4D2E4CA6-AD55-48E6-A567-BAF3E63A3C58}"/>
          </ac:spMkLst>
        </pc:spChg>
        <pc:grpChg chg="add mod">
          <ac:chgData name="Julien Mazoyer" userId="a94b62e563dfc8aa" providerId="LiveId" clId="{202137FC-7B02-4B7E-81F7-8F96A82663D7}" dt="2020-06-08T13:56:11.789" v="13" actId="164"/>
          <ac:grpSpMkLst>
            <pc:docMk/>
            <pc:sldMk cId="1481313307" sldId="1031"/>
            <ac:grpSpMk id="23" creationId="{91EAFF09-AD68-4EC3-AFD8-3730404FAE74}"/>
          </ac:grpSpMkLst>
        </pc:grpChg>
        <pc:grpChg chg="add mod">
          <ac:chgData name="Julien Mazoyer" userId="a94b62e563dfc8aa" providerId="LiveId" clId="{202137FC-7B02-4B7E-81F7-8F96A82663D7}" dt="2020-06-08T13:56:31.589" v="17" actId="164"/>
          <ac:grpSpMkLst>
            <pc:docMk/>
            <pc:sldMk cId="1481313307" sldId="1031"/>
            <ac:grpSpMk id="24" creationId="{AB56DAEB-16C7-481F-A739-0F3CC9F605E2}"/>
          </ac:grpSpMkLst>
        </pc:grpChg>
        <pc:grpChg chg="add mod">
          <ac:chgData name="Julien Mazoyer" userId="a94b62e563dfc8aa" providerId="LiveId" clId="{202137FC-7B02-4B7E-81F7-8F96A82663D7}" dt="2020-06-08T13:56:44.517" v="19" actId="1076"/>
          <ac:grpSpMkLst>
            <pc:docMk/>
            <pc:sldMk cId="1481313307" sldId="1031"/>
            <ac:grpSpMk id="25" creationId="{0C597AC8-7F92-47FF-B676-A1C2AFAD6248}"/>
          </ac:grpSpMkLst>
        </pc:grpChg>
        <pc:picChg chg="add del mod">
          <ac:chgData name="Julien Mazoyer" userId="a94b62e563dfc8aa" providerId="LiveId" clId="{202137FC-7B02-4B7E-81F7-8F96A82663D7}" dt="2020-06-08T13:55:06.724" v="2"/>
          <ac:picMkLst>
            <pc:docMk/>
            <pc:sldMk cId="1481313307" sldId="1031"/>
            <ac:picMk id="9" creationId="{99FF7274-BB30-4442-B8A1-E2DE32D9A6E5}"/>
          </ac:picMkLst>
        </pc:picChg>
        <pc:picChg chg="add del mod">
          <ac:chgData name="Julien Mazoyer" userId="a94b62e563dfc8aa" providerId="LiveId" clId="{202137FC-7B02-4B7E-81F7-8F96A82663D7}" dt="2020-06-08T13:55:16.933" v="6"/>
          <ac:picMkLst>
            <pc:docMk/>
            <pc:sldMk cId="1481313307" sldId="1031"/>
            <ac:picMk id="15" creationId="{C33D1F98-9B83-4112-AF6B-88C76E130CFD}"/>
          </ac:picMkLst>
        </pc:picChg>
        <pc:picChg chg="add mod">
          <ac:chgData name="Julien Mazoyer" userId="a94b62e563dfc8aa" providerId="LiveId" clId="{202137FC-7B02-4B7E-81F7-8F96A82663D7}" dt="2020-06-08T13:56:06.409" v="12" actId="164"/>
          <ac:picMkLst>
            <pc:docMk/>
            <pc:sldMk cId="1481313307" sldId="1031"/>
            <ac:picMk id="19" creationId="{C9E55707-F4B8-4718-86D0-7ADD8CEE0CC8}"/>
          </ac:picMkLst>
        </pc:picChg>
      </pc:sldChg>
      <pc:sldChg chg="addSp modSp add mod ord modClrScheme chgLayout">
        <pc:chgData name="Julien Mazoyer" userId="a94b62e563dfc8aa" providerId="LiveId" clId="{202137FC-7B02-4B7E-81F7-8F96A82663D7}" dt="2020-06-08T14:02:34.600" v="391" actId="20577"/>
        <pc:sldMkLst>
          <pc:docMk/>
          <pc:sldMk cId="3519536912" sldId="1032"/>
        </pc:sldMkLst>
        <pc:spChg chg="mod">
          <ac:chgData name="Julien Mazoyer" userId="a94b62e563dfc8aa" providerId="LiveId" clId="{202137FC-7B02-4B7E-81F7-8F96A82663D7}" dt="2020-06-08T14:02:34.600" v="391" actId="20577"/>
          <ac:spMkLst>
            <pc:docMk/>
            <pc:sldMk cId="3519536912" sldId="1032"/>
            <ac:spMk id="2" creationId="{69936564-9A59-034C-B63E-9E1623115874}"/>
          </ac:spMkLst>
        </pc:spChg>
        <pc:spChg chg="mod">
          <ac:chgData name="Julien Mazoyer" userId="a94b62e563dfc8aa" providerId="LiveId" clId="{202137FC-7B02-4B7E-81F7-8F96A82663D7}" dt="2020-06-08T14:02:17.258" v="387" actId="26606"/>
          <ac:spMkLst>
            <pc:docMk/>
            <pc:sldMk cId="3519536912" sldId="1032"/>
            <ac:spMk id="3" creationId="{EE121B81-EE42-9243-BF96-840B6C1A2DA9}"/>
          </ac:spMkLst>
        </pc:spChg>
        <pc:spChg chg="mod">
          <ac:chgData name="Julien Mazoyer" userId="a94b62e563dfc8aa" providerId="LiveId" clId="{202137FC-7B02-4B7E-81F7-8F96A82663D7}" dt="2020-06-08T14:02:17.258" v="387" actId="26606"/>
          <ac:spMkLst>
            <pc:docMk/>
            <pc:sldMk cId="3519536912" sldId="1032"/>
            <ac:spMk id="4" creationId="{C564A526-8749-E742-B533-07381F005BB5}"/>
          </ac:spMkLst>
        </pc:spChg>
        <pc:spChg chg="mod">
          <ac:chgData name="Julien Mazoyer" userId="a94b62e563dfc8aa" providerId="LiveId" clId="{202137FC-7B02-4B7E-81F7-8F96A82663D7}" dt="2020-06-08T14:02:17.258" v="387" actId="26606"/>
          <ac:spMkLst>
            <pc:docMk/>
            <pc:sldMk cId="3519536912" sldId="1032"/>
            <ac:spMk id="5" creationId="{C0D78D08-38AC-C24A-B7FB-9D224261D7E5}"/>
          </ac:spMkLst>
        </pc:spChg>
        <pc:picChg chg="add mod ord">
          <ac:chgData name="Julien Mazoyer" userId="a94b62e563dfc8aa" providerId="LiveId" clId="{202137FC-7B02-4B7E-81F7-8F96A82663D7}" dt="2020-06-08T14:02:28.692" v="389" actId="1076"/>
          <ac:picMkLst>
            <pc:docMk/>
            <pc:sldMk cId="3519536912" sldId="1032"/>
            <ac:picMk id="6" creationId="{FCE6E099-9067-441D-9D8E-F857BC0DC9A3}"/>
          </ac:picMkLst>
        </pc:picChg>
      </pc:sldChg>
      <pc:sldChg chg="modSp add mod ord">
        <pc:chgData name="Julien Mazoyer" userId="a94b62e563dfc8aa" providerId="LiveId" clId="{202137FC-7B02-4B7E-81F7-8F96A82663D7}" dt="2020-06-08T14:03:39.145" v="418" actId="20577"/>
        <pc:sldMkLst>
          <pc:docMk/>
          <pc:sldMk cId="4004885542" sldId="1033"/>
        </pc:sldMkLst>
        <pc:spChg chg="mod">
          <ac:chgData name="Julien Mazoyer" userId="a94b62e563dfc8aa" providerId="LiveId" clId="{202137FC-7B02-4B7E-81F7-8F96A82663D7}" dt="2020-06-08T14:03:39.145" v="418" actId="20577"/>
          <ac:spMkLst>
            <pc:docMk/>
            <pc:sldMk cId="4004885542" sldId="1033"/>
            <ac:spMk id="6" creationId="{56F2B6C0-9F0D-3D43-BEAE-17F452308256}"/>
          </ac:spMkLst>
        </pc:spChg>
      </pc:sldChg>
      <pc:sldChg chg="modSp add mod ord">
        <pc:chgData name="Julien Mazoyer" userId="a94b62e563dfc8aa" providerId="LiveId" clId="{202137FC-7B02-4B7E-81F7-8F96A82663D7}" dt="2020-06-08T14:09:47.031" v="1043" actId="5793"/>
        <pc:sldMkLst>
          <pc:docMk/>
          <pc:sldMk cId="3110480977" sldId="1034"/>
        </pc:sldMkLst>
        <pc:spChg chg="mod">
          <ac:chgData name="Julien Mazoyer" userId="a94b62e563dfc8aa" providerId="LiveId" clId="{202137FC-7B02-4B7E-81F7-8F96A82663D7}" dt="2020-06-08T14:03:59.231" v="456" actId="5793"/>
          <ac:spMkLst>
            <pc:docMk/>
            <pc:sldMk cId="3110480977" sldId="1034"/>
            <ac:spMk id="2" creationId="{69936564-9A59-034C-B63E-9E1623115874}"/>
          </ac:spMkLst>
        </pc:spChg>
        <pc:spChg chg="mod">
          <ac:chgData name="Julien Mazoyer" userId="a94b62e563dfc8aa" providerId="LiveId" clId="{202137FC-7B02-4B7E-81F7-8F96A82663D7}" dt="2020-06-08T14:09:47.031" v="1043" actId="5793"/>
          <ac:spMkLst>
            <pc:docMk/>
            <pc:sldMk cId="3110480977" sldId="1034"/>
            <ac:spMk id="3" creationId="{EE121B81-EE42-9243-BF96-840B6C1A2DA9}"/>
          </ac:spMkLst>
        </pc:spChg>
      </pc:sldChg>
      <pc:sldChg chg="modSp add mod ord">
        <pc:chgData name="Julien Mazoyer" userId="a94b62e563dfc8aa" providerId="LiveId" clId="{202137FC-7B02-4B7E-81F7-8F96A82663D7}" dt="2020-06-08T14:15:27.989" v="1064" actId="20577"/>
        <pc:sldMkLst>
          <pc:docMk/>
          <pc:sldMk cId="867325794" sldId="1035"/>
        </pc:sldMkLst>
        <pc:spChg chg="mod">
          <ac:chgData name="Julien Mazoyer" userId="a94b62e563dfc8aa" providerId="LiveId" clId="{202137FC-7B02-4B7E-81F7-8F96A82663D7}" dt="2020-06-08T14:15:27.989" v="1064" actId="20577"/>
          <ac:spMkLst>
            <pc:docMk/>
            <pc:sldMk cId="867325794" sldId="1035"/>
            <ac:spMk id="6" creationId="{56F2B6C0-9F0D-3D43-BEAE-17F452308256}"/>
          </ac:spMkLst>
        </pc:spChg>
      </pc:sldChg>
      <pc:sldChg chg="modSp add mod ord">
        <pc:chgData name="Julien Mazoyer" userId="a94b62e563dfc8aa" providerId="LiveId" clId="{202137FC-7B02-4B7E-81F7-8F96A82663D7}" dt="2020-06-08T14:35:14.359" v="2127" actId="20577"/>
        <pc:sldMkLst>
          <pc:docMk/>
          <pc:sldMk cId="2923124799" sldId="1036"/>
        </pc:sldMkLst>
        <pc:spChg chg="mod">
          <ac:chgData name="Julien Mazoyer" userId="a94b62e563dfc8aa" providerId="LiveId" clId="{202137FC-7B02-4B7E-81F7-8F96A82663D7}" dt="2020-06-08T14:21:46.599" v="1206" actId="400"/>
          <ac:spMkLst>
            <pc:docMk/>
            <pc:sldMk cId="2923124799" sldId="1036"/>
            <ac:spMk id="2" creationId="{69936564-9A59-034C-B63E-9E1623115874}"/>
          </ac:spMkLst>
        </pc:spChg>
        <pc:spChg chg="mod">
          <ac:chgData name="Julien Mazoyer" userId="a94b62e563dfc8aa" providerId="LiveId" clId="{202137FC-7B02-4B7E-81F7-8F96A82663D7}" dt="2020-06-08T14:35:14.359" v="2127" actId="20577"/>
          <ac:spMkLst>
            <pc:docMk/>
            <pc:sldMk cId="2923124799" sldId="1036"/>
            <ac:spMk id="3" creationId="{EE121B81-EE42-9243-BF96-840B6C1A2DA9}"/>
          </ac:spMkLst>
        </pc:spChg>
      </pc:sldChg>
      <pc:sldChg chg="addSp modSp add mod">
        <pc:chgData name="Julien Mazoyer" userId="a94b62e563dfc8aa" providerId="LiveId" clId="{202137FC-7B02-4B7E-81F7-8F96A82663D7}" dt="2020-06-08T14:32:11.835" v="2122" actId="14100"/>
        <pc:sldMkLst>
          <pc:docMk/>
          <pc:sldMk cId="3970315228" sldId="1037"/>
        </pc:sldMkLst>
        <pc:spChg chg="mod">
          <ac:chgData name="Julien Mazoyer" userId="a94b62e563dfc8aa" providerId="LiveId" clId="{202137FC-7B02-4B7E-81F7-8F96A82663D7}" dt="2020-06-08T14:31:13.311" v="2109"/>
          <ac:spMkLst>
            <pc:docMk/>
            <pc:sldMk cId="3970315228" sldId="1037"/>
            <ac:spMk id="3" creationId="{EE121B81-EE42-9243-BF96-840B6C1A2DA9}"/>
          </ac:spMkLst>
        </pc:spChg>
        <pc:spChg chg="add mod">
          <ac:chgData name="Julien Mazoyer" userId="a94b62e563dfc8aa" providerId="LiveId" clId="{202137FC-7B02-4B7E-81F7-8F96A82663D7}" dt="2020-06-08T14:32:11.835" v="2122" actId="14100"/>
          <ac:spMkLst>
            <pc:docMk/>
            <pc:sldMk cId="3970315228" sldId="1037"/>
            <ac:spMk id="6" creationId="{AE760392-6ED0-48B7-B57A-AB1D63A25B29}"/>
          </ac:spMkLst>
        </pc:spChg>
      </pc:sldChg>
    </pc:docChg>
  </pc:docChgLst>
  <pc:docChgLst>
    <pc:chgData name="Constance HUC" userId="S::chuc@synapsys-it.com::fddab429-9b1a-4899-bdf7-37b40cad5ed8" providerId="AD" clId="Web-{91E4D87D-2714-4BA2-8D93-02C0134F4E88}"/>
    <pc:docChg chg="modSld">
      <pc:chgData name="Constance HUC" userId="S::chuc@synapsys-it.com::fddab429-9b1a-4899-bdf7-37b40cad5ed8" providerId="AD" clId="Web-{91E4D87D-2714-4BA2-8D93-02C0134F4E88}" dt="2019-07-31T15:20:38.774" v="5" actId="20577"/>
      <pc:docMkLst>
        <pc:docMk/>
      </pc:docMkLst>
      <pc:sldChg chg="modSp">
        <pc:chgData name="Constance HUC" userId="S::chuc@synapsys-it.com::fddab429-9b1a-4899-bdf7-37b40cad5ed8" providerId="AD" clId="Web-{91E4D87D-2714-4BA2-8D93-02C0134F4E88}" dt="2019-07-31T15:20:38.774" v="4" actId="20577"/>
        <pc:sldMkLst>
          <pc:docMk/>
          <pc:sldMk cId="1373007843" sldId="268"/>
        </pc:sldMkLst>
        <pc:spChg chg="mod">
          <ac:chgData name="Constance HUC" userId="S::chuc@synapsys-it.com::fddab429-9b1a-4899-bdf7-37b40cad5ed8" providerId="AD" clId="Web-{91E4D87D-2714-4BA2-8D93-02C0134F4E88}" dt="2019-07-31T15:20:38.774" v="4" actId="20577"/>
          <ac:spMkLst>
            <pc:docMk/>
            <pc:sldMk cId="1373007843" sldId="268"/>
            <ac:spMk id="3" creationId="{F1E369FA-EB0B-E040-8705-C483B4A0B763}"/>
          </ac:spMkLst>
        </pc:spChg>
      </pc:sldChg>
    </pc:docChg>
  </pc:docChgLst>
  <pc:docChgLst>
    <pc:chgData name="Mathieu LANOË" userId="S::mlanoe@synapsys-it.com::37fd4698-e750-44a6-b8c2-682b0ce2477a" providerId="AD" clId="Web-{604D6F75-55F5-B4FA-808C-564949996FC0}"/>
    <pc:docChg chg="addSld modSld sldOrd">
      <pc:chgData name="Mathieu LANOË" userId="S::mlanoe@synapsys-it.com::37fd4698-e750-44a6-b8c2-682b0ce2477a" providerId="AD" clId="Web-{604D6F75-55F5-B4FA-808C-564949996FC0}" dt="2020-06-16T22:14:10.727" v="57" actId="20577"/>
      <pc:docMkLst>
        <pc:docMk/>
      </pc:docMkLst>
      <pc:sldChg chg="modSp">
        <pc:chgData name="Mathieu LANOË" userId="S::mlanoe@synapsys-it.com::37fd4698-e750-44a6-b8c2-682b0ce2477a" providerId="AD" clId="Web-{604D6F75-55F5-B4FA-808C-564949996FC0}" dt="2020-06-16T22:13:59.477" v="46" actId="20577"/>
        <pc:sldMkLst>
          <pc:docMk/>
          <pc:sldMk cId="1373007843" sldId="268"/>
        </pc:sldMkLst>
        <pc:spChg chg="mod">
          <ac:chgData name="Mathieu LANOË" userId="S::mlanoe@synapsys-it.com::37fd4698-e750-44a6-b8c2-682b0ce2477a" providerId="AD" clId="Web-{604D6F75-55F5-B4FA-808C-564949996FC0}" dt="2020-06-16T22:13:59.477" v="46" actId="20577"/>
          <ac:spMkLst>
            <pc:docMk/>
            <pc:sldMk cId="1373007843" sldId="268"/>
            <ac:spMk id="6" creationId="{F69C356C-C0EC-C24C-BE51-7BBAFD8644F1}"/>
          </ac:spMkLst>
        </pc:spChg>
      </pc:sldChg>
      <pc:sldChg chg="modSp">
        <pc:chgData name="Mathieu LANOË" userId="S::mlanoe@synapsys-it.com::37fd4698-e750-44a6-b8c2-682b0ce2477a" providerId="AD" clId="Web-{604D6F75-55F5-B4FA-808C-564949996FC0}" dt="2020-06-16T22:14:03.212" v="49" actId="20577"/>
        <pc:sldMkLst>
          <pc:docMk/>
          <pc:sldMk cId="2177896078" sldId="1028"/>
        </pc:sldMkLst>
        <pc:spChg chg="mod">
          <ac:chgData name="Mathieu LANOË" userId="S::mlanoe@synapsys-it.com::37fd4698-e750-44a6-b8c2-682b0ce2477a" providerId="AD" clId="Web-{604D6F75-55F5-B4FA-808C-564949996FC0}" dt="2020-06-16T22:14:03.212" v="49" actId="20577"/>
          <ac:spMkLst>
            <pc:docMk/>
            <pc:sldMk cId="2177896078" sldId="1028"/>
            <ac:spMk id="6" creationId="{F69C356C-C0EC-C24C-BE51-7BBAFD8644F1}"/>
          </ac:spMkLst>
        </pc:spChg>
      </pc:sldChg>
      <pc:sldChg chg="modSp">
        <pc:chgData name="Mathieu LANOË" userId="S::mlanoe@synapsys-it.com::37fd4698-e750-44a6-b8c2-682b0ce2477a" providerId="AD" clId="Web-{604D6F75-55F5-B4FA-808C-564949996FC0}" dt="2020-06-16T22:14:09.430" v="55" actId="20577"/>
        <pc:sldMkLst>
          <pc:docMk/>
          <pc:sldMk cId="1590400949" sldId="1029"/>
        </pc:sldMkLst>
        <pc:spChg chg="mod">
          <ac:chgData name="Mathieu LANOË" userId="S::mlanoe@synapsys-it.com::37fd4698-e750-44a6-b8c2-682b0ce2477a" providerId="AD" clId="Web-{604D6F75-55F5-B4FA-808C-564949996FC0}" dt="2020-06-16T22:14:09.430" v="55" actId="20577"/>
          <ac:spMkLst>
            <pc:docMk/>
            <pc:sldMk cId="1590400949" sldId="1029"/>
            <ac:spMk id="6" creationId="{F69C356C-C0EC-C24C-BE51-7BBAFD8644F1}"/>
          </ac:spMkLst>
        </pc:spChg>
      </pc:sldChg>
      <pc:sldChg chg="modSp">
        <pc:chgData name="Mathieu LANOË" userId="S::mlanoe@synapsys-it.com::37fd4698-e750-44a6-b8c2-682b0ce2477a" providerId="AD" clId="Web-{604D6F75-55F5-B4FA-808C-564949996FC0}" dt="2020-06-16T21:50:47.382" v="2" actId="20577"/>
        <pc:sldMkLst>
          <pc:docMk/>
          <pc:sldMk cId="3519536912" sldId="1032"/>
        </pc:sldMkLst>
        <pc:spChg chg="mod">
          <ac:chgData name="Mathieu LANOË" userId="S::mlanoe@synapsys-it.com::37fd4698-e750-44a6-b8c2-682b0ce2477a" providerId="AD" clId="Web-{604D6F75-55F5-B4FA-808C-564949996FC0}" dt="2020-06-16T21:50:47.382" v="2" actId="20577"/>
          <ac:spMkLst>
            <pc:docMk/>
            <pc:sldMk cId="3519536912" sldId="1032"/>
            <ac:spMk id="3" creationId="{EE121B81-EE42-9243-BF96-840B6C1A2DA9}"/>
          </ac:spMkLst>
        </pc:spChg>
      </pc:sldChg>
      <pc:sldChg chg="modSp">
        <pc:chgData name="Mathieu LANOË" userId="S::mlanoe@synapsys-it.com::37fd4698-e750-44a6-b8c2-682b0ce2477a" providerId="AD" clId="Web-{604D6F75-55F5-B4FA-808C-564949996FC0}" dt="2020-06-16T22:08:44.668" v="8" actId="20577"/>
        <pc:sldMkLst>
          <pc:docMk/>
          <pc:sldMk cId="4026713386" sldId="1055"/>
        </pc:sldMkLst>
        <pc:spChg chg="mod">
          <ac:chgData name="Mathieu LANOË" userId="S::mlanoe@synapsys-it.com::37fd4698-e750-44a6-b8c2-682b0ce2477a" providerId="AD" clId="Web-{604D6F75-55F5-B4FA-808C-564949996FC0}" dt="2020-06-16T22:08:44.668" v="8" actId="20577"/>
          <ac:spMkLst>
            <pc:docMk/>
            <pc:sldMk cId="4026713386" sldId="1055"/>
            <ac:spMk id="2" creationId="{4FBE2A1B-1BCA-44C6-9145-C882DA11AD43}"/>
          </ac:spMkLst>
        </pc:spChg>
      </pc:sldChg>
      <pc:sldChg chg="modSp">
        <pc:chgData name="Mathieu LANOË" userId="S::mlanoe@synapsys-it.com::37fd4698-e750-44a6-b8c2-682b0ce2477a" providerId="AD" clId="Web-{604D6F75-55F5-B4FA-808C-564949996FC0}" dt="2020-06-16T22:13:58.540" v="44" actId="20577"/>
        <pc:sldMkLst>
          <pc:docMk/>
          <pc:sldMk cId="4198724097" sldId="1065"/>
        </pc:sldMkLst>
        <pc:spChg chg="mod">
          <ac:chgData name="Mathieu LANOË" userId="S::mlanoe@synapsys-it.com::37fd4698-e750-44a6-b8c2-682b0ce2477a" providerId="AD" clId="Web-{604D6F75-55F5-B4FA-808C-564949996FC0}" dt="2020-06-16T22:13:58.540" v="44" actId="20577"/>
          <ac:spMkLst>
            <pc:docMk/>
            <pc:sldMk cId="4198724097" sldId="1065"/>
            <ac:spMk id="6" creationId="{F69C356C-C0EC-C24C-BE51-7BBAFD8644F1}"/>
          </ac:spMkLst>
        </pc:spChg>
      </pc:sldChg>
      <pc:sldChg chg="modSp">
        <pc:chgData name="Mathieu LANOË" userId="S::mlanoe@synapsys-it.com::37fd4698-e750-44a6-b8c2-682b0ce2477a" providerId="AD" clId="Web-{604D6F75-55F5-B4FA-808C-564949996FC0}" dt="2020-06-16T22:14:05.821" v="52" actId="20577"/>
        <pc:sldMkLst>
          <pc:docMk/>
          <pc:sldMk cId="3546029723" sldId="1066"/>
        </pc:sldMkLst>
        <pc:spChg chg="mod">
          <ac:chgData name="Mathieu LANOË" userId="S::mlanoe@synapsys-it.com::37fd4698-e750-44a6-b8c2-682b0ce2477a" providerId="AD" clId="Web-{604D6F75-55F5-B4FA-808C-564949996FC0}" dt="2020-06-16T22:14:05.821" v="52" actId="20577"/>
          <ac:spMkLst>
            <pc:docMk/>
            <pc:sldMk cId="3546029723" sldId="1066"/>
            <ac:spMk id="6" creationId="{F69C356C-C0EC-C24C-BE51-7BBAFD8644F1}"/>
          </ac:spMkLst>
        </pc:spChg>
      </pc:sldChg>
      <pc:sldChg chg="modSp">
        <pc:chgData name="Mathieu LANOË" userId="S::mlanoe@synapsys-it.com::37fd4698-e750-44a6-b8c2-682b0ce2477a" providerId="AD" clId="Web-{604D6F75-55F5-B4FA-808C-564949996FC0}" dt="2020-06-16T22:13:54.759" v="41" actId="20577"/>
        <pc:sldMkLst>
          <pc:docMk/>
          <pc:sldMk cId="2787185585" sldId="1068"/>
        </pc:sldMkLst>
        <pc:spChg chg="mod">
          <ac:chgData name="Mathieu LANOË" userId="S::mlanoe@synapsys-it.com::37fd4698-e750-44a6-b8c2-682b0ce2477a" providerId="AD" clId="Web-{604D6F75-55F5-B4FA-808C-564949996FC0}" dt="2020-06-16T22:13:54.759" v="41" actId="20577"/>
          <ac:spMkLst>
            <pc:docMk/>
            <pc:sldMk cId="2787185585" sldId="1068"/>
            <ac:spMk id="6" creationId="{F69C356C-C0EC-C24C-BE51-7BBAFD8644F1}"/>
          </ac:spMkLst>
        </pc:spChg>
      </pc:sldChg>
      <pc:sldChg chg="add ord replId">
        <pc:chgData name="Mathieu LANOË" userId="S::mlanoe@synapsys-it.com::37fd4698-e750-44a6-b8c2-682b0ce2477a" providerId="AD" clId="Web-{604D6F75-55F5-B4FA-808C-564949996FC0}" dt="2020-06-16T22:07:43.731" v="5"/>
        <pc:sldMkLst>
          <pc:docMk/>
          <pc:sldMk cId="1950245938" sldId="1071"/>
        </pc:sldMkLst>
      </pc:sldChg>
    </pc:docChg>
  </pc:docChgLst>
  <pc:docChgLst>
    <pc:chgData name="Julien Mazoyer" userId="a94b62e563dfc8aa" providerId="LiveId" clId="{06384019-9C45-4335-8394-867DC6FDD430}"/>
    <pc:docChg chg="modSld">
      <pc:chgData name="Julien Mazoyer" userId="a94b62e563dfc8aa" providerId="LiveId" clId="{06384019-9C45-4335-8394-867DC6FDD430}" dt="2020-12-13T15:49:06.038" v="0" actId="729"/>
      <pc:docMkLst>
        <pc:docMk/>
      </pc:docMkLst>
      <pc:sldChg chg="mod modShow">
        <pc:chgData name="Julien Mazoyer" userId="a94b62e563dfc8aa" providerId="LiveId" clId="{06384019-9C45-4335-8394-867DC6FDD430}" dt="2020-12-13T15:49:06.038" v="0" actId="729"/>
        <pc:sldMkLst>
          <pc:docMk/>
          <pc:sldMk cId="3546029723" sldId="106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111C6910-9F25-E944-8CC9-088CB4F844F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4DC56540-0DDC-574F-8434-4C431706EE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4C6BFA-D2AF-F448-A9FF-72486D536862}" type="datetimeFigureOut">
              <a:rPr lang="fr-FR" smtClean="0"/>
              <a:t>14/12/2020</a:t>
            </a:fld>
            <a:endParaRPr lang="fr-FR"/>
          </a:p>
        </p:txBody>
      </p:sp>
      <p:sp>
        <p:nvSpPr>
          <p:cNvPr id="4" name="Espace réservé du pied de page 3">
            <a:extLst>
              <a:ext uri="{FF2B5EF4-FFF2-40B4-BE49-F238E27FC236}">
                <a16:creationId xmlns:a16="http://schemas.microsoft.com/office/drawing/2014/main" id="{A1286B21-EB73-E14F-B8DB-40255C24806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59F47791-BC0C-4E46-BE31-5F2B47862A1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656DC9-0F4A-0849-8993-9CCF2E59945F}" type="slidenum">
              <a:rPr lang="fr-FR" smtClean="0"/>
              <a:t>‹N°›</a:t>
            </a:fld>
            <a:endParaRPr lang="fr-FR"/>
          </a:p>
        </p:txBody>
      </p:sp>
    </p:spTree>
    <p:extLst>
      <p:ext uri="{BB962C8B-B14F-4D97-AF65-F5344CB8AC3E}">
        <p14:creationId xmlns:p14="http://schemas.microsoft.com/office/powerpoint/2010/main" val="26608602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DCB972-112C-8545-A32B-124E522A55E9}" type="datetimeFigureOut">
              <a:rPr lang="fr-FR" smtClean="0"/>
              <a:t>14/12/2020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BE13D2-FBF2-2241-85E5-73313F1A4149}" type="slidenum">
              <a:rPr lang="fr-FR" smtClean="0"/>
              <a:t>‹N°›</a:t>
            </a:fld>
            <a:endParaRPr lang="fr-FR"/>
          </a:p>
        </p:txBody>
      </p:sp>
    </p:spTree>
    <p:extLst>
      <p:ext uri="{BB962C8B-B14F-4D97-AF65-F5344CB8AC3E}">
        <p14:creationId xmlns:p14="http://schemas.microsoft.com/office/powerpoint/2010/main" val="728280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5_Diapositive de titre">
    <p:bg>
      <p:bgPr>
        <a:solidFill>
          <a:srgbClr val="BE1811"/>
        </a:solidFill>
        <a:effectLst/>
      </p:bgPr>
    </p:bg>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3DA5D391-8CF6-E44E-B4D8-426884D4D1E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7900" y="5998597"/>
            <a:ext cx="2656800" cy="651294"/>
          </a:xfrm>
          <a:prstGeom prst="rect">
            <a:avLst/>
          </a:prstGeom>
        </p:spPr>
      </p:pic>
      <p:sp>
        <p:nvSpPr>
          <p:cNvPr id="6" name="Titre 5">
            <a:extLst>
              <a:ext uri="{FF2B5EF4-FFF2-40B4-BE49-F238E27FC236}">
                <a16:creationId xmlns:a16="http://schemas.microsoft.com/office/drawing/2014/main" id="{B3FF34AC-A542-E540-A711-880133A307DC}"/>
              </a:ext>
            </a:extLst>
          </p:cNvPr>
          <p:cNvSpPr>
            <a:spLocks noGrp="1"/>
          </p:cNvSpPr>
          <p:nvPr>
            <p:ph type="title"/>
          </p:nvPr>
        </p:nvSpPr>
        <p:spPr>
          <a:xfrm>
            <a:off x="1235598" y="2766218"/>
            <a:ext cx="10515600" cy="1325563"/>
          </a:xfrm>
        </p:spPr>
        <p:txBody>
          <a:bodyPr/>
          <a:lstStyle>
            <a:lvl1pPr algn="ctr">
              <a:defRPr b="1" i="0" cap="all" baseline="0">
                <a:latin typeface="Montserrat" pitchFamily="2" charset="77"/>
              </a:defRPr>
            </a:lvl1pPr>
          </a:lstStyle>
          <a:p>
            <a:r>
              <a:rPr lang="fr-FR"/>
              <a:t>Modifiez le style du titre</a:t>
            </a:r>
          </a:p>
        </p:txBody>
      </p:sp>
    </p:spTree>
    <p:extLst>
      <p:ext uri="{BB962C8B-B14F-4D97-AF65-F5344CB8AC3E}">
        <p14:creationId xmlns:p14="http://schemas.microsoft.com/office/powerpoint/2010/main" val="1956468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B2A057-A9FC-004E-8339-27192D2474A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EFF64CE-8479-BA4C-88D3-8399A337F349}"/>
              </a:ext>
            </a:extLst>
          </p:cNvPr>
          <p:cNvSpPr>
            <a:spLocks noGrp="1"/>
          </p:cNvSpPr>
          <p:nvPr>
            <p:ph sz="half" idx="1"/>
          </p:nvPr>
        </p:nvSpPr>
        <p:spPr>
          <a:xfrm>
            <a:off x="838201"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932785C7-3F12-FC49-9F11-F47E359D9EB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CD35C1A-7268-0241-A332-112A6E873476}"/>
              </a:ext>
            </a:extLst>
          </p:cNvPr>
          <p:cNvSpPr>
            <a:spLocks noGrp="1"/>
          </p:cNvSpPr>
          <p:nvPr>
            <p:ph type="dt" sz="half" idx="10"/>
          </p:nvPr>
        </p:nvSpPr>
        <p:spPr>
          <a:xfrm>
            <a:off x="838200" y="6356350"/>
            <a:ext cx="2743200" cy="365125"/>
          </a:xfrm>
          <a:prstGeom prst="rect">
            <a:avLst/>
          </a:prstGeom>
        </p:spPr>
        <p:txBody>
          <a:bodyPr/>
          <a:lstStyle/>
          <a:p>
            <a:endParaRPr lang="fr-FR"/>
          </a:p>
        </p:txBody>
      </p:sp>
      <p:sp>
        <p:nvSpPr>
          <p:cNvPr id="6" name="Espace réservé du pied de page 5">
            <a:extLst>
              <a:ext uri="{FF2B5EF4-FFF2-40B4-BE49-F238E27FC236}">
                <a16:creationId xmlns:a16="http://schemas.microsoft.com/office/drawing/2014/main" id="{7B22F21E-3125-8F41-A616-C90B61435087}"/>
              </a:ext>
            </a:extLst>
          </p:cNvPr>
          <p:cNvSpPr>
            <a:spLocks noGrp="1"/>
          </p:cNvSpPr>
          <p:nvPr>
            <p:ph type="ftr" sz="quarter" idx="11"/>
          </p:nvPr>
        </p:nvSpPr>
        <p:spPr>
          <a:xfrm>
            <a:off x="4038600" y="6356350"/>
            <a:ext cx="4114800" cy="365125"/>
          </a:xfrm>
          <a:prstGeom prst="rect">
            <a:avLst/>
          </a:prstGeom>
        </p:spPr>
        <p:txBody>
          <a:bodyPr/>
          <a:lstStyle/>
          <a:p>
            <a:r>
              <a:rPr lang="fr-FR"/>
              <a:t>L’usage et la reproduction de ce document sont interdits</a:t>
            </a:r>
          </a:p>
        </p:txBody>
      </p:sp>
      <p:sp>
        <p:nvSpPr>
          <p:cNvPr id="7" name="Espace réservé du numéro de diapositive 6">
            <a:extLst>
              <a:ext uri="{FF2B5EF4-FFF2-40B4-BE49-F238E27FC236}">
                <a16:creationId xmlns:a16="http://schemas.microsoft.com/office/drawing/2014/main" id="{5036BF57-D04E-3E43-81B1-9E37512416AE}"/>
              </a:ext>
            </a:extLst>
          </p:cNvPr>
          <p:cNvSpPr>
            <a:spLocks noGrp="1"/>
          </p:cNvSpPr>
          <p:nvPr>
            <p:ph type="sldNum" sz="quarter" idx="12"/>
          </p:nvPr>
        </p:nvSpPr>
        <p:spPr>
          <a:xfrm>
            <a:off x="8610600" y="6356350"/>
            <a:ext cx="2743200" cy="365125"/>
          </a:xfrm>
          <a:prstGeom prst="rect">
            <a:avLst/>
          </a:prstGeom>
        </p:spPr>
        <p:txBody>
          <a:bodyPr/>
          <a:lstStyle/>
          <a:p>
            <a:fld id="{1DB64C92-5637-C84E-92C0-229FD0B1060E}" type="slidenum">
              <a:rPr lang="fr-FR" smtClean="0"/>
              <a:t>‹N°›</a:t>
            </a:fld>
            <a:r>
              <a:rPr lang="fr-FR"/>
              <a:t>/</a:t>
            </a:r>
          </a:p>
        </p:txBody>
      </p:sp>
    </p:spTree>
    <p:extLst>
      <p:ext uri="{BB962C8B-B14F-4D97-AF65-F5344CB8AC3E}">
        <p14:creationId xmlns:p14="http://schemas.microsoft.com/office/powerpoint/2010/main" val="2641596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1FE9E8-351D-CF4F-A891-44B40551B06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532B9E13-4E00-8540-B426-09C3473C03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5528A88-3E56-4640-8729-5071468A1CC8}"/>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D9E3DD9-DD77-CF4A-BBC7-862EDA8989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8DDD7FE-D968-4347-98DE-229CD1ADA84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FCED6E6-9C0D-144E-A449-CE2990936E47}"/>
              </a:ext>
            </a:extLst>
          </p:cNvPr>
          <p:cNvSpPr>
            <a:spLocks noGrp="1"/>
          </p:cNvSpPr>
          <p:nvPr>
            <p:ph type="dt" sz="half" idx="10"/>
          </p:nvPr>
        </p:nvSpPr>
        <p:spPr>
          <a:xfrm>
            <a:off x="838200" y="6356350"/>
            <a:ext cx="2743200" cy="365125"/>
          </a:xfrm>
          <a:prstGeom prst="rect">
            <a:avLst/>
          </a:prstGeom>
        </p:spPr>
        <p:txBody>
          <a:bodyPr/>
          <a:lstStyle/>
          <a:p>
            <a:endParaRPr lang="fr-FR"/>
          </a:p>
        </p:txBody>
      </p:sp>
      <p:sp>
        <p:nvSpPr>
          <p:cNvPr id="8" name="Espace réservé du pied de page 7">
            <a:extLst>
              <a:ext uri="{FF2B5EF4-FFF2-40B4-BE49-F238E27FC236}">
                <a16:creationId xmlns:a16="http://schemas.microsoft.com/office/drawing/2014/main" id="{8328F0D1-6121-CC4B-B804-4E87C4949B6C}"/>
              </a:ext>
            </a:extLst>
          </p:cNvPr>
          <p:cNvSpPr>
            <a:spLocks noGrp="1"/>
          </p:cNvSpPr>
          <p:nvPr>
            <p:ph type="ftr" sz="quarter" idx="11"/>
          </p:nvPr>
        </p:nvSpPr>
        <p:spPr>
          <a:xfrm>
            <a:off x="4038600" y="6356350"/>
            <a:ext cx="4114800" cy="365125"/>
          </a:xfrm>
          <a:prstGeom prst="rect">
            <a:avLst/>
          </a:prstGeom>
        </p:spPr>
        <p:txBody>
          <a:bodyPr/>
          <a:lstStyle/>
          <a:p>
            <a:r>
              <a:rPr lang="fr-FR"/>
              <a:t>L’usage et la reproduction de ce document sont interdits</a:t>
            </a:r>
          </a:p>
        </p:txBody>
      </p:sp>
      <p:sp>
        <p:nvSpPr>
          <p:cNvPr id="9" name="Espace réservé du numéro de diapositive 8">
            <a:extLst>
              <a:ext uri="{FF2B5EF4-FFF2-40B4-BE49-F238E27FC236}">
                <a16:creationId xmlns:a16="http://schemas.microsoft.com/office/drawing/2014/main" id="{B7D1BBEC-5D0D-C643-B6EE-59C8FFA253C1}"/>
              </a:ext>
            </a:extLst>
          </p:cNvPr>
          <p:cNvSpPr>
            <a:spLocks noGrp="1"/>
          </p:cNvSpPr>
          <p:nvPr>
            <p:ph type="sldNum" sz="quarter" idx="12"/>
          </p:nvPr>
        </p:nvSpPr>
        <p:spPr>
          <a:xfrm>
            <a:off x="8610600" y="6356350"/>
            <a:ext cx="2743200" cy="365125"/>
          </a:xfrm>
          <a:prstGeom prst="rect">
            <a:avLst/>
          </a:prstGeom>
        </p:spPr>
        <p:txBody>
          <a:bodyPr/>
          <a:lstStyle/>
          <a:p>
            <a:fld id="{1DB64C92-5637-C84E-92C0-229FD0B1060E}" type="slidenum">
              <a:rPr lang="fr-FR" smtClean="0"/>
              <a:t>‹N°›</a:t>
            </a:fld>
            <a:r>
              <a:rPr lang="fr-FR"/>
              <a:t>/</a:t>
            </a:r>
          </a:p>
        </p:txBody>
      </p:sp>
    </p:spTree>
    <p:extLst>
      <p:ext uri="{BB962C8B-B14F-4D97-AF65-F5344CB8AC3E}">
        <p14:creationId xmlns:p14="http://schemas.microsoft.com/office/powerpoint/2010/main" val="3322972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67655D5-A611-5841-A9B0-7C958071BCF0}"/>
              </a:ext>
            </a:extLst>
          </p:cNvPr>
          <p:cNvSpPr>
            <a:spLocks noGrp="1"/>
          </p:cNvSpPr>
          <p:nvPr>
            <p:ph type="dt" sz="half" idx="10"/>
          </p:nvPr>
        </p:nvSpPr>
        <p:spPr>
          <a:xfrm>
            <a:off x="838200" y="6356350"/>
            <a:ext cx="2743200" cy="365125"/>
          </a:xfrm>
          <a:prstGeom prst="rect">
            <a:avLst/>
          </a:prstGeom>
        </p:spPr>
        <p:txBody>
          <a:bodyPr/>
          <a:lstStyle/>
          <a:p>
            <a:endParaRPr lang="fr-FR"/>
          </a:p>
        </p:txBody>
      </p:sp>
      <p:sp>
        <p:nvSpPr>
          <p:cNvPr id="3" name="Espace réservé du pied de page 2">
            <a:extLst>
              <a:ext uri="{FF2B5EF4-FFF2-40B4-BE49-F238E27FC236}">
                <a16:creationId xmlns:a16="http://schemas.microsoft.com/office/drawing/2014/main" id="{A6DA9F6C-798B-D14C-8FC9-44953E32C6F2}"/>
              </a:ext>
            </a:extLst>
          </p:cNvPr>
          <p:cNvSpPr>
            <a:spLocks noGrp="1"/>
          </p:cNvSpPr>
          <p:nvPr>
            <p:ph type="ftr" sz="quarter" idx="11"/>
          </p:nvPr>
        </p:nvSpPr>
        <p:spPr>
          <a:xfrm>
            <a:off x="4038600" y="6356350"/>
            <a:ext cx="4114800" cy="365125"/>
          </a:xfrm>
          <a:prstGeom prst="rect">
            <a:avLst/>
          </a:prstGeom>
        </p:spPr>
        <p:txBody>
          <a:bodyPr/>
          <a:lstStyle/>
          <a:p>
            <a:r>
              <a:rPr lang="fr-FR"/>
              <a:t>L’usage et la reproduction de ce document sont interdits</a:t>
            </a:r>
          </a:p>
        </p:txBody>
      </p:sp>
      <p:sp>
        <p:nvSpPr>
          <p:cNvPr id="4" name="Espace réservé du numéro de diapositive 3">
            <a:extLst>
              <a:ext uri="{FF2B5EF4-FFF2-40B4-BE49-F238E27FC236}">
                <a16:creationId xmlns:a16="http://schemas.microsoft.com/office/drawing/2014/main" id="{AAE71E1B-C92E-7844-8578-22828F7B605A}"/>
              </a:ext>
            </a:extLst>
          </p:cNvPr>
          <p:cNvSpPr>
            <a:spLocks noGrp="1"/>
          </p:cNvSpPr>
          <p:nvPr>
            <p:ph type="sldNum" sz="quarter" idx="12"/>
          </p:nvPr>
        </p:nvSpPr>
        <p:spPr>
          <a:xfrm>
            <a:off x="8610600" y="6356350"/>
            <a:ext cx="2743200" cy="365125"/>
          </a:xfrm>
          <a:prstGeom prst="rect">
            <a:avLst/>
          </a:prstGeom>
        </p:spPr>
        <p:txBody>
          <a:bodyPr/>
          <a:lstStyle/>
          <a:p>
            <a:fld id="{1DB64C92-5637-C84E-92C0-229FD0B1060E}" type="slidenum">
              <a:rPr lang="fr-FR" smtClean="0"/>
              <a:t>‹N°›</a:t>
            </a:fld>
            <a:r>
              <a:rPr lang="fr-FR"/>
              <a:t>/</a:t>
            </a:r>
          </a:p>
        </p:txBody>
      </p:sp>
    </p:spTree>
    <p:extLst>
      <p:ext uri="{BB962C8B-B14F-4D97-AF65-F5344CB8AC3E}">
        <p14:creationId xmlns:p14="http://schemas.microsoft.com/office/powerpoint/2010/main" val="3848138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942D29-C5C5-2240-8368-3C72DFB16A97}"/>
              </a:ext>
            </a:extLst>
          </p:cNvPr>
          <p:cNvSpPr>
            <a:spLocks noGrp="1"/>
          </p:cNvSpPr>
          <p:nvPr>
            <p:ph type="title"/>
          </p:nvPr>
        </p:nvSpPr>
        <p:spPr>
          <a:xfrm>
            <a:off x="839788" y="457200"/>
            <a:ext cx="3932237" cy="1600200"/>
          </a:xfrm>
        </p:spPr>
        <p:txBody>
          <a:bodyPr anchor="b"/>
          <a:lstStyle>
            <a:lvl1pPr>
              <a:defRPr sz="3200" baseline="0">
                <a:latin typeface="Montserrat" pitchFamily="2" charset="77"/>
              </a:defRPr>
            </a:lvl1pPr>
          </a:lstStyle>
          <a:p>
            <a:r>
              <a:rPr lang="fr-FR"/>
              <a:t>Modifiez le style du titre</a:t>
            </a:r>
          </a:p>
        </p:txBody>
      </p:sp>
      <p:sp>
        <p:nvSpPr>
          <p:cNvPr id="3" name="Espace réservé du contenu 2">
            <a:extLst>
              <a:ext uri="{FF2B5EF4-FFF2-40B4-BE49-F238E27FC236}">
                <a16:creationId xmlns:a16="http://schemas.microsoft.com/office/drawing/2014/main" id="{D56525C8-F966-3448-924C-B1CCFB64C98F}"/>
              </a:ext>
            </a:extLst>
          </p:cNvPr>
          <p:cNvSpPr>
            <a:spLocks noGrp="1"/>
          </p:cNvSpPr>
          <p:nvPr>
            <p:ph idx="1"/>
          </p:nvPr>
        </p:nvSpPr>
        <p:spPr>
          <a:xfrm>
            <a:off x="5183188" y="987425"/>
            <a:ext cx="6172200" cy="4873625"/>
          </a:xfrm>
        </p:spPr>
        <p:txBody>
          <a:bodyPr/>
          <a:lstStyle>
            <a:lvl1pPr>
              <a:defRPr sz="3200" baseline="0">
                <a:latin typeface="Montserrat" pitchFamily="2" charset="77"/>
              </a:defRPr>
            </a:lvl1pPr>
            <a:lvl2pPr>
              <a:defRPr sz="2800" baseline="0">
                <a:latin typeface="Montserrat" pitchFamily="2" charset="77"/>
              </a:defRPr>
            </a:lvl2pPr>
            <a:lvl3pPr>
              <a:defRPr sz="2400" baseline="0">
                <a:latin typeface="Montserrat" pitchFamily="2" charset="77"/>
              </a:defRPr>
            </a:lvl3pPr>
            <a:lvl4pPr>
              <a:defRPr sz="2000" baseline="0">
                <a:latin typeface="Montserrat" pitchFamily="2" charset="77"/>
              </a:defRPr>
            </a:lvl4pPr>
            <a:lvl5pPr>
              <a:defRPr sz="2000" baseline="0">
                <a:latin typeface="Montserrat" pitchFamily="2" charset="77"/>
              </a:defRPr>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2D80997-5F8B-AC47-BF2B-D4EA190A89FD}"/>
              </a:ext>
            </a:extLst>
          </p:cNvPr>
          <p:cNvSpPr>
            <a:spLocks noGrp="1"/>
          </p:cNvSpPr>
          <p:nvPr>
            <p:ph type="body" sz="half" idx="2"/>
          </p:nvPr>
        </p:nvSpPr>
        <p:spPr>
          <a:xfrm>
            <a:off x="839788" y="2057400"/>
            <a:ext cx="3932237" cy="3811588"/>
          </a:xfrm>
        </p:spPr>
        <p:txBody>
          <a:bodyPr/>
          <a:lstStyle>
            <a:lvl1pPr marL="0" indent="0">
              <a:buNone/>
              <a:defRPr sz="1600" baseline="0">
                <a:latin typeface="Montserrat"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7EF5E7F-7DFD-5C41-BD91-50781B40C718}"/>
              </a:ext>
            </a:extLst>
          </p:cNvPr>
          <p:cNvSpPr>
            <a:spLocks noGrp="1"/>
          </p:cNvSpPr>
          <p:nvPr>
            <p:ph type="dt" sz="half" idx="10"/>
          </p:nvPr>
        </p:nvSpPr>
        <p:spPr>
          <a:xfrm>
            <a:off x="838200" y="6356350"/>
            <a:ext cx="2743200" cy="365125"/>
          </a:xfrm>
          <a:prstGeom prst="rect">
            <a:avLst/>
          </a:prstGeom>
        </p:spPr>
        <p:txBody>
          <a:bodyPr/>
          <a:lstStyle/>
          <a:p>
            <a:endParaRPr lang="fr-FR"/>
          </a:p>
        </p:txBody>
      </p:sp>
      <p:sp>
        <p:nvSpPr>
          <p:cNvPr id="6" name="Espace réservé du pied de page 5">
            <a:extLst>
              <a:ext uri="{FF2B5EF4-FFF2-40B4-BE49-F238E27FC236}">
                <a16:creationId xmlns:a16="http://schemas.microsoft.com/office/drawing/2014/main" id="{FF2D2EAB-0A65-0242-AEED-0114C7100BD2}"/>
              </a:ext>
            </a:extLst>
          </p:cNvPr>
          <p:cNvSpPr>
            <a:spLocks noGrp="1"/>
          </p:cNvSpPr>
          <p:nvPr>
            <p:ph type="ftr" sz="quarter" idx="11"/>
          </p:nvPr>
        </p:nvSpPr>
        <p:spPr>
          <a:xfrm>
            <a:off x="4038600" y="6356349"/>
            <a:ext cx="4114800" cy="365125"/>
          </a:xfrm>
          <a:prstGeom prst="rect">
            <a:avLst/>
          </a:prstGeom>
        </p:spPr>
        <p:txBody>
          <a:bodyPr/>
          <a:lstStyle/>
          <a:p>
            <a:r>
              <a:rPr lang="fr-FR"/>
              <a:t>L’usage et la reproduction de ce document sont interdits</a:t>
            </a:r>
          </a:p>
        </p:txBody>
      </p:sp>
      <p:sp>
        <p:nvSpPr>
          <p:cNvPr id="7" name="Espace réservé du numéro de diapositive 6">
            <a:extLst>
              <a:ext uri="{FF2B5EF4-FFF2-40B4-BE49-F238E27FC236}">
                <a16:creationId xmlns:a16="http://schemas.microsoft.com/office/drawing/2014/main" id="{7D8AF5ED-032C-CD44-8DE7-4D6A48F3D98C}"/>
              </a:ext>
            </a:extLst>
          </p:cNvPr>
          <p:cNvSpPr>
            <a:spLocks noGrp="1"/>
          </p:cNvSpPr>
          <p:nvPr>
            <p:ph type="sldNum" sz="quarter" idx="12"/>
          </p:nvPr>
        </p:nvSpPr>
        <p:spPr>
          <a:xfrm>
            <a:off x="8610600" y="6356350"/>
            <a:ext cx="2743200" cy="365125"/>
          </a:xfrm>
          <a:prstGeom prst="rect">
            <a:avLst/>
          </a:prstGeom>
        </p:spPr>
        <p:txBody>
          <a:bodyPr/>
          <a:lstStyle/>
          <a:p>
            <a:fld id="{1DB64C92-5637-C84E-92C0-229FD0B1060E}" type="slidenum">
              <a:rPr lang="fr-FR" smtClean="0"/>
              <a:t>‹N°›</a:t>
            </a:fld>
            <a:r>
              <a:rPr lang="fr-FR"/>
              <a:t>/</a:t>
            </a:r>
          </a:p>
        </p:txBody>
      </p:sp>
    </p:spTree>
    <p:extLst>
      <p:ext uri="{BB962C8B-B14F-4D97-AF65-F5344CB8AC3E}">
        <p14:creationId xmlns:p14="http://schemas.microsoft.com/office/powerpoint/2010/main" val="34792432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F9ECAF-F5BE-5444-AEE9-8A51E87F464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62D2B91-F56B-834A-9B87-0269FAB811C2}"/>
              </a:ext>
            </a:extLst>
          </p:cNvPr>
          <p:cNvSpPr>
            <a:spLocks noGrp="1"/>
          </p:cNvSpPr>
          <p:nvPr>
            <p:ph type="dt" sz="half" idx="10"/>
          </p:nvPr>
        </p:nvSpPr>
        <p:spPr>
          <a:xfrm>
            <a:off x="838200" y="6356350"/>
            <a:ext cx="2743200" cy="365125"/>
          </a:xfrm>
          <a:prstGeom prst="rect">
            <a:avLst/>
          </a:prstGeom>
        </p:spPr>
        <p:txBody>
          <a:bodyPr/>
          <a:lstStyle/>
          <a:p>
            <a:endParaRPr lang="fr-FR"/>
          </a:p>
        </p:txBody>
      </p:sp>
      <p:sp>
        <p:nvSpPr>
          <p:cNvPr id="4" name="Espace réservé du pied de page 3">
            <a:extLst>
              <a:ext uri="{FF2B5EF4-FFF2-40B4-BE49-F238E27FC236}">
                <a16:creationId xmlns:a16="http://schemas.microsoft.com/office/drawing/2014/main" id="{055D8694-9CE2-0D45-87B9-4D2C56466A43}"/>
              </a:ext>
            </a:extLst>
          </p:cNvPr>
          <p:cNvSpPr>
            <a:spLocks noGrp="1"/>
          </p:cNvSpPr>
          <p:nvPr>
            <p:ph type="ftr" sz="quarter" idx="11"/>
          </p:nvPr>
        </p:nvSpPr>
        <p:spPr>
          <a:xfrm>
            <a:off x="4038600" y="6310312"/>
            <a:ext cx="4114800" cy="365125"/>
          </a:xfrm>
          <a:prstGeom prst="rect">
            <a:avLst/>
          </a:prstGeom>
        </p:spPr>
        <p:txBody>
          <a:bodyPr/>
          <a:lstStyle/>
          <a:p>
            <a:r>
              <a:rPr lang="fr-FR"/>
              <a:t>L’usage et la reproduction de ce document sont interdits</a:t>
            </a:r>
          </a:p>
        </p:txBody>
      </p:sp>
      <p:sp>
        <p:nvSpPr>
          <p:cNvPr id="5" name="Espace réservé du numéro de diapositive 4">
            <a:extLst>
              <a:ext uri="{FF2B5EF4-FFF2-40B4-BE49-F238E27FC236}">
                <a16:creationId xmlns:a16="http://schemas.microsoft.com/office/drawing/2014/main" id="{E93F929E-8DE2-2045-A9F9-5416C219EFD1}"/>
              </a:ext>
            </a:extLst>
          </p:cNvPr>
          <p:cNvSpPr>
            <a:spLocks noGrp="1"/>
          </p:cNvSpPr>
          <p:nvPr>
            <p:ph type="sldNum" sz="quarter" idx="12"/>
          </p:nvPr>
        </p:nvSpPr>
        <p:spPr>
          <a:xfrm>
            <a:off x="8610600" y="6356350"/>
            <a:ext cx="2743200" cy="365125"/>
          </a:xfrm>
          <a:prstGeom prst="rect">
            <a:avLst/>
          </a:prstGeom>
        </p:spPr>
        <p:txBody>
          <a:bodyPr/>
          <a:lstStyle/>
          <a:p>
            <a:fld id="{1DB64C92-5637-C84E-92C0-229FD0B1060E}" type="slidenum">
              <a:rPr lang="fr-FR" smtClean="0"/>
              <a:t>‹N°›</a:t>
            </a:fld>
            <a:r>
              <a:rPr lang="fr-FR"/>
              <a:t>/</a:t>
            </a:r>
          </a:p>
        </p:txBody>
      </p:sp>
    </p:spTree>
    <p:extLst>
      <p:ext uri="{BB962C8B-B14F-4D97-AF65-F5344CB8AC3E}">
        <p14:creationId xmlns:p14="http://schemas.microsoft.com/office/powerpoint/2010/main" val="3940710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9861DA0-40CD-5E4B-A498-8A1F157134A0}"/>
              </a:ext>
            </a:extLst>
          </p:cNvPr>
          <p:cNvSpPr>
            <a:spLocks noGrp="1"/>
          </p:cNvSpPr>
          <p:nvPr>
            <p:ph type="dt" sz="half" idx="10"/>
          </p:nvPr>
        </p:nvSpPr>
        <p:spPr/>
        <p:txBody>
          <a:bodyPr/>
          <a:lstStyle/>
          <a:p>
            <a:endParaRPr lang="fr-FR"/>
          </a:p>
        </p:txBody>
      </p:sp>
      <p:sp>
        <p:nvSpPr>
          <p:cNvPr id="3" name="Espace réservé du pied de page 2">
            <a:extLst>
              <a:ext uri="{FF2B5EF4-FFF2-40B4-BE49-F238E27FC236}">
                <a16:creationId xmlns:a16="http://schemas.microsoft.com/office/drawing/2014/main" id="{FA294657-D05A-9042-A775-00417A355907}"/>
              </a:ext>
            </a:extLst>
          </p:cNvPr>
          <p:cNvSpPr>
            <a:spLocks noGrp="1"/>
          </p:cNvSpPr>
          <p:nvPr>
            <p:ph type="ftr" sz="quarter" idx="11"/>
          </p:nvPr>
        </p:nvSpPr>
        <p:spPr/>
        <p:txBody>
          <a:bodyPr/>
          <a:lstStyle/>
          <a:p>
            <a:r>
              <a:rPr lang="fr-FR"/>
              <a:t>L’usage et la reproduction de ce document sont interdits</a:t>
            </a:r>
          </a:p>
        </p:txBody>
      </p:sp>
      <p:sp>
        <p:nvSpPr>
          <p:cNvPr id="4" name="Espace réservé du numéro de diapositive 3">
            <a:extLst>
              <a:ext uri="{FF2B5EF4-FFF2-40B4-BE49-F238E27FC236}">
                <a16:creationId xmlns:a16="http://schemas.microsoft.com/office/drawing/2014/main" id="{681D0E8B-9C8F-E447-BC2A-5CBD1E85970B}"/>
              </a:ext>
            </a:extLst>
          </p:cNvPr>
          <p:cNvSpPr>
            <a:spLocks noGrp="1"/>
          </p:cNvSpPr>
          <p:nvPr>
            <p:ph type="sldNum" sz="quarter" idx="12"/>
          </p:nvPr>
        </p:nvSpPr>
        <p:spPr/>
        <p:txBody>
          <a:bodyPr/>
          <a:lstStyle/>
          <a:p>
            <a:fld id="{71E11B1A-F1A9-9D44-AFFE-33D573828BEE}" type="slidenum">
              <a:rPr lang="fr-FR" smtClean="0"/>
              <a:pPr/>
              <a:t>‹N°›</a:t>
            </a:fld>
            <a:r>
              <a:rPr lang="fr-FR"/>
              <a:t>/</a:t>
            </a:r>
          </a:p>
        </p:txBody>
      </p:sp>
    </p:spTree>
    <p:extLst>
      <p:ext uri="{BB962C8B-B14F-4D97-AF65-F5344CB8AC3E}">
        <p14:creationId xmlns:p14="http://schemas.microsoft.com/office/powerpoint/2010/main" val="2458980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5_Diapositive de titre">
    <p:bg>
      <p:bgPr>
        <a:solidFill>
          <a:srgbClr val="BE1811"/>
        </a:solidFill>
        <a:effectLst/>
      </p:bgPr>
    </p:bg>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3DA5D391-8CF6-E44E-B4D8-426884D4D1E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7900" y="5998597"/>
            <a:ext cx="2656800" cy="651294"/>
          </a:xfrm>
          <a:prstGeom prst="rect">
            <a:avLst/>
          </a:prstGeom>
        </p:spPr>
      </p:pic>
      <p:sp>
        <p:nvSpPr>
          <p:cNvPr id="6" name="Titre 5">
            <a:extLst>
              <a:ext uri="{FF2B5EF4-FFF2-40B4-BE49-F238E27FC236}">
                <a16:creationId xmlns:a16="http://schemas.microsoft.com/office/drawing/2014/main" id="{B3FF34AC-A542-E540-A711-880133A307DC}"/>
              </a:ext>
            </a:extLst>
          </p:cNvPr>
          <p:cNvSpPr>
            <a:spLocks noGrp="1"/>
          </p:cNvSpPr>
          <p:nvPr>
            <p:ph type="title"/>
          </p:nvPr>
        </p:nvSpPr>
        <p:spPr>
          <a:xfrm>
            <a:off x="1235598" y="2766218"/>
            <a:ext cx="10515600" cy="1325563"/>
          </a:xfrm>
        </p:spPr>
        <p:txBody>
          <a:bodyPr/>
          <a:lstStyle>
            <a:lvl1pPr algn="ctr">
              <a:defRPr b="1" i="0" cap="all" baseline="0">
                <a:latin typeface="Montserrat" pitchFamily="2" charset="77"/>
              </a:defRPr>
            </a:lvl1pPr>
          </a:lstStyle>
          <a:p>
            <a:r>
              <a:rPr lang="fr-FR"/>
              <a:t>Modifiez le style du titre</a:t>
            </a:r>
          </a:p>
        </p:txBody>
      </p:sp>
    </p:spTree>
    <p:extLst>
      <p:ext uri="{BB962C8B-B14F-4D97-AF65-F5344CB8AC3E}">
        <p14:creationId xmlns:p14="http://schemas.microsoft.com/office/powerpoint/2010/main" val="27037881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iapositive de titre Synapsys">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3DA5D391-8CF6-E44E-B4D8-426884D4D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860" y="6073548"/>
            <a:ext cx="2656800" cy="651294"/>
          </a:xfrm>
          <a:prstGeom prst="rect">
            <a:avLst/>
          </a:prstGeom>
        </p:spPr>
      </p:pic>
    </p:spTree>
    <p:extLst>
      <p:ext uri="{BB962C8B-B14F-4D97-AF65-F5344CB8AC3E}">
        <p14:creationId xmlns:p14="http://schemas.microsoft.com/office/powerpoint/2010/main" val="36336018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1_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036B2A-7863-A645-8757-B448D9C6CE84}"/>
              </a:ext>
            </a:extLst>
          </p:cNvPr>
          <p:cNvSpPr>
            <a:spLocks noGrp="1"/>
          </p:cNvSpPr>
          <p:nvPr>
            <p:ph type="ctrTitle"/>
          </p:nvPr>
        </p:nvSpPr>
        <p:spPr>
          <a:xfrm>
            <a:off x="984354" y="1963947"/>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8D3531A-FC86-4340-96D0-D4C39C3F3F07}"/>
              </a:ext>
            </a:extLst>
          </p:cNvPr>
          <p:cNvSpPr>
            <a:spLocks noGrp="1"/>
          </p:cNvSpPr>
          <p:nvPr>
            <p:ph type="subTitle" idx="1"/>
          </p:nvPr>
        </p:nvSpPr>
        <p:spPr>
          <a:xfrm>
            <a:off x="984354" y="4561410"/>
            <a:ext cx="9144000" cy="1655762"/>
          </a:xfrm>
        </p:spPr>
        <p:txBody>
          <a:bodyPr/>
          <a:lstStyle>
            <a:lvl1pPr marL="0" indent="0" algn="ctr">
              <a:buNone/>
              <a:defRPr sz="2400" baseline="0">
                <a:latin typeface="Montserrat"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Tree>
    <p:extLst>
      <p:ext uri="{BB962C8B-B14F-4D97-AF65-F5344CB8AC3E}">
        <p14:creationId xmlns:p14="http://schemas.microsoft.com/office/powerpoint/2010/main" val="39177104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1819CE-24A1-7D47-9099-AE818048FEE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576ADF4-9A1A-C34E-8F7D-54828D427258}"/>
              </a:ext>
            </a:extLst>
          </p:cNvPr>
          <p:cNvSpPr>
            <a:spLocks noGrp="1"/>
          </p:cNvSpPr>
          <p:nvPr>
            <p:ph idx="1"/>
          </p:nvPr>
        </p:nvSpPr>
        <p:spPr>
          <a:xfrm>
            <a:off x="838200" y="1847850"/>
            <a:ext cx="10515600" cy="4351338"/>
          </a:xfrm>
        </p:spPr>
        <p:txBody>
          <a:bodyPr/>
          <a:lstStyle>
            <a:lvl1pPr>
              <a:defRPr baseline="0">
                <a:latin typeface="Montserrat" pitchFamily="2" charset="77"/>
              </a:defRPr>
            </a:lvl1pPr>
            <a:lvl2pPr>
              <a:defRPr baseline="0">
                <a:latin typeface="Montserrat" pitchFamily="2" charset="77"/>
              </a:defRPr>
            </a:lvl2pPr>
            <a:lvl3pPr>
              <a:defRPr baseline="0">
                <a:latin typeface="Montserrat" pitchFamily="2" charset="77"/>
              </a:defRPr>
            </a:lvl3pPr>
            <a:lvl4pPr>
              <a:defRPr baseline="0">
                <a:latin typeface="Montserrat" pitchFamily="2" charset="77"/>
              </a:defRPr>
            </a:lvl4pPr>
            <a:lvl5pPr>
              <a:defRPr baseline="0">
                <a:latin typeface="Montserrat" pitchFamily="2" charset="77"/>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4A361E5-8BAB-B146-8CF8-F6640A852772}"/>
              </a:ext>
            </a:extLst>
          </p:cNvPr>
          <p:cNvSpPr>
            <a:spLocks noGrp="1"/>
          </p:cNvSpPr>
          <p:nvPr>
            <p:ph type="dt" sz="half" idx="10"/>
          </p:nvPr>
        </p:nvSpPr>
        <p:spPr>
          <a:xfrm>
            <a:off x="838200" y="6356350"/>
            <a:ext cx="2743200" cy="365125"/>
          </a:xfrm>
          <a:prstGeom prst="rect">
            <a:avLst/>
          </a:prstGeom>
        </p:spPr>
        <p:txBody>
          <a:bodyPr/>
          <a:lstStyle/>
          <a:p>
            <a:endParaRPr lang="fr-FR"/>
          </a:p>
        </p:txBody>
      </p:sp>
      <p:sp>
        <p:nvSpPr>
          <p:cNvPr id="5" name="Espace réservé du pied de page 4">
            <a:extLst>
              <a:ext uri="{FF2B5EF4-FFF2-40B4-BE49-F238E27FC236}">
                <a16:creationId xmlns:a16="http://schemas.microsoft.com/office/drawing/2014/main" id="{6BA3F22B-A611-E94B-96AF-C7AF93A71071}"/>
              </a:ext>
            </a:extLst>
          </p:cNvPr>
          <p:cNvSpPr>
            <a:spLocks noGrp="1"/>
          </p:cNvSpPr>
          <p:nvPr>
            <p:ph type="ftr" sz="quarter" idx="11"/>
          </p:nvPr>
        </p:nvSpPr>
        <p:spPr>
          <a:xfrm>
            <a:off x="4038600" y="6356350"/>
            <a:ext cx="4114800" cy="365125"/>
          </a:xfrm>
          <a:prstGeom prst="rect">
            <a:avLst/>
          </a:prstGeom>
        </p:spPr>
        <p:txBody>
          <a:bodyPr/>
          <a:lstStyle/>
          <a:p>
            <a:r>
              <a:rPr lang="fr-FR"/>
              <a:t>L’usage et la reproduction de ce document sont interdits</a:t>
            </a:r>
          </a:p>
        </p:txBody>
      </p:sp>
      <p:sp>
        <p:nvSpPr>
          <p:cNvPr id="6" name="Espace réservé du numéro de diapositive 5">
            <a:extLst>
              <a:ext uri="{FF2B5EF4-FFF2-40B4-BE49-F238E27FC236}">
                <a16:creationId xmlns:a16="http://schemas.microsoft.com/office/drawing/2014/main" id="{1BBF8DC9-2AD5-6F4A-BC9E-2D482319F9C9}"/>
              </a:ext>
            </a:extLst>
          </p:cNvPr>
          <p:cNvSpPr>
            <a:spLocks noGrp="1"/>
          </p:cNvSpPr>
          <p:nvPr>
            <p:ph type="sldNum" sz="quarter" idx="12"/>
          </p:nvPr>
        </p:nvSpPr>
        <p:spPr>
          <a:xfrm>
            <a:off x="8610600" y="6356350"/>
            <a:ext cx="2743200" cy="365125"/>
          </a:xfrm>
          <a:prstGeom prst="rect">
            <a:avLst/>
          </a:prstGeom>
        </p:spPr>
        <p:txBody>
          <a:bodyPr/>
          <a:lstStyle/>
          <a:p>
            <a:fld id="{1DB64C92-5637-C84E-92C0-229FD0B1060E}" type="slidenum">
              <a:rPr lang="fr-FR" smtClean="0"/>
              <a:t>‹N°›</a:t>
            </a:fld>
            <a:endParaRPr lang="fr-FR"/>
          </a:p>
        </p:txBody>
      </p:sp>
    </p:spTree>
    <p:extLst>
      <p:ext uri="{BB962C8B-B14F-4D97-AF65-F5344CB8AC3E}">
        <p14:creationId xmlns:p14="http://schemas.microsoft.com/office/powerpoint/2010/main" val="2079305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1819CE-24A1-7D47-9099-AE818048FEE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576ADF4-9A1A-C34E-8F7D-54828D427258}"/>
              </a:ext>
            </a:extLst>
          </p:cNvPr>
          <p:cNvSpPr>
            <a:spLocks noGrp="1"/>
          </p:cNvSpPr>
          <p:nvPr>
            <p:ph idx="1"/>
          </p:nvPr>
        </p:nvSpPr>
        <p:spPr>
          <a:xfrm>
            <a:off x="838200" y="1847850"/>
            <a:ext cx="10515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4A361E5-8BAB-B146-8CF8-F6640A852772}"/>
              </a:ext>
            </a:extLst>
          </p:cNvPr>
          <p:cNvSpPr>
            <a:spLocks noGrp="1"/>
          </p:cNvSpPr>
          <p:nvPr>
            <p:ph type="dt" sz="half" idx="10"/>
          </p:nvPr>
        </p:nvSpPr>
        <p:spPr>
          <a:xfrm>
            <a:off x="838200" y="6356350"/>
            <a:ext cx="2743200" cy="365125"/>
          </a:xfrm>
          <a:prstGeom prst="rect">
            <a:avLst/>
          </a:prstGeom>
        </p:spPr>
        <p:txBody>
          <a:bodyPr/>
          <a:lstStyle/>
          <a:p>
            <a:endParaRPr lang="fr-FR"/>
          </a:p>
        </p:txBody>
      </p:sp>
      <p:sp>
        <p:nvSpPr>
          <p:cNvPr id="5" name="Espace réservé du pied de page 4">
            <a:extLst>
              <a:ext uri="{FF2B5EF4-FFF2-40B4-BE49-F238E27FC236}">
                <a16:creationId xmlns:a16="http://schemas.microsoft.com/office/drawing/2014/main" id="{6BA3F22B-A611-E94B-96AF-C7AF93A71071}"/>
              </a:ext>
            </a:extLst>
          </p:cNvPr>
          <p:cNvSpPr>
            <a:spLocks noGrp="1"/>
          </p:cNvSpPr>
          <p:nvPr>
            <p:ph type="ftr" sz="quarter" idx="11"/>
          </p:nvPr>
        </p:nvSpPr>
        <p:spPr>
          <a:xfrm>
            <a:off x="4038600" y="6356350"/>
            <a:ext cx="4114800" cy="365125"/>
          </a:xfrm>
          <a:prstGeom prst="rect">
            <a:avLst/>
          </a:prstGeom>
        </p:spPr>
        <p:txBody>
          <a:bodyPr/>
          <a:lstStyle/>
          <a:p>
            <a:r>
              <a:rPr lang="fr-FR"/>
              <a:t>L’usage et la reproduction de ce document sont interdits</a:t>
            </a:r>
          </a:p>
        </p:txBody>
      </p:sp>
      <p:sp>
        <p:nvSpPr>
          <p:cNvPr id="6" name="Espace réservé du numéro de diapositive 5">
            <a:extLst>
              <a:ext uri="{FF2B5EF4-FFF2-40B4-BE49-F238E27FC236}">
                <a16:creationId xmlns:a16="http://schemas.microsoft.com/office/drawing/2014/main" id="{1BBF8DC9-2AD5-6F4A-BC9E-2D482319F9C9}"/>
              </a:ext>
            </a:extLst>
          </p:cNvPr>
          <p:cNvSpPr>
            <a:spLocks noGrp="1"/>
          </p:cNvSpPr>
          <p:nvPr>
            <p:ph type="sldNum" sz="quarter" idx="12"/>
          </p:nvPr>
        </p:nvSpPr>
        <p:spPr>
          <a:xfrm>
            <a:off x="8610600" y="6356350"/>
            <a:ext cx="2743200" cy="365125"/>
          </a:xfrm>
          <a:prstGeom prst="rect">
            <a:avLst/>
          </a:prstGeom>
        </p:spPr>
        <p:txBody>
          <a:bodyPr/>
          <a:lstStyle/>
          <a:p>
            <a:fld id="{71E11B1A-F1A9-9D44-AFFE-33D573828BEE}" type="slidenum">
              <a:rPr lang="fr-FR" smtClean="0"/>
              <a:t>‹N°›</a:t>
            </a:fld>
            <a:endParaRPr lang="fr-FR"/>
          </a:p>
        </p:txBody>
      </p:sp>
    </p:spTree>
    <p:extLst>
      <p:ext uri="{BB962C8B-B14F-4D97-AF65-F5344CB8AC3E}">
        <p14:creationId xmlns:p14="http://schemas.microsoft.com/office/powerpoint/2010/main" val="21922772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2_Diapositive de titre">
    <p:bg>
      <p:bgPr>
        <a:solidFill>
          <a:srgbClr val="BE1811"/>
        </a:solidFill>
        <a:effectLst/>
      </p:bgPr>
    </p:bg>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3DA5D391-8CF6-E44E-B4D8-426884D4D1E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7900" y="5998597"/>
            <a:ext cx="2656800" cy="651294"/>
          </a:xfrm>
          <a:prstGeom prst="rect">
            <a:avLst/>
          </a:prstGeom>
        </p:spPr>
      </p:pic>
    </p:spTree>
    <p:extLst>
      <p:ext uri="{BB962C8B-B14F-4D97-AF65-F5344CB8AC3E}">
        <p14:creationId xmlns:p14="http://schemas.microsoft.com/office/powerpoint/2010/main" val="15028633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iapositive de titre">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3DA5D391-8CF6-E44E-B4D8-426884D4D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860" y="6073548"/>
            <a:ext cx="2656800" cy="651294"/>
          </a:xfrm>
          <a:prstGeom prst="rect">
            <a:avLst/>
          </a:prstGeom>
        </p:spPr>
      </p:pic>
    </p:spTree>
    <p:extLst>
      <p:ext uri="{BB962C8B-B14F-4D97-AF65-F5344CB8AC3E}">
        <p14:creationId xmlns:p14="http://schemas.microsoft.com/office/powerpoint/2010/main" val="40050876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iapositive de titre">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3DA5D391-8CF6-E44E-B4D8-426884D4D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860" y="6073548"/>
            <a:ext cx="2656800" cy="651294"/>
          </a:xfrm>
          <a:prstGeom prst="rect">
            <a:avLst/>
          </a:prstGeom>
        </p:spPr>
      </p:pic>
    </p:spTree>
    <p:extLst>
      <p:ext uri="{BB962C8B-B14F-4D97-AF65-F5344CB8AC3E}">
        <p14:creationId xmlns:p14="http://schemas.microsoft.com/office/powerpoint/2010/main" val="3626485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F9ECAF-F5BE-5444-AEE9-8A51E87F464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62D2B91-F56B-834A-9B87-0269FAB811C2}"/>
              </a:ext>
            </a:extLst>
          </p:cNvPr>
          <p:cNvSpPr>
            <a:spLocks noGrp="1"/>
          </p:cNvSpPr>
          <p:nvPr>
            <p:ph type="dt" sz="half" idx="10"/>
          </p:nvPr>
        </p:nvSpPr>
        <p:spPr>
          <a:xfrm>
            <a:off x="838200" y="6356350"/>
            <a:ext cx="2743200" cy="365125"/>
          </a:xfrm>
          <a:prstGeom prst="rect">
            <a:avLst/>
          </a:prstGeom>
        </p:spPr>
        <p:txBody>
          <a:bodyPr/>
          <a:lstStyle/>
          <a:p>
            <a:endParaRPr lang="fr-FR"/>
          </a:p>
        </p:txBody>
      </p:sp>
      <p:sp>
        <p:nvSpPr>
          <p:cNvPr id="4" name="Espace réservé du pied de page 3">
            <a:extLst>
              <a:ext uri="{FF2B5EF4-FFF2-40B4-BE49-F238E27FC236}">
                <a16:creationId xmlns:a16="http://schemas.microsoft.com/office/drawing/2014/main" id="{055D8694-9CE2-0D45-87B9-4D2C56466A43}"/>
              </a:ext>
            </a:extLst>
          </p:cNvPr>
          <p:cNvSpPr>
            <a:spLocks noGrp="1"/>
          </p:cNvSpPr>
          <p:nvPr>
            <p:ph type="ftr" sz="quarter" idx="11"/>
          </p:nvPr>
        </p:nvSpPr>
        <p:spPr>
          <a:xfrm>
            <a:off x="4038600" y="6310312"/>
            <a:ext cx="4114800" cy="365125"/>
          </a:xfrm>
          <a:prstGeom prst="rect">
            <a:avLst/>
          </a:prstGeom>
        </p:spPr>
        <p:txBody>
          <a:bodyPr/>
          <a:lstStyle/>
          <a:p>
            <a:r>
              <a:rPr lang="fr-FR"/>
              <a:t>L’usage et la reproduction de ce document sont interdits</a:t>
            </a:r>
          </a:p>
        </p:txBody>
      </p:sp>
      <p:sp>
        <p:nvSpPr>
          <p:cNvPr id="5" name="Espace réservé du numéro de diapositive 4">
            <a:extLst>
              <a:ext uri="{FF2B5EF4-FFF2-40B4-BE49-F238E27FC236}">
                <a16:creationId xmlns:a16="http://schemas.microsoft.com/office/drawing/2014/main" id="{E93F929E-8DE2-2045-A9F9-5416C219EFD1}"/>
              </a:ext>
            </a:extLst>
          </p:cNvPr>
          <p:cNvSpPr>
            <a:spLocks noGrp="1"/>
          </p:cNvSpPr>
          <p:nvPr>
            <p:ph type="sldNum" sz="quarter" idx="12"/>
          </p:nvPr>
        </p:nvSpPr>
        <p:spPr>
          <a:xfrm>
            <a:off x="8610600" y="6356350"/>
            <a:ext cx="2743200" cy="365125"/>
          </a:xfrm>
          <a:prstGeom prst="rect">
            <a:avLst/>
          </a:prstGeom>
        </p:spPr>
        <p:txBody>
          <a:bodyPr/>
          <a:lstStyle/>
          <a:p>
            <a:fld id="{71E11B1A-F1A9-9D44-AFFE-33D573828BEE}" type="slidenum">
              <a:rPr lang="fr-FR" smtClean="0"/>
              <a:pPr/>
              <a:t>‹N°›</a:t>
            </a:fld>
            <a:endParaRPr lang="fr-FR"/>
          </a:p>
        </p:txBody>
      </p:sp>
    </p:spTree>
    <p:extLst>
      <p:ext uri="{BB962C8B-B14F-4D97-AF65-F5344CB8AC3E}">
        <p14:creationId xmlns:p14="http://schemas.microsoft.com/office/powerpoint/2010/main" val="3527568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Diapositive de titre">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88D3531A-FC86-4340-96D0-D4C39C3F3F07}"/>
              </a:ext>
            </a:extLst>
          </p:cNvPr>
          <p:cNvSpPr>
            <a:spLocks noGrp="1"/>
          </p:cNvSpPr>
          <p:nvPr>
            <p:ph type="subTitle" idx="1"/>
          </p:nvPr>
        </p:nvSpPr>
        <p:spPr>
          <a:xfrm>
            <a:off x="2175201" y="3718426"/>
            <a:ext cx="9144000" cy="1655762"/>
          </a:xfrm>
        </p:spPr>
        <p:txBody>
          <a:bodyPr/>
          <a:lstStyle>
            <a:lvl1pPr marL="0" indent="0" algn="l">
              <a:buNone/>
              <a:defRPr sz="2400" cap="all" baseline="0">
                <a:solidFill>
                  <a:schemeClr val="bg1"/>
                </a:solidFill>
                <a:latin typeface="Montserrat"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cxnSp>
        <p:nvCxnSpPr>
          <p:cNvPr id="5" name="Connecteur droit 4">
            <a:extLst>
              <a:ext uri="{FF2B5EF4-FFF2-40B4-BE49-F238E27FC236}">
                <a16:creationId xmlns:a16="http://schemas.microsoft.com/office/drawing/2014/main" id="{386125D2-6208-0B4B-8F63-C2ABF830FE61}"/>
              </a:ext>
            </a:extLst>
          </p:cNvPr>
          <p:cNvCxnSpPr>
            <a:cxnSpLocks/>
          </p:cNvCxnSpPr>
          <p:nvPr userDrawn="1"/>
        </p:nvCxnSpPr>
        <p:spPr>
          <a:xfrm>
            <a:off x="2081490" y="3684729"/>
            <a:ext cx="0" cy="1244600"/>
          </a:xfrm>
          <a:prstGeom prst="line">
            <a:avLst/>
          </a:prstGeom>
          <a:ln w="1492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626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Diapositive de titre">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88D3531A-FC86-4340-96D0-D4C39C3F3F07}"/>
              </a:ext>
            </a:extLst>
          </p:cNvPr>
          <p:cNvSpPr>
            <a:spLocks noGrp="1"/>
          </p:cNvSpPr>
          <p:nvPr>
            <p:ph type="subTitle" idx="1"/>
          </p:nvPr>
        </p:nvSpPr>
        <p:spPr>
          <a:xfrm>
            <a:off x="2175201" y="3718426"/>
            <a:ext cx="9144000" cy="1655762"/>
          </a:xfrm>
        </p:spPr>
        <p:txBody>
          <a:bodyPr/>
          <a:lstStyle>
            <a:lvl1pPr marL="0" indent="0" algn="l">
              <a:buNone/>
              <a:defRPr sz="2400" cap="all" baseline="0">
                <a:solidFill>
                  <a:schemeClr val="bg1"/>
                </a:solidFill>
                <a:latin typeface="Montserrat"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ZoneTexte 3">
            <a:extLst>
              <a:ext uri="{FF2B5EF4-FFF2-40B4-BE49-F238E27FC236}">
                <a16:creationId xmlns:a16="http://schemas.microsoft.com/office/drawing/2014/main" id="{2AF7C627-B719-3D40-A643-5E5D1D23034E}"/>
              </a:ext>
            </a:extLst>
          </p:cNvPr>
          <p:cNvSpPr txBox="1"/>
          <p:nvPr userDrawn="1"/>
        </p:nvSpPr>
        <p:spPr>
          <a:xfrm>
            <a:off x="1444711" y="1657179"/>
            <a:ext cx="3263900" cy="2246769"/>
          </a:xfrm>
          <a:prstGeom prst="rect">
            <a:avLst/>
          </a:prstGeom>
          <a:noFill/>
        </p:spPr>
        <p:txBody>
          <a:bodyPr wrap="square" rtlCol="0">
            <a:spAutoFit/>
          </a:bodyPr>
          <a:lstStyle/>
          <a:p>
            <a:r>
              <a:rPr lang="fr-FR" sz="14000" b="1" spc="600" baseline="0">
                <a:solidFill>
                  <a:schemeClr val="bg1"/>
                </a:solidFill>
                <a:latin typeface="Montserrat" pitchFamily="2" charset="77"/>
              </a:rPr>
              <a:t>02</a:t>
            </a:r>
          </a:p>
        </p:txBody>
      </p:sp>
      <p:cxnSp>
        <p:nvCxnSpPr>
          <p:cNvPr id="5" name="Connecteur droit 4">
            <a:extLst>
              <a:ext uri="{FF2B5EF4-FFF2-40B4-BE49-F238E27FC236}">
                <a16:creationId xmlns:a16="http://schemas.microsoft.com/office/drawing/2014/main" id="{386125D2-6208-0B4B-8F63-C2ABF830FE61}"/>
              </a:ext>
            </a:extLst>
          </p:cNvPr>
          <p:cNvCxnSpPr>
            <a:cxnSpLocks/>
          </p:cNvCxnSpPr>
          <p:nvPr userDrawn="1"/>
        </p:nvCxnSpPr>
        <p:spPr>
          <a:xfrm>
            <a:off x="2081490" y="3684729"/>
            <a:ext cx="0" cy="1244600"/>
          </a:xfrm>
          <a:prstGeom prst="line">
            <a:avLst/>
          </a:prstGeom>
          <a:ln w="1492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191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Diapositive de titre">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88D3531A-FC86-4340-96D0-D4C39C3F3F07}"/>
              </a:ext>
            </a:extLst>
          </p:cNvPr>
          <p:cNvSpPr>
            <a:spLocks noGrp="1"/>
          </p:cNvSpPr>
          <p:nvPr>
            <p:ph type="subTitle" idx="1"/>
          </p:nvPr>
        </p:nvSpPr>
        <p:spPr>
          <a:xfrm>
            <a:off x="2175201" y="3718426"/>
            <a:ext cx="9144000" cy="1655762"/>
          </a:xfrm>
        </p:spPr>
        <p:txBody>
          <a:bodyPr/>
          <a:lstStyle>
            <a:lvl1pPr marL="0" indent="0" algn="l">
              <a:buNone/>
              <a:defRPr sz="2400" cap="all" baseline="0">
                <a:solidFill>
                  <a:schemeClr val="bg1"/>
                </a:solidFill>
                <a:latin typeface="Montserrat"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ZoneTexte 3">
            <a:extLst>
              <a:ext uri="{FF2B5EF4-FFF2-40B4-BE49-F238E27FC236}">
                <a16:creationId xmlns:a16="http://schemas.microsoft.com/office/drawing/2014/main" id="{2AF7C627-B719-3D40-A643-5E5D1D23034E}"/>
              </a:ext>
            </a:extLst>
          </p:cNvPr>
          <p:cNvSpPr txBox="1"/>
          <p:nvPr userDrawn="1"/>
        </p:nvSpPr>
        <p:spPr>
          <a:xfrm>
            <a:off x="1444711" y="1657179"/>
            <a:ext cx="3263900" cy="2246769"/>
          </a:xfrm>
          <a:prstGeom prst="rect">
            <a:avLst/>
          </a:prstGeom>
          <a:noFill/>
        </p:spPr>
        <p:txBody>
          <a:bodyPr wrap="square" rtlCol="0">
            <a:spAutoFit/>
          </a:bodyPr>
          <a:lstStyle/>
          <a:p>
            <a:r>
              <a:rPr lang="fr-FR" sz="14000" b="1" spc="600" baseline="0">
                <a:solidFill>
                  <a:schemeClr val="bg1"/>
                </a:solidFill>
                <a:latin typeface="Montserrat" pitchFamily="2" charset="77"/>
              </a:rPr>
              <a:t>03</a:t>
            </a:r>
          </a:p>
        </p:txBody>
      </p:sp>
      <p:cxnSp>
        <p:nvCxnSpPr>
          <p:cNvPr id="5" name="Connecteur droit 4">
            <a:extLst>
              <a:ext uri="{FF2B5EF4-FFF2-40B4-BE49-F238E27FC236}">
                <a16:creationId xmlns:a16="http://schemas.microsoft.com/office/drawing/2014/main" id="{386125D2-6208-0B4B-8F63-C2ABF830FE61}"/>
              </a:ext>
            </a:extLst>
          </p:cNvPr>
          <p:cNvCxnSpPr>
            <a:cxnSpLocks/>
          </p:cNvCxnSpPr>
          <p:nvPr userDrawn="1"/>
        </p:nvCxnSpPr>
        <p:spPr>
          <a:xfrm>
            <a:off x="2081490" y="3684729"/>
            <a:ext cx="0" cy="1244600"/>
          </a:xfrm>
          <a:prstGeom prst="line">
            <a:avLst/>
          </a:prstGeom>
          <a:ln w="1492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387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036B2A-7863-A645-8757-B448D9C6CE84}"/>
              </a:ext>
            </a:extLst>
          </p:cNvPr>
          <p:cNvSpPr>
            <a:spLocks noGrp="1"/>
          </p:cNvSpPr>
          <p:nvPr>
            <p:ph type="ctrTitle"/>
          </p:nvPr>
        </p:nvSpPr>
        <p:spPr>
          <a:xfrm>
            <a:off x="984354" y="1963947"/>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8D3531A-FC86-4340-96D0-D4C39C3F3F07}"/>
              </a:ext>
            </a:extLst>
          </p:cNvPr>
          <p:cNvSpPr>
            <a:spLocks noGrp="1"/>
          </p:cNvSpPr>
          <p:nvPr>
            <p:ph type="subTitle" idx="1"/>
          </p:nvPr>
        </p:nvSpPr>
        <p:spPr>
          <a:xfrm>
            <a:off x="984354" y="4561410"/>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152B831-0002-264B-AB3A-AAFBB957C275}"/>
              </a:ext>
            </a:extLst>
          </p:cNvPr>
          <p:cNvSpPr>
            <a:spLocks noGrp="1"/>
          </p:cNvSpPr>
          <p:nvPr>
            <p:ph type="dt" sz="half" idx="10"/>
          </p:nvPr>
        </p:nvSpPr>
        <p:spPr/>
        <p:txBody>
          <a:bodyPr/>
          <a:lstStyle/>
          <a:p>
            <a:endParaRPr lang="fr-FR"/>
          </a:p>
        </p:txBody>
      </p:sp>
      <p:sp>
        <p:nvSpPr>
          <p:cNvPr id="5" name="Espace réservé du pied de page 4">
            <a:extLst>
              <a:ext uri="{FF2B5EF4-FFF2-40B4-BE49-F238E27FC236}">
                <a16:creationId xmlns:a16="http://schemas.microsoft.com/office/drawing/2014/main" id="{BAF9E818-22E5-CB49-9645-A9C622BDB370}"/>
              </a:ext>
            </a:extLst>
          </p:cNvPr>
          <p:cNvSpPr>
            <a:spLocks noGrp="1"/>
          </p:cNvSpPr>
          <p:nvPr>
            <p:ph type="ftr" sz="quarter" idx="11"/>
          </p:nvPr>
        </p:nvSpPr>
        <p:spPr/>
        <p:txBody>
          <a:bodyPr/>
          <a:lstStyle/>
          <a:p>
            <a:r>
              <a:rPr lang="fr-FR"/>
              <a:t>L’usage et la reproduction de ce document sont interdits</a:t>
            </a:r>
          </a:p>
        </p:txBody>
      </p:sp>
      <p:sp>
        <p:nvSpPr>
          <p:cNvPr id="6" name="Espace réservé du numéro de diapositive 5">
            <a:extLst>
              <a:ext uri="{FF2B5EF4-FFF2-40B4-BE49-F238E27FC236}">
                <a16:creationId xmlns:a16="http://schemas.microsoft.com/office/drawing/2014/main" id="{D33BF724-0238-5F40-9F13-2933EB76452D}"/>
              </a:ext>
            </a:extLst>
          </p:cNvPr>
          <p:cNvSpPr>
            <a:spLocks noGrp="1"/>
          </p:cNvSpPr>
          <p:nvPr>
            <p:ph type="sldNum" sz="quarter" idx="12"/>
          </p:nvPr>
        </p:nvSpPr>
        <p:spPr/>
        <p:txBody>
          <a:bodyPr/>
          <a:lstStyle/>
          <a:p>
            <a:fld id="{71E11B1A-F1A9-9D44-AFFE-33D573828BEE}" type="slidenum">
              <a:rPr lang="fr-FR" smtClean="0"/>
              <a:pPr/>
              <a:t>‹N°›</a:t>
            </a:fld>
            <a:r>
              <a:rPr lang="fr-FR"/>
              <a:t>/</a:t>
            </a:r>
          </a:p>
        </p:txBody>
      </p:sp>
    </p:spTree>
    <p:extLst>
      <p:ext uri="{BB962C8B-B14F-4D97-AF65-F5344CB8AC3E}">
        <p14:creationId xmlns:p14="http://schemas.microsoft.com/office/powerpoint/2010/main" val="1631690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1819CE-24A1-7D47-9099-AE818048FEEE}"/>
              </a:ext>
            </a:extLst>
          </p:cNvPr>
          <p:cNvSpPr>
            <a:spLocks noGrp="1"/>
          </p:cNvSpPr>
          <p:nvPr>
            <p:ph type="title"/>
          </p:nvPr>
        </p:nvSpPr>
        <p:spPr>
          <a:xfrm>
            <a:off x="1238250" y="365125"/>
            <a:ext cx="10115550" cy="1325563"/>
          </a:xfrm>
        </p:spPr>
        <p:txBody>
          <a:bodyPr/>
          <a:lstStyle/>
          <a:p>
            <a:r>
              <a:rPr lang="fr-FR"/>
              <a:t>Modifiez le style du titre</a:t>
            </a:r>
          </a:p>
        </p:txBody>
      </p:sp>
      <p:sp>
        <p:nvSpPr>
          <p:cNvPr id="3" name="Espace réservé du contenu 2">
            <a:extLst>
              <a:ext uri="{FF2B5EF4-FFF2-40B4-BE49-F238E27FC236}">
                <a16:creationId xmlns:a16="http://schemas.microsoft.com/office/drawing/2014/main" id="{E576ADF4-9A1A-C34E-8F7D-54828D427258}"/>
              </a:ext>
            </a:extLst>
          </p:cNvPr>
          <p:cNvSpPr>
            <a:spLocks noGrp="1"/>
          </p:cNvSpPr>
          <p:nvPr>
            <p:ph idx="1"/>
          </p:nvPr>
        </p:nvSpPr>
        <p:spPr>
          <a:xfrm>
            <a:off x="838200" y="1847850"/>
            <a:ext cx="10515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4A361E5-8BAB-B146-8CF8-F6640A852772}"/>
              </a:ext>
            </a:extLst>
          </p:cNvPr>
          <p:cNvSpPr>
            <a:spLocks noGrp="1"/>
          </p:cNvSpPr>
          <p:nvPr>
            <p:ph type="dt" sz="half" idx="10"/>
          </p:nvPr>
        </p:nvSpPr>
        <p:spPr>
          <a:xfrm>
            <a:off x="838200" y="6356350"/>
            <a:ext cx="2743200" cy="365125"/>
          </a:xfrm>
          <a:prstGeom prst="rect">
            <a:avLst/>
          </a:prstGeom>
        </p:spPr>
        <p:txBody>
          <a:bodyPr/>
          <a:lstStyle/>
          <a:p>
            <a:endParaRPr lang="fr-FR"/>
          </a:p>
        </p:txBody>
      </p:sp>
      <p:sp>
        <p:nvSpPr>
          <p:cNvPr id="5" name="Espace réservé du pied de page 4">
            <a:extLst>
              <a:ext uri="{FF2B5EF4-FFF2-40B4-BE49-F238E27FC236}">
                <a16:creationId xmlns:a16="http://schemas.microsoft.com/office/drawing/2014/main" id="{6BA3F22B-A611-E94B-96AF-C7AF93A71071}"/>
              </a:ext>
            </a:extLst>
          </p:cNvPr>
          <p:cNvSpPr>
            <a:spLocks noGrp="1"/>
          </p:cNvSpPr>
          <p:nvPr>
            <p:ph type="ftr" sz="quarter" idx="11"/>
          </p:nvPr>
        </p:nvSpPr>
        <p:spPr>
          <a:xfrm>
            <a:off x="4038600" y="6356350"/>
            <a:ext cx="4114800" cy="365125"/>
          </a:xfrm>
          <a:prstGeom prst="rect">
            <a:avLst/>
          </a:prstGeom>
        </p:spPr>
        <p:txBody>
          <a:bodyPr/>
          <a:lstStyle/>
          <a:p>
            <a:r>
              <a:rPr lang="fr-FR"/>
              <a:t>L’usage et la reproduction de ce document sont interdits</a:t>
            </a:r>
          </a:p>
        </p:txBody>
      </p:sp>
      <p:sp>
        <p:nvSpPr>
          <p:cNvPr id="6" name="Espace réservé du numéro de diapositive 5">
            <a:extLst>
              <a:ext uri="{FF2B5EF4-FFF2-40B4-BE49-F238E27FC236}">
                <a16:creationId xmlns:a16="http://schemas.microsoft.com/office/drawing/2014/main" id="{1BBF8DC9-2AD5-6F4A-BC9E-2D482319F9C9}"/>
              </a:ext>
            </a:extLst>
          </p:cNvPr>
          <p:cNvSpPr>
            <a:spLocks noGrp="1"/>
          </p:cNvSpPr>
          <p:nvPr>
            <p:ph type="sldNum" sz="quarter" idx="12"/>
          </p:nvPr>
        </p:nvSpPr>
        <p:spPr>
          <a:xfrm>
            <a:off x="8610600" y="6356350"/>
            <a:ext cx="2743200" cy="365125"/>
          </a:xfrm>
          <a:prstGeom prst="rect">
            <a:avLst/>
          </a:prstGeom>
        </p:spPr>
        <p:txBody>
          <a:bodyPr/>
          <a:lstStyle/>
          <a:p>
            <a:fld id="{1DB64C92-5637-C84E-92C0-229FD0B1060E}" type="slidenum">
              <a:rPr lang="fr-FR" smtClean="0"/>
              <a:t>‹N°›</a:t>
            </a:fld>
            <a:r>
              <a:rPr lang="fr-FR"/>
              <a:t>/</a:t>
            </a:r>
          </a:p>
        </p:txBody>
      </p:sp>
    </p:spTree>
    <p:extLst>
      <p:ext uri="{BB962C8B-B14F-4D97-AF65-F5344CB8AC3E}">
        <p14:creationId xmlns:p14="http://schemas.microsoft.com/office/powerpoint/2010/main" val="355660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0C4E14-AF8D-024F-A0A4-62E722B4DBD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FE30F05-06A0-4D42-9BD5-24F694947DCE}"/>
              </a:ext>
            </a:extLst>
          </p:cNvPr>
          <p:cNvSpPr>
            <a:spLocks noGrp="1"/>
          </p:cNvSpPr>
          <p:nvPr>
            <p:ph type="dt" sz="half" idx="10"/>
          </p:nvPr>
        </p:nvSpPr>
        <p:spPr>
          <a:xfrm>
            <a:off x="838200" y="6356350"/>
            <a:ext cx="2743200" cy="365125"/>
          </a:xfrm>
          <a:prstGeom prst="rect">
            <a:avLst/>
          </a:prstGeom>
        </p:spPr>
        <p:txBody>
          <a:bodyPr/>
          <a:lstStyle/>
          <a:p>
            <a:endParaRPr lang="fr-FR"/>
          </a:p>
        </p:txBody>
      </p:sp>
      <p:sp>
        <p:nvSpPr>
          <p:cNvPr id="4" name="Espace réservé du pied de page 3">
            <a:extLst>
              <a:ext uri="{FF2B5EF4-FFF2-40B4-BE49-F238E27FC236}">
                <a16:creationId xmlns:a16="http://schemas.microsoft.com/office/drawing/2014/main" id="{FC862D38-A8FA-2443-99A6-7389AA178B01}"/>
              </a:ext>
            </a:extLst>
          </p:cNvPr>
          <p:cNvSpPr>
            <a:spLocks noGrp="1"/>
          </p:cNvSpPr>
          <p:nvPr>
            <p:ph type="ftr" sz="quarter" idx="11"/>
          </p:nvPr>
        </p:nvSpPr>
        <p:spPr>
          <a:xfrm>
            <a:off x="4038600" y="6356349"/>
            <a:ext cx="4114800" cy="365125"/>
          </a:xfrm>
          <a:prstGeom prst="rect">
            <a:avLst/>
          </a:prstGeom>
        </p:spPr>
        <p:txBody>
          <a:bodyPr/>
          <a:lstStyle/>
          <a:p>
            <a:r>
              <a:rPr lang="fr-FR"/>
              <a:t>L’usage et la reproduction de ce document sont interdits</a:t>
            </a:r>
          </a:p>
        </p:txBody>
      </p:sp>
      <p:sp>
        <p:nvSpPr>
          <p:cNvPr id="5" name="Espace réservé du numéro de diapositive 4">
            <a:extLst>
              <a:ext uri="{FF2B5EF4-FFF2-40B4-BE49-F238E27FC236}">
                <a16:creationId xmlns:a16="http://schemas.microsoft.com/office/drawing/2014/main" id="{00E42685-482F-F644-89D9-D50F761CBE84}"/>
              </a:ext>
            </a:extLst>
          </p:cNvPr>
          <p:cNvSpPr>
            <a:spLocks noGrp="1"/>
          </p:cNvSpPr>
          <p:nvPr>
            <p:ph type="sldNum" sz="quarter" idx="12"/>
          </p:nvPr>
        </p:nvSpPr>
        <p:spPr>
          <a:xfrm>
            <a:off x="8610600" y="6356350"/>
            <a:ext cx="2743200" cy="365125"/>
          </a:xfrm>
          <a:prstGeom prst="rect">
            <a:avLst/>
          </a:prstGeom>
        </p:spPr>
        <p:txBody>
          <a:bodyPr/>
          <a:lstStyle/>
          <a:p>
            <a:fld id="{1DB64C92-5637-C84E-92C0-229FD0B1060E}" type="slidenum">
              <a:rPr lang="fr-FR" smtClean="0"/>
              <a:t>‹N°›</a:t>
            </a:fld>
            <a:r>
              <a:rPr lang="fr-FR"/>
              <a:t>/</a:t>
            </a:r>
          </a:p>
        </p:txBody>
      </p:sp>
    </p:spTree>
    <p:extLst>
      <p:ext uri="{BB962C8B-B14F-4D97-AF65-F5344CB8AC3E}">
        <p14:creationId xmlns:p14="http://schemas.microsoft.com/office/powerpoint/2010/main" val="570582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image" Target="../media/image2.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theme" Target="../theme/theme3.xml"/><Relationship Id="rId4"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21.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BE1811"/>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D984E0E-2D4F-6C4E-8FC4-9A8C5662A0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DC9B775-2619-FD49-AC5F-AC18DFA8A4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2B89EB2-BC88-454E-BD8E-D794D61D80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a:p>
        </p:txBody>
      </p:sp>
      <p:sp>
        <p:nvSpPr>
          <p:cNvPr id="5" name="Espace réservé du pied de page 4">
            <a:extLst>
              <a:ext uri="{FF2B5EF4-FFF2-40B4-BE49-F238E27FC236}">
                <a16:creationId xmlns:a16="http://schemas.microsoft.com/office/drawing/2014/main" id="{E9425BF4-D1EA-D844-919E-50B55CD596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L’usage et la reproduction de ce document sont interdits</a:t>
            </a:r>
          </a:p>
        </p:txBody>
      </p:sp>
      <p:sp>
        <p:nvSpPr>
          <p:cNvPr id="6" name="Espace réservé du numéro de diapositive 5">
            <a:extLst>
              <a:ext uri="{FF2B5EF4-FFF2-40B4-BE49-F238E27FC236}">
                <a16:creationId xmlns:a16="http://schemas.microsoft.com/office/drawing/2014/main" id="{7CFBB5A6-1444-C946-925E-1B5736DA96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B64C92-5637-C84E-92C0-229FD0B1060E}" type="slidenum">
              <a:rPr lang="fr-FR" smtClean="0"/>
              <a:t>‹N°›</a:t>
            </a:fld>
            <a:endParaRPr lang="fr-FR"/>
          </a:p>
        </p:txBody>
      </p:sp>
    </p:spTree>
    <p:extLst>
      <p:ext uri="{BB962C8B-B14F-4D97-AF65-F5344CB8AC3E}">
        <p14:creationId xmlns:p14="http://schemas.microsoft.com/office/powerpoint/2010/main" val="3548793638"/>
      </p:ext>
    </p:extLst>
  </p:cSld>
  <p:clrMap bg1="lt1" tx1="dk1" bg2="lt2" tx2="dk2" accent1="accent1" accent2="accent2" accent3="accent3" accent4="accent4" accent5="accent5" accent6="accent6" hlink="hlink" folHlink="folHlink"/>
  <p:sldLayoutIdLst>
    <p:sldLayoutId id="2147483662" r:id="rId1"/>
    <p:sldLayoutId id="2147483676" r:id="rId2"/>
    <p:sldLayoutId id="2147483660" r:id="rId3"/>
    <p:sldLayoutId id="2147483685" r:id="rId4"/>
    <p:sldLayoutId id="2147483686" r:id="rId5"/>
    <p:sldLayoutId id="2147483687" r:id="rId6"/>
  </p:sldLayoutIdLst>
  <p:hf hdr="0" dt="0"/>
  <p:txStyles>
    <p:titleStyle>
      <a:lvl1pPr algn="l" defTabSz="914400" rtl="0" eaLnBrk="1" latinLnBrk="0" hangingPunct="1">
        <a:lnSpc>
          <a:spcPct val="90000"/>
        </a:lnSpc>
        <a:spcBef>
          <a:spcPct val="0"/>
        </a:spcBef>
        <a:buNone/>
        <a:defRPr sz="4400" kern="1200" baseline="0">
          <a:solidFill>
            <a:schemeClr val="bg1"/>
          </a:solidFill>
          <a:latin typeface="Montserrat SemiBold"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Montserra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Montserra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Montserra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Montserra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hape 56">
            <a:extLst>
              <a:ext uri="{FF2B5EF4-FFF2-40B4-BE49-F238E27FC236}">
                <a16:creationId xmlns:a16="http://schemas.microsoft.com/office/drawing/2014/main" id="{F2DCC101-3FC4-D941-8D47-351B684BB16E}"/>
              </a:ext>
            </a:extLst>
          </p:cNvPr>
          <p:cNvSpPr/>
          <p:nvPr/>
        </p:nvSpPr>
        <p:spPr>
          <a:xfrm rot="17700000">
            <a:off x="-2125416" y="-779116"/>
            <a:ext cx="9522318" cy="7162352"/>
          </a:xfrm>
          <a:custGeom>
            <a:avLst/>
            <a:gdLst>
              <a:gd name="connsiteX0" fmla="*/ 0 w 18022274"/>
              <a:gd name="connsiteY0" fmla="*/ 0 h 11822906"/>
              <a:gd name="connsiteX1" fmla="*/ 18022274 w 18022274"/>
              <a:gd name="connsiteY1" fmla="*/ 0 h 11822906"/>
              <a:gd name="connsiteX2" fmla="*/ 18022274 w 18022274"/>
              <a:gd name="connsiteY2" fmla="*/ 11822906 h 11822906"/>
              <a:gd name="connsiteX3" fmla="*/ 0 w 18022274"/>
              <a:gd name="connsiteY3" fmla="*/ 11822906 h 11822906"/>
              <a:gd name="connsiteX4" fmla="*/ 0 w 18022274"/>
              <a:gd name="connsiteY4" fmla="*/ 0 h 11822906"/>
              <a:gd name="connsiteX0" fmla="*/ 0 w 18022274"/>
              <a:gd name="connsiteY0" fmla="*/ 0 h 11822906"/>
              <a:gd name="connsiteX1" fmla="*/ 18022274 w 18022274"/>
              <a:gd name="connsiteY1" fmla="*/ 0 h 11822906"/>
              <a:gd name="connsiteX2" fmla="*/ 16144636 w 18022274"/>
              <a:gd name="connsiteY2" fmla="*/ 11820695 h 11822906"/>
              <a:gd name="connsiteX3" fmla="*/ 0 w 18022274"/>
              <a:gd name="connsiteY3" fmla="*/ 11822906 h 11822906"/>
              <a:gd name="connsiteX4" fmla="*/ 0 w 18022274"/>
              <a:gd name="connsiteY4" fmla="*/ 0 h 11822906"/>
              <a:gd name="connsiteX0" fmla="*/ 0 w 18022274"/>
              <a:gd name="connsiteY0" fmla="*/ 0 h 11822906"/>
              <a:gd name="connsiteX1" fmla="*/ 18022274 w 18022274"/>
              <a:gd name="connsiteY1" fmla="*/ 0 h 11822906"/>
              <a:gd name="connsiteX2" fmla="*/ 17964212 w 18022274"/>
              <a:gd name="connsiteY2" fmla="*/ 360804 h 11822906"/>
              <a:gd name="connsiteX3" fmla="*/ 16144636 w 18022274"/>
              <a:gd name="connsiteY3" fmla="*/ 11820695 h 11822906"/>
              <a:gd name="connsiteX4" fmla="*/ 0 w 18022274"/>
              <a:gd name="connsiteY4" fmla="*/ 11822906 h 11822906"/>
              <a:gd name="connsiteX5" fmla="*/ 0 w 18022274"/>
              <a:gd name="connsiteY5" fmla="*/ 0 h 11822906"/>
              <a:gd name="connsiteX0" fmla="*/ 0 w 18022274"/>
              <a:gd name="connsiteY0" fmla="*/ 0 h 11822906"/>
              <a:gd name="connsiteX1" fmla="*/ 18022274 w 18022274"/>
              <a:gd name="connsiteY1" fmla="*/ 0 h 11822906"/>
              <a:gd name="connsiteX2" fmla="*/ 12006821 w 18022274"/>
              <a:gd name="connsiteY2" fmla="*/ 2947085 h 11822906"/>
              <a:gd name="connsiteX3" fmla="*/ 16144636 w 18022274"/>
              <a:gd name="connsiteY3" fmla="*/ 11820695 h 11822906"/>
              <a:gd name="connsiteX4" fmla="*/ 0 w 18022274"/>
              <a:gd name="connsiteY4" fmla="*/ 11822906 h 11822906"/>
              <a:gd name="connsiteX5" fmla="*/ 0 w 18022274"/>
              <a:gd name="connsiteY5" fmla="*/ 0 h 11822906"/>
              <a:gd name="connsiteX0" fmla="*/ 0 w 16144636"/>
              <a:gd name="connsiteY0" fmla="*/ 0 h 11822906"/>
              <a:gd name="connsiteX1" fmla="*/ 11408355 w 16144636"/>
              <a:gd name="connsiteY1" fmla="*/ 1611085 h 11822906"/>
              <a:gd name="connsiteX2" fmla="*/ 12006821 w 16144636"/>
              <a:gd name="connsiteY2" fmla="*/ 2947085 h 11822906"/>
              <a:gd name="connsiteX3" fmla="*/ 16144636 w 16144636"/>
              <a:gd name="connsiteY3" fmla="*/ 11820695 h 11822906"/>
              <a:gd name="connsiteX4" fmla="*/ 0 w 16144636"/>
              <a:gd name="connsiteY4" fmla="*/ 11822906 h 11822906"/>
              <a:gd name="connsiteX5" fmla="*/ 0 w 16144636"/>
              <a:gd name="connsiteY5" fmla="*/ 0 h 11822906"/>
              <a:gd name="connsiteX0" fmla="*/ 0 w 16144636"/>
              <a:gd name="connsiteY0" fmla="*/ 0 h 11822906"/>
              <a:gd name="connsiteX1" fmla="*/ 11408355 w 16144636"/>
              <a:gd name="connsiteY1" fmla="*/ 1611085 h 11822906"/>
              <a:gd name="connsiteX2" fmla="*/ 12006821 w 16144636"/>
              <a:gd name="connsiteY2" fmla="*/ 2947085 h 11822906"/>
              <a:gd name="connsiteX3" fmla="*/ 16144636 w 16144636"/>
              <a:gd name="connsiteY3" fmla="*/ 11820695 h 11822906"/>
              <a:gd name="connsiteX4" fmla="*/ 0 w 16144636"/>
              <a:gd name="connsiteY4" fmla="*/ 11822906 h 11822906"/>
              <a:gd name="connsiteX5" fmla="*/ 0 w 16144636"/>
              <a:gd name="connsiteY5" fmla="*/ 0 h 11822906"/>
              <a:gd name="connsiteX0" fmla="*/ 0 w 16144636"/>
              <a:gd name="connsiteY0" fmla="*/ 0 h 11825452"/>
              <a:gd name="connsiteX1" fmla="*/ 11408355 w 16144636"/>
              <a:gd name="connsiteY1" fmla="*/ 1611085 h 11825452"/>
              <a:gd name="connsiteX2" fmla="*/ 12006821 w 16144636"/>
              <a:gd name="connsiteY2" fmla="*/ 2947085 h 11825452"/>
              <a:gd name="connsiteX3" fmla="*/ 16144636 w 16144636"/>
              <a:gd name="connsiteY3" fmla="*/ 11820695 h 11825452"/>
              <a:gd name="connsiteX4" fmla="*/ 5346739 w 16144636"/>
              <a:gd name="connsiteY4" fmla="*/ 11825452 h 11825452"/>
              <a:gd name="connsiteX5" fmla="*/ 0 w 16144636"/>
              <a:gd name="connsiteY5" fmla="*/ 0 h 11825452"/>
              <a:gd name="connsiteX0" fmla="*/ 0 w 13581013"/>
              <a:gd name="connsiteY0" fmla="*/ 4114375 h 10214367"/>
              <a:gd name="connsiteX1" fmla="*/ 8844732 w 13581013"/>
              <a:gd name="connsiteY1" fmla="*/ 0 h 10214367"/>
              <a:gd name="connsiteX2" fmla="*/ 9443198 w 13581013"/>
              <a:gd name="connsiteY2" fmla="*/ 1336000 h 10214367"/>
              <a:gd name="connsiteX3" fmla="*/ 13581013 w 13581013"/>
              <a:gd name="connsiteY3" fmla="*/ 10209610 h 10214367"/>
              <a:gd name="connsiteX4" fmla="*/ 2783116 w 13581013"/>
              <a:gd name="connsiteY4" fmla="*/ 10214367 h 10214367"/>
              <a:gd name="connsiteX5" fmla="*/ 0 w 13581013"/>
              <a:gd name="connsiteY5" fmla="*/ 4114375 h 10214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1013" h="10214367">
                <a:moveTo>
                  <a:pt x="0" y="4114375"/>
                </a:moveTo>
                <a:lnTo>
                  <a:pt x="8844732" y="0"/>
                </a:lnTo>
                <a:cubicBezTo>
                  <a:pt x="8861475" y="96709"/>
                  <a:pt x="9459604" y="1223833"/>
                  <a:pt x="9443198" y="1336000"/>
                </a:cubicBezTo>
                <a:lnTo>
                  <a:pt x="13581013" y="10209610"/>
                </a:lnTo>
                <a:lnTo>
                  <a:pt x="2783116" y="10214367"/>
                </a:lnTo>
                <a:lnTo>
                  <a:pt x="0" y="4114375"/>
                </a:lnTo>
                <a:close/>
              </a:path>
            </a:pathLst>
          </a:custGeom>
          <a:solidFill>
            <a:srgbClr val="F7F7F7"/>
          </a:solidFill>
          <a:ln w="12700">
            <a:miter lim="400000"/>
          </a:ln>
        </p:spPr>
        <p:txBody>
          <a:bodyPr lIns="50800" tIns="50800" rIns="50800" bIns="50800" anchor="ctr"/>
          <a:lstStyle/>
          <a:p>
            <a:endParaRPr/>
          </a:p>
        </p:txBody>
      </p:sp>
      <p:sp>
        <p:nvSpPr>
          <p:cNvPr id="3" name="Espace réservé du texte 2">
            <a:extLst>
              <a:ext uri="{FF2B5EF4-FFF2-40B4-BE49-F238E27FC236}">
                <a16:creationId xmlns:a16="http://schemas.microsoft.com/office/drawing/2014/main" id="{DE73282F-6725-1046-9082-76DEB53E96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655215B-0BDD-C742-9ED7-169817501F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a:p>
        </p:txBody>
      </p:sp>
      <p:sp>
        <p:nvSpPr>
          <p:cNvPr id="5" name="Espace réservé du pied de page 4">
            <a:extLst>
              <a:ext uri="{FF2B5EF4-FFF2-40B4-BE49-F238E27FC236}">
                <a16:creationId xmlns:a16="http://schemas.microsoft.com/office/drawing/2014/main" id="{79CF4AA1-5B37-6B41-9482-E17043BA22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L’usage et la reproduction de ce document sont interdits</a:t>
            </a:r>
          </a:p>
        </p:txBody>
      </p:sp>
      <p:sp>
        <p:nvSpPr>
          <p:cNvPr id="8" name="Shape 59">
            <a:extLst>
              <a:ext uri="{FF2B5EF4-FFF2-40B4-BE49-F238E27FC236}">
                <a16:creationId xmlns:a16="http://schemas.microsoft.com/office/drawing/2014/main" id="{9B076FD8-5C28-A44B-BEBA-3F86D9702F7A}"/>
              </a:ext>
            </a:extLst>
          </p:cNvPr>
          <p:cNvSpPr/>
          <p:nvPr/>
        </p:nvSpPr>
        <p:spPr>
          <a:xfrm rot="17700000">
            <a:off x="-1627458" y="765250"/>
            <a:ext cx="3273965" cy="1402211"/>
          </a:xfrm>
          <a:custGeom>
            <a:avLst/>
            <a:gdLst>
              <a:gd name="connsiteX0" fmla="*/ 0 w 4320000"/>
              <a:gd name="connsiteY0" fmla="*/ 0 h 1810278"/>
              <a:gd name="connsiteX1" fmla="*/ 4320000 w 4320000"/>
              <a:gd name="connsiteY1" fmla="*/ 0 h 1810278"/>
              <a:gd name="connsiteX2" fmla="*/ 4320000 w 4320000"/>
              <a:gd name="connsiteY2" fmla="*/ 1810278 h 1810278"/>
              <a:gd name="connsiteX3" fmla="*/ 0 w 4320000"/>
              <a:gd name="connsiteY3" fmla="*/ 1810278 h 1810278"/>
              <a:gd name="connsiteX4" fmla="*/ 0 w 4320000"/>
              <a:gd name="connsiteY4" fmla="*/ 0 h 1810278"/>
              <a:gd name="connsiteX0" fmla="*/ 0 w 4320000"/>
              <a:gd name="connsiteY0" fmla="*/ 0 h 1810278"/>
              <a:gd name="connsiteX1" fmla="*/ 4320000 w 4320000"/>
              <a:gd name="connsiteY1" fmla="*/ 0 h 1810278"/>
              <a:gd name="connsiteX2" fmla="*/ 4320000 w 4320000"/>
              <a:gd name="connsiteY2" fmla="*/ 1810278 h 1810278"/>
              <a:gd name="connsiteX3" fmla="*/ 1050575 w 4320000"/>
              <a:gd name="connsiteY3" fmla="*/ 1802127 h 1810278"/>
              <a:gd name="connsiteX4" fmla="*/ 0 w 4320000"/>
              <a:gd name="connsiteY4" fmla="*/ 0 h 1810278"/>
              <a:gd name="connsiteX0" fmla="*/ 12901 w 3269425"/>
              <a:gd name="connsiteY0" fmla="*/ 1812812 h 1812812"/>
              <a:gd name="connsiteX1" fmla="*/ 3269425 w 3269425"/>
              <a:gd name="connsiteY1" fmla="*/ 0 h 1812812"/>
              <a:gd name="connsiteX2" fmla="*/ 3269425 w 3269425"/>
              <a:gd name="connsiteY2" fmla="*/ 1810278 h 1812812"/>
              <a:gd name="connsiteX3" fmla="*/ 0 w 3269425"/>
              <a:gd name="connsiteY3" fmla="*/ 1802127 h 1812812"/>
              <a:gd name="connsiteX4" fmla="*/ 12901 w 3269425"/>
              <a:gd name="connsiteY4" fmla="*/ 1812812 h 1812812"/>
              <a:gd name="connsiteX0" fmla="*/ 12901 w 3269738"/>
              <a:gd name="connsiteY0" fmla="*/ 1812812 h 1812812"/>
              <a:gd name="connsiteX1" fmla="*/ 3269425 w 3269738"/>
              <a:gd name="connsiteY1" fmla="*/ 0 h 1812812"/>
              <a:gd name="connsiteX2" fmla="*/ 3261768 w 3269738"/>
              <a:gd name="connsiteY2" fmla="*/ 439360 h 1812812"/>
              <a:gd name="connsiteX3" fmla="*/ 3269425 w 3269738"/>
              <a:gd name="connsiteY3" fmla="*/ 1810278 h 1812812"/>
              <a:gd name="connsiteX4" fmla="*/ 0 w 3269738"/>
              <a:gd name="connsiteY4" fmla="*/ 1802127 h 1812812"/>
              <a:gd name="connsiteX5" fmla="*/ 12901 w 3269738"/>
              <a:gd name="connsiteY5" fmla="*/ 1812812 h 1812812"/>
              <a:gd name="connsiteX0" fmla="*/ 12901 w 3269688"/>
              <a:gd name="connsiteY0" fmla="*/ 1812812 h 1812812"/>
              <a:gd name="connsiteX1" fmla="*/ 3269425 w 3269688"/>
              <a:gd name="connsiteY1" fmla="*/ 0 h 1812812"/>
              <a:gd name="connsiteX2" fmla="*/ 3261768 w 3269688"/>
              <a:gd name="connsiteY2" fmla="*/ 439360 h 1812812"/>
              <a:gd name="connsiteX3" fmla="*/ 3269425 w 3269688"/>
              <a:gd name="connsiteY3" fmla="*/ 1810278 h 1812812"/>
              <a:gd name="connsiteX4" fmla="*/ 0 w 3269688"/>
              <a:gd name="connsiteY4" fmla="*/ 1802127 h 1812812"/>
              <a:gd name="connsiteX5" fmla="*/ 12901 w 3269688"/>
              <a:gd name="connsiteY5" fmla="*/ 1812812 h 1812812"/>
              <a:gd name="connsiteX0" fmla="*/ 12901 w 3269791"/>
              <a:gd name="connsiteY0" fmla="*/ 1812812 h 1812812"/>
              <a:gd name="connsiteX1" fmla="*/ 3269425 w 3269791"/>
              <a:gd name="connsiteY1" fmla="*/ 0 h 1812812"/>
              <a:gd name="connsiteX2" fmla="*/ 3266399 w 3269791"/>
              <a:gd name="connsiteY2" fmla="*/ 997716 h 1812812"/>
              <a:gd name="connsiteX3" fmla="*/ 3269425 w 3269791"/>
              <a:gd name="connsiteY3" fmla="*/ 1810278 h 1812812"/>
              <a:gd name="connsiteX4" fmla="*/ 0 w 3269791"/>
              <a:gd name="connsiteY4" fmla="*/ 1802127 h 1812812"/>
              <a:gd name="connsiteX5" fmla="*/ 12901 w 3269791"/>
              <a:gd name="connsiteY5" fmla="*/ 1812812 h 1812812"/>
              <a:gd name="connsiteX0" fmla="*/ 12901 w 3269425"/>
              <a:gd name="connsiteY0" fmla="*/ 1575071 h 1575071"/>
              <a:gd name="connsiteX1" fmla="*/ 2924866 w 3269425"/>
              <a:gd name="connsiteY1" fmla="*/ 0 h 1575071"/>
              <a:gd name="connsiteX2" fmla="*/ 3266399 w 3269425"/>
              <a:gd name="connsiteY2" fmla="*/ 759975 h 1575071"/>
              <a:gd name="connsiteX3" fmla="*/ 3269425 w 3269425"/>
              <a:gd name="connsiteY3" fmla="*/ 1572537 h 1575071"/>
              <a:gd name="connsiteX4" fmla="*/ 0 w 3269425"/>
              <a:gd name="connsiteY4" fmla="*/ 1564386 h 1575071"/>
              <a:gd name="connsiteX5" fmla="*/ 12901 w 3269425"/>
              <a:gd name="connsiteY5" fmla="*/ 1575071 h 1575071"/>
              <a:gd name="connsiteX0" fmla="*/ 12901 w 3269425"/>
              <a:gd name="connsiteY0" fmla="*/ 1437772 h 1437772"/>
              <a:gd name="connsiteX1" fmla="*/ 2803218 w 3269425"/>
              <a:gd name="connsiteY1" fmla="*/ 0 h 1437772"/>
              <a:gd name="connsiteX2" fmla="*/ 3266399 w 3269425"/>
              <a:gd name="connsiteY2" fmla="*/ 622676 h 1437772"/>
              <a:gd name="connsiteX3" fmla="*/ 3269425 w 3269425"/>
              <a:gd name="connsiteY3" fmla="*/ 1435238 h 1437772"/>
              <a:gd name="connsiteX4" fmla="*/ 0 w 3269425"/>
              <a:gd name="connsiteY4" fmla="*/ 1427087 h 1437772"/>
              <a:gd name="connsiteX5" fmla="*/ 12901 w 3269425"/>
              <a:gd name="connsiteY5" fmla="*/ 1437772 h 1437772"/>
              <a:gd name="connsiteX0" fmla="*/ 12901 w 3269425"/>
              <a:gd name="connsiteY0" fmla="*/ 1388227 h 1388227"/>
              <a:gd name="connsiteX1" fmla="*/ 3004987 w 3269425"/>
              <a:gd name="connsiteY1" fmla="*/ 0 h 1388227"/>
              <a:gd name="connsiteX2" fmla="*/ 3266399 w 3269425"/>
              <a:gd name="connsiteY2" fmla="*/ 573131 h 1388227"/>
              <a:gd name="connsiteX3" fmla="*/ 3269425 w 3269425"/>
              <a:gd name="connsiteY3" fmla="*/ 1385693 h 1388227"/>
              <a:gd name="connsiteX4" fmla="*/ 0 w 3269425"/>
              <a:gd name="connsiteY4" fmla="*/ 1377542 h 1388227"/>
              <a:gd name="connsiteX5" fmla="*/ 12901 w 3269425"/>
              <a:gd name="connsiteY5" fmla="*/ 1388227 h 1388227"/>
              <a:gd name="connsiteX0" fmla="*/ 12901 w 3269425"/>
              <a:gd name="connsiteY0" fmla="*/ 1388227 h 1388227"/>
              <a:gd name="connsiteX1" fmla="*/ 3004987 w 3269425"/>
              <a:gd name="connsiteY1" fmla="*/ 0 h 1388227"/>
              <a:gd name="connsiteX2" fmla="*/ 3266399 w 3269425"/>
              <a:gd name="connsiteY2" fmla="*/ 573131 h 1388227"/>
              <a:gd name="connsiteX3" fmla="*/ 3269425 w 3269425"/>
              <a:gd name="connsiteY3" fmla="*/ 1385693 h 1388227"/>
              <a:gd name="connsiteX4" fmla="*/ 0 w 3269425"/>
              <a:gd name="connsiteY4" fmla="*/ 1377542 h 1388227"/>
              <a:gd name="connsiteX5" fmla="*/ 12901 w 3269425"/>
              <a:gd name="connsiteY5" fmla="*/ 1388227 h 1388227"/>
              <a:gd name="connsiteX0" fmla="*/ 12901 w 3269425"/>
              <a:gd name="connsiteY0" fmla="*/ 1388227 h 1388227"/>
              <a:gd name="connsiteX1" fmla="*/ 3004987 w 3269425"/>
              <a:gd name="connsiteY1" fmla="*/ 0 h 1388227"/>
              <a:gd name="connsiteX2" fmla="*/ 3266399 w 3269425"/>
              <a:gd name="connsiteY2" fmla="*/ 573131 h 1388227"/>
              <a:gd name="connsiteX3" fmla="*/ 3269425 w 3269425"/>
              <a:gd name="connsiteY3" fmla="*/ 1385693 h 1388227"/>
              <a:gd name="connsiteX4" fmla="*/ 0 w 3269425"/>
              <a:gd name="connsiteY4" fmla="*/ 1377542 h 1388227"/>
              <a:gd name="connsiteX5" fmla="*/ 12901 w 3269425"/>
              <a:gd name="connsiteY5" fmla="*/ 1388227 h 1388227"/>
              <a:gd name="connsiteX0" fmla="*/ 0 w 3256524"/>
              <a:gd name="connsiteY0" fmla="*/ 1388227 h 1388227"/>
              <a:gd name="connsiteX1" fmla="*/ 2992086 w 3256524"/>
              <a:gd name="connsiteY1" fmla="*/ 0 h 1388227"/>
              <a:gd name="connsiteX2" fmla="*/ 3253498 w 3256524"/>
              <a:gd name="connsiteY2" fmla="*/ 573131 h 1388227"/>
              <a:gd name="connsiteX3" fmla="*/ 3256524 w 3256524"/>
              <a:gd name="connsiteY3" fmla="*/ 1385693 h 1388227"/>
              <a:gd name="connsiteX4" fmla="*/ 0 w 3256524"/>
              <a:gd name="connsiteY4" fmla="*/ 1388227 h 1388227"/>
              <a:gd name="connsiteX0" fmla="*/ 0 w 3256524"/>
              <a:gd name="connsiteY0" fmla="*/ 1304631 h 1304631"/>
              <a:gd name="connsiteX1" fmla="*/ 2880429 w 3256524"/>
              <a:gd name="connsiteY1" fmla="*/ 0 h 1304631"/>
              <a:gd name="connsiteX2" fmla="*/ 3253498 w 3256524"/>
              <a:gd name="connsiteY2" fmla="*/ 489535 h 1304631"/>
              <a:gd name="connsiteX3" fmla="*/ 3256524 w 3256524"/>
              <a:gd name="connsiteY3" fmla="*/ 1302097 h 1304631"/>
              <a:gd name="connsiteX4" fmla="*/ 0 w 3256524"/>
              <a:gd name="connsiteY4" fmla="*/ 1304631 h 1304631"/>
              <a:gd name="connsiteX0" fmla="*/ 0 w 3256524"/>
              <a:gd name="connsiteY0" fmla="*/ 1384201 h 1384201"/>
              <a:gd name="connsiteX1" fmla="*/ 2983454 w 3256524"/>
              <a:gd name="connsiteY1" fmla="*/ 0 h 1384201"/>
              <a:gd name="connsiteX2" fmla="*/ 3253498 w 3256524"/>
              <a:gd name="connsiteY2" fmla="*/ 569105 h 1384201"/>
              <a:gd name="connsiteX3" fmla="*/ 3256524 w 3256524"/>
              <a:gd name="connsiteY3" fmla="*/ 1381667 h 1384201"/>
              <a:gd name="connsiteX4" fmla="*/ 0 w 3256524"/>
              <a:gd name="connsiteY4" fmla="*/ 1384201 h 1384201"/>
              <a:gd name="connsiteX0" fmla="*/ 0 w 3256524"/>
              <a:gd name="connsiteY0" fmla="*/ 1384201 h 1384201"/>
              <a:gd name="connsiteX1" fmla="*/ 2983454 w 3256524"/>
              <a:gd name="connsiteY1" fmla="*/ 0 h 1384201"/>
              <a:gd name="connsiteX2" fmla="*/ 3253498 w 3256524"/>
              <a:gd name="connsiteY2" fmla="*/ 569105 h 1384201"/>
              <a:gd name="connsiteX3" fmla="*/ 3256524 w 3256524"/>
              <a:gd name="connsiteY3" fmla="*/ 1381667 h 1384201"/>
              <a:gd name="connsiteX4" fmla="*/ 0 w 3256524"/>
              <a:gd name="connsiteY4" fmla="*/ 1384201 h 1384201"/>
              <a:gd name="connsiteX0" fmla="*/ 0 w 3256524"/>
              <a:gd name="connsiteY0" fmla="*/ 1384201 h 1384201"/>
              <a:gd name="connsiteX1" fmla="*/ 2983454 w 3256524"/>
              <a:gd name="connsiteY1" fmla="*/ 0 h 1384201"/>
              <a:gd name="connsiteX2" fmla="*/ 3253498 w 3256524"/>
              <a:gd name="connsiteY2" fmla="*/ 569105 h 1384201"/>
              <a:gd name="connsiteX3" fmla="*/ 3256524 w 3256524"/>
              <a:gd name="connsiteY3" fmla="*/ 1381667 h 1384201"/>
              <a:gd name="connsiteX4" fmla="*/ 0 w 3256524"/>
              <a:gd name="connsiteY4" fmla="*/ 1384201 h 1384201"/>
              <a:gd name="connsiteX0" fmla="*/ 0 w 3256524"/>
              <a:gd name="connsiteY0" fmla="*/ 1384201 h 1384201"/>
              <a:gd name="connsiteX1" fmla="*/ 2983454 w 3256524"/>
              <a:gd name="connsiteY1" fmla="*/ 0 h 1384201"/>
              <a:gd name="connsiteX2" fmla="*/ 3253498 w 3256524"/>
              <a:gd name="connsiteY2" fmla="*/ 569105 h 1384201"/>
              <a:gd name="connsiteX3" fmla="*/ 3256524 w 3256524"/>
              <a:gd name="connsiteY3" fmla="*/ 1381667 h 1384201"/>
              <a:gd name="connsiteX4" fmla="*/ 0 w 3256524"/>
              <a:gd name="connsiteY4" fmla="*/ 1384201 h 1384201"/>
              <a:gd name="connsiteX0" fmla="*/ 0 w 3256524"/>
              <a:gd name="connsiteY0" fmla="*/ 1387368 h 1387368"/>
              <a:gd name="connsiteX1" fmla="*/ 2990247 w 3256524"/>
              <a:gd name="connsiteY1" fmla="*/ 0 h 1387368"/>
              <a:gd name="connsiteX2" fmla="*/ 3253498 w 3256524"/>
              <a:gd name="connsiteY2" fmla="*/ 572272 h 1387368"/>
              <a:gd name="connsiteX3" fmla="*/ 3256524 w 3256524"/>
              <a:gd name="connsiteY3" fmla="*/ 1384834 h 1387368"/>
              <a:gd name="connsiteX4" fmla="*/ 0 w 3256524"/>
              <a:gd name="connsiteY4" fmla="*/ 1387368 h 1387368"/>
              <a:gd name="connsiteX0" fmla="*/ 0 w 3256524"/>
              <a:gd name="connsiteY0" fmla="*/ 1349357 h 1349357"/>
              <a:gd name="connsiteX1" fmla="*/ 2908732 w 3256524"/>
              <a:gd name="connsiteY1" fmla="*/ 0 h 1349357"/>
              <a:gd name="connsiteX2" fmla="*/ 3253498 w 3256524"/>
              <a:gd name="connsiteY2" fmla="*/ 534261 h 1349357"/>
              <a:gd name="connsiteX3" fmla="*/ 3256524 w 3256524"/>
              <a:gd name="connsiteY3" fmla="*/ 1346823 h 1349357"/>
              <a:gd name="connsiteX4" fmla="*/ 0 w 3256524"/>
              <a:gd name="connsiteY4" fmla="*/ 1349357 h 1349357"/>
              <a:gd name="connsiteX0" fmla="*/ 0 w 3256524"/>
              <a:gd name="connsiteY0" fmla="*/ 1384200 h 1384200"/>
              <a:gd name="connsiteX1" fmla="*/ 2983454 w 3256524"/>
              <a:gd name="connsiteY1" fmla="*/ 0 h 1384200"/>
              <a:gd name="connsiteX2" fmla="*/ 3253498 w 3256524"/>
              <a:gd name="connsiteY2" fmla="*/ 569104 h 1384200"/>
              <a:gd name="connsiteX3" fmla="*/ 3256524 w 3256524"/>
              <a:gd name="connsiteY3" fmla="*/ 1381666 h 1384200"/>
              <a:gd name="connsiteX4" fmla="*/ 0 w 3256524"/>
              <a:gd name="connsiteY4" fmla="*/ 1384200 h 1384200"/>
              <a:gd name="connsiteX0" fmla="*/ 0 w 3256524"/>
              <a:gd name="connsiteY0" fmla="*/ 1387825 h 1387825"/>
              <a:gd name="connsiteX1" fmla="*/ 2973493 w 3256524"/>
              <a:gd name="connsiteY1" fmla="*/ 0 h 1387825"/>
              <a:gd name="connsiteX2" fmla="*/ 3253498 w 3256524"/>
              <a:gd name="connsiteY2" fmla="*/ 572729 h 1387825"/>
              <a:gd name="connsiteX3" fmla="*/ 3256524 w 3256524"/>
              <a:gd name="connsiteY3" fmla="*/ 1385291 h 1387825"/>
              <a:gd name="connsiteX4" fmla="*/ 0 w 3256524"/>
              <a:gd name="connsiteY4" fmla="*/ 1387825 h 1387825"/>
              <a:gd name="connsiteX0" fmla="*/ 0 w 3256524"/>
              <a:gd name="connsiteY0" fmla="*/ 1394160 h 1394160"/>
              <a:gd name="connsiteX1" fmla="*/ 2987079 w 3256524"/>
              <a:gd name="connsiteY1" fmla="*/ 0 h 1394160"/>
              <a:gd name="connsiteX2" fmla="*/ 3253498 w 3256524"/>
              <a:gd name="connsiteY2" fmla="*/ 579064 h 1394160"/>
              <a:gd name="connsiteX3" fmla="*/ 3256524 w 3256524"/>
              <a:gd name="connsiteY3" fmla="*/ 1391626 h 1394160"/>
              <a:gd name="connsiteX4" fmla="*/ 0 w 3256524"/>
              <a:gd name="connsiteY4" fmla="*/ 1394160 h 1394160"/>
              <a:gd name="connsiteX0" fmla="*/ 0 w 3259771"/>
              <a:gd name="connsiteY0" fmla="*/ 1394160 h 1394160"/>
              <a:gd name="connsiteX1" fmla="*/ 2987079 w 3259771"/>
              <a:gd name="connsiteY1" fmla="*/ 0 h 1394160"/>
              <a:gd name="connsiteX2" fmla="*/ 3259253 w 3259771"/>
              <a:gd name="connsiteY2" fmla="*/ 576381 h 1394160"/>
              <a:gd name="connsiteX3" fmla="*/ 3256524 w 3259771"/>
              <a:gd name="connsiteY3" fmla="*/ 1391626 h 1394160"/>
              <a:gd name="connsiteX4" fmla="*/ 0 w 3259771"/>
              <a:gd name="connsiteY4" fmla="*/ 1394160 h 1394160"/>
              <a:gd name="connsiteX0" fmla="*/ 0 w 3273965"/>
              <a:gd name="connsiteY0" fmla="*/ 1393772 h 1393772"/>
              <a:gd name="connsiteX1" fmla="*/ 3001273 w 3273965"/>
              <a:gd name="connsiteY1" fmla="*/ 0 h 1393772"/>
              <a:gd name="connsiteX2" fmla="*/ 3273447 w 3273965"/>
              <a:gd name="connsiteY2" fmla="*/ 576381 h 1393772"/>
              <a:gd name="connsiteX3" fmla="*/ 3270718 w 3273965"/>
              <a:gd name="connsiteY3" fmla="*/ 1391626 h 1393772"/>
              <a:gd name="connsiteX4" fmla="*/ 0 w 3273965"/>
              <a:gd name="connsiteY4" fmla="*/ 1393772 h 1393772"/>
              <a:gd name="connsiteX0" fmla="*/ 0 w 3273965"/>
              <a:gd name="connsiteY0" fmla="*/ 1402211 h 1402211"/>
              <a:gd name="connsiteX1" fmla="*/ 3004344 w 3273965"/>
              <a:gd name="connsiteY1" fmla="*/ 0 h 1402211"/>
              <a:gd name="connsiteX2" fmla="*/ 3273447 w 3273965"/>
              <a:gd name="connsiteY2" fmla="*/ 584820 h 1402211"/>
              <a:gd name="connsiteX3" fmla="*/ 3270718 w 3273965"/>
              <a:gd name="connsiteY3" fmla="*/ 1400065 h 1402211"/>
              <a:gd name="connsiteX4" fmla="*/ 0 w 3273965"/>
              <a:gd name="connsiteY4" fmla="*/ 1402211 h 14022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965" h="1402211">
                <a:moveTo>
                  <a:pt x="0" y="1402211"/>
                </a:moveTo>
                <a:lnTo>
                  <a:pt x="3004344" y="0"/>
                </a:lnTo>
                <a:cubicBezTo>
                  <a:pt x="3056268" y="100030"/>
                  <a:pt x="3268292" y="592600"/>
                  <a:pt x="3273447" y="584820"/>
                </a:cubicBezTo>
                <a:cubicBezTo>
                  <a:pt x="3275999" y="1041793"/>
                  <a:pt x="3268166" y="943092"/>
                  <a:pt x="3270718" y="1400065"/>
                </a:cubicBezTo>
                <a:lnTo>
                  <a:pt x="0" y="1402211"/>
                </a:lnTo>
                <a:close/>
              </a:path>
            </a:pathLst>
          </a:custGeom>
          <a:solidFill>
            <a:srgbClr val="BE1911"/>
          </a:solidFill>
          <a:ln w="12700">
            <a:miter lim="400000"/>
          </a:ln>
        </p:spPr>
        <p:txBody>
          <a:bodyPr lIns="50800" tIns="50800" rIns="50800" bIns="50800" anchor="ctr"/>
          <a:lstStyle/>
          <a:p>
            <a:endParaRPr/>
          </a:p>
        </p:txBody>
      </p:sp>
      <p:sp>
        <p:nvSpPr>
          <p:cNvPr id="6" name="Espace réservé du numéro de diapositive 5">
            <a:extLst>
              <a:ext uri="{FF2B5EF4-FFF2-40B4-BE49-F238E27FC236}">
                <a16:creationId xmlns:a16="http://schemas.microsoft.com/office/drawing/2014/main" id="{BB9921AF-6A12-1D43-B5ED-66C5B7993B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aseline="0">
                <a:solidFill>
                  <a:schemeClr val="tx1">
                    <a:tint val="75000"/>
                  </a:schemeClr>
                </a:solidFill>
                <a:latin typeface="Montserrat" pitchFamily="2" charset="77"/>
              </a:defRPr>
            </a:lvl1pPr>
          </a:lstStyle>
          <a:p>
            <a:fld id="{71E11B1A-F1A9-9D44-AFFE-33D573828BEE}" type="slidenum">
              <a:rPr lang="fr-FR" smtClean="0"/>
              <a:pPr/>
              <a:t>‹N°›</a:t>
            </a:fld>
            <a:r>
              <a:rPr lang="fr-FR"/>
              <a:t>/</a:t>
            </a:r>
          </a:p>
        </p:txBody>
      </p:sp>
      <p:sp>
        <p:nvSpPr>
          <p:cNvPr id="2" name="Espace réservé du titre 1">
            <a:extLst>
              <a:ext uri="{FF2B5EF4-FFF2-40B4-BE49-F238E27FC236}">
                <a16:creationId xmlns:a16="http://schemas.microsoft.com/office/drawing/2014/main" id="{948A1977-7058-F141-A0BF-65A32236F4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pic>
        <p:nvPicPr>
          <p:cNvPr id="9" name="Image 8">
            <a:extLst>
              <a:ext uri="{FF2B5EF4-FFF2-40B4-BE49-F238E27FC236}">
                <a16:creationId xmlns:a16="http://schemas.microsoft.com/office/drawing/2014/main" id="{E8EC8BB2-4E3D-8646-91CE-3EC80FD4B65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2968" y="6176963"/>
            <a:ext cx="1127936" cy="797722"/>
          </a:xfrm>
          <a:prstGeom prst="rect">
            <a:avLst/>
          </a:prstGeom>
        </p:spPr>
      </p:pic>
    </p:spTree>
    <p:extLst>
      <p:ext uri="{BB962C8B-B14F-4D97-AF65-F5344CB8AC3E}">
        <p14:creationId xmlns:p14="http://schemas.microsoft.com/office/powerpoint/2010/main" val="277219057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88" r:id="rId10"/>
  </p:sldLayoutIdLst>
  <p:hf hdr="0" dt="0"/>
  <p:txStyles>
    <p:titleStyle>
      <a:lvl1pPr algn="l" defTabSz="914400" rtl="0" eaLnBrk="1" latinLnBrk="0" hangingPunct="1">
        <a:lnSpc>
          <a:spcPct val="90000"/>
        </a:lnSpc>
        <a:spcBef>
          <a:spcPct val="0"/>
        </a:spcBef>
        <a:buNone/>
        <a:defRPr sz="4400" b="1" i="0" kern="1200" baseline="0">
          <a:solidFill>
            <a:srgbClr val="C00000"/>
          </a:solidFill>
          <a:latin typeface="Montserrat"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Montserra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Montserra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Montserra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Montserra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BE1811"/>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D984E0E-2D4F-6C4E-8FC4-9A8C5662A0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DC9B775-2619-FD49-AC5F-AC18DFA8A4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2B89EB2-BC88-454E-BD8E-D794D61D80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a:p>
        </p:txBody>
      </p:sp>
      <p:sp>
        <p:nvSpPr>
          <p:cNvPr id="5" name="Espace réservé du pied de page 4">
            <a:extLst>
              <a:ext uri="{FF2B5EF4-FFF2-40B4-BE49-F238E27FC236}">
                <a16:creationId xmlns:a16="http://schemas.microsoft.com/office/drawing/2014/main" id="{E9425BF4-D1EA-D844-919E-50B55CD596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L’usage et la reproduction de ce document sont interdits</a:t>
            </a:r>
          </a:p>
        </p:txBody>
      </p:sp>
      <p:sp>
        <p:nvSpPr>
          <p:cNvPr id="6" name="Espace réservé du numéro de diapositive 5">
            <a:extLst>
              <a:ext uri="{FF2B5EF4-FFF2-40B4-BE49-F238E27FC236}">
                <a16:creationId xmlns:a16="http://schemas.microsoft.com/office/drawing/2014/main" id="{7CFBB5A6-1444-C946-925E-1B5736DA96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B64C92-5637-C84E-92C0-229FD0B1060E}" type="slidenum">
              <a:rPr lang="fr-FR" smtClean="0"/>
              <a:t>‹N°›</a:t>
            </a:fld>
            <a:endParaRPr lang="fr-FR"/>
          </a:p>
        </p:txBody>
      </p:sp>
    </p:spTree>
    <p:extLst>
      <p:ext uri="{BB962C8B-B14F-4D97-AF65-F5344CB8AC3E}">
        <p14:creationId xmlns:p14="http://schemas.microsoft.com/office/powerpoint/2010/main" val="1243823602"/>
      </p:ext>
    </p:extLst>
  </p:cSld>
  <p:clrMap bg1="lt1" tx1="dk1" bg2="lt2" tx2="dk2" accent1="accent1" accent2="accent2" accent3="accent3" accent4="accent4" accent5="accent5" accent6="accent6" hlink="hlink" folHlink="folHlink"/>
  <p:sldLayoutIdLst>
    <p:sldLayoutId id="2147483674" r:id="rId1"/>
    <p:sldLayoutId id="2147483677" r:id="rId2"/>
    <p:sldLayoutId id="2147483678" r:id="rId3"/>
    <p:sldLayoutId id="2147483681" r:id="rId4"/>
  </p:sldLayoutIdLst>
  <p:hf hdr="0" dt="0"/>
  <p:txStyles>
    <p:titleStyle>
      <a:lvl1pPr algn="l" defTabSz="914400" rtl="0" eaLnBrk="1" latinLnBrk="0" hangingPunct="1">
        <a:lnSpc>
          <a:spcPct val="90000"/>
        </a:lnSpc>
        <a:spcBef>
          <a:spcPct val="0"/>
        </a:spcBef>
        <a:buNone/>
        <a:defRPr sz="4400" kern="1200" baseline="0">
          <a:solidFill>
            <a:schemeClr val="bg1"/>
          </a:solidFill>
          <a:latin typeface="Montserrat SemiBold"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Montserra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Montserra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Montserra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Montserra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BE1811"/>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D984E0E-2D4F-6C4E-8FC4-9A8C5662A0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DC9B775-2619-FD49-AC5F-AC18DFA8A4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2B89EB2-BC88-454E-BD8E-D794D61D80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a:p>
        </p:txBody>
      </p:sp>
      <p:sp>
        <p:nvSpPr>
          <p:cNvPr id="5" name="Espace réservé du pied de page 4">
            <a:extLst>
              <a:ext uri="{FF2B5EF4-FFF2-40B4-BE49-F238E27FC236}">
                <a16:creationId xmlns:a16="http://schemas.microsoft.com/office/drawing/2014/main" id="{E9425BF4-D1EA-D844-919E-50B55CD596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L’usage et la reproduction de ce document sont interdits</a:t>
            </a:r>
          </a:p>
        </p:txBody>
      </p:sp>
      <p:sp>
        <p:nvSpPr>
          <p:cNvPr id="6" name="Espace réservé du numéro de diapositive 5">
            <a:extLst>
              <a:ext uri="{FF2B5EF4-FFF2-40B4-BE49-F238E27FC236}">
                <a16:creationId xmlns:a16="http://schemas.microsoft.com/office/drawing/2014/main" id="{7CFBB5A6-1444-C946-925E-1B5736DA96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B64C92-5637-C84E-92C0-229FD0B1060E}" type="slidenum">
              <a:rPr lang="fr-FR" smtClean="0"/>
              <a:t>‹N°›</a:t>
            </a:fld>
            <a:endParaRPr lang="fr-FR"/>
          </a:p>
        </p:txBody>
      </p:sp>
    </p:spTree>
    <p:extLst>
      <p:ext uri="{BB962C8B-B14F-4D97-AF65-F5344CB8AC3E}">
        <p14:creationId xmlns:p14="http://schemas.microsoft.com/office/powerpoint/2010/main" val="1335499542"/>
      </p:ext>
    </p:extLst>
  </p:cSld>
  <p:clrMap bg1="lt1" tx1="dk1" bg2="lt2" tx2="dk2" accent1="accent1" accent2="accent2" accent3="accent3" accent4="accent4" accent5="accent5" accent6="accent6" hlink="hlink" folHlink="folHlink"/>
  <p:sldLayoutIdLst>
    <p:sldLayoutId id="2147483680" r:id="rId1"/>
  </p:sldLayoutIdLst>
  <p:hf hdr="0" dt="0"/>
  <p:txStyles>
    <p:titleStyle>
      <a:lvl1pPr algn="l" defTabSz="914400" rtl="0" eaLnBrk="1" latinLnBrk="0" hangingPunct="1">
        <a:lnSpc>
          <a:spcPct val="90000"/>
        </a:lnSpc>
        <a:spcBef>
          <a:spcPct val="0"/>
        </a:spcBef>
        <a:buNone/>
        <a:defRPr sz="4400" kern="1200" baseline="0">
          <a:solidFill>
            <a:schemeClr val="bg1"/>
          </a:solidFill>
          <a:latin typeface="Montserrat SemiBold"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Montserra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Montserra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Montserra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Montserra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BE1811"/>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D984E0E-2D4F-6C4E-8FC4-9A8C5662A0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DC9B775-2619-FD49-AC5F-AC18DFA8A4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2B89EB2-BC88-454E-BD8E-D794D61D80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a:p>
        </p:txBody>
      </p:sp>
      <p:sp>
        <p:nvSpPr>
          <p:cNvPr id="5" name="Espace réservé du pied de page 4">
            <a:extLst>
              <a:ext uri="{FF2B5EF4-FFF2-40B4-BE49-F238E27FC236}">
                <a16:creationId xmlns:a16="http://schemas.microsoft.com/office/drawing/2014/main" id="{E9425BF4-D1EA-D844-919E-50B55CD596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L’usage et la reproduction de ce document sont interdits</a:t>
            </a:r>
          </a:p>
        </p:txBody>
      </p:sp>
      <p:sp>
        <p:nvSpPr>
          <p:cNvPr id="6" name="Espace réservé du numéro de diapositive 5">
            <a:extLst>
              <a:ext uri="{FF2B5EF4-FFF2-40B4-BE49-F238E27FC236}">
                <a16:creationId xmlns:a16="http://schemas.microsoft.com/office/drawing/2014/main" id="{7CFBB5A6-1444-C946-925E-1B5736DA96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B64C92-5637-C84E-92C0-229FD0B1060E}" type="slidenum">
              <a:rPr lang="fr-FR" smtClean="0"/>
              <a:t>‹N°›</a:t>
            </a:fld>
            <a:endParaRPr lang="fr-FR"/>
          </a:p>
        </p:txBody>
      </p:sp>
    </p:spTree>
    <p:extLst>
      <p:ext uri="{BB962C8B-B14F-4D97-AF65-F5344CB8AC3E}">
        <p14:creationId xmlns:p14="http://schemas.microsoft.com/office/powerpoint/2010/main" val="3244071026"/>
      </p:ext>
    </p:extLst>
  </p:cSld>
  <p:clrMap bg1="lt1" tx1="dk1" bg2="lt2" tx2="dk2" accent1="accent1" accent2="accent2" accent3="accent3" accent4="accent4" accent5="accent5" accent6="accent6" hlink="hlink" folHlink="folHlink"/>
  <p:sldLayoutIdLst>
    <p:sldLayoutId id="2147483683" r:id="rId1"/>
  </p:sldLayoutIdLst>
  <p:hf hdr="0" dt="0"/>
  <p:txStyles>
    <p:titleStyle>
      <a:lvl1pPr algn="l" defTabSz="914400" rtl="0" eaLnBrk="1" latinLnBrk="0" hangingPunct="1">
        <a:lnSpc>
          <a:spcPct val="90000"/>
        </a:lnSpc>
        <a:spcBef>
          <a:spcPct val="0"/>
        </a:spcBef>
        <a:buNone/>
        <a:defRPr sz="4400" kern="1200" baseline="0">
          <a:solidFill>
            <a:schemeClr val="bg1"/>
          </a:solidFill>
          <a:latin typeface="Montserrat SemiBold"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8.sv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SynapsysIT/FormationPS-Niv2" TargetMode="Externa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SynapsysIT/FormationPS-Niv2/blob/master/Snippets/TypeAccelerators.ps1" TargetMode="External"/><Relationship Id="rId1" Type="http://schemas.openxmlformats.org/officeDocument/2006/relationships/slideLayout" Target="../slideLayouts/slideLayout8.xml"/><Relationship Id="rId4" Type="http://schemas.openxmlformats.org/officeDocument/2006/relationships/image" Target="../media/image7.sv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SynapsysIT/FormationPS-Niv2/blob/master/Snippets/FormatOperator.ps1" TargetMode="External"/><Relationship Id="rId1" Type="http://schemas.openxmlformats.org/officeDocument/2006/relationships/slideLayout" Target="../slideLayouts/slideLayout8.xml"/><Relationship Id="rId4" Type="http://schemas.openxmlformats.org/officeDocument/2006/relationships/image" Target="../media/image7.svg"/></Relationships>
</file>

<file path=ppt/slides/_rels/slide3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8.xml"/><Relationship Id="rId4" Type="http://schemas.openxmlformats.org/officeDocument/2006/relationships/image" Target="../media/image27.svg"/></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fr-fr/powershell/scripting/whats-new/what-s-new-in-powershell-70?view=powershell-7"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E9B8F83-C0AC-F24C-B9A5-A6DF27B5DE62}"/>
              </a:ext>
            </a:extLst>
          </p:cNvPr>
          <p:cNvSpPr>
            <a:spLocks noGrp="1"/>
          </p:cNvSpPr>
          <p:nvPr>
            <p:ph type="ctrTitle"/>
          </p:nvPr>
        </p:nvSpPr>
        <p:spPr>
          <a:xfrm>
            <a:off x="876300" y="1963947"/>
            <a:ext cx="9925050" cy="2387600"/>
          </a:xfrm>
        </p:spPr>
        <p:txBody>
          <a:bodyPr>
            <a:normAutofit fontScale="90000"/>
          </a:bodyPr>
          <a:lstStyle/>
          <a:p>
            <a:r>
              <a:rPr lang="fr-FR"/>
              <a:t>FORMATION POWERSHELL NIV. 2</a:t>
            </a:r>
            <a:br>
              <a:rPr lang="fr-FR"/>
            </a:br>
            <a:endParaRPr lang="fr-FR"/>
          </a:p>
        </p:txBody>
      </p:sp>
    </p:spTree>
    <p:extLst>
      <p:ext uri="{BB962C8B-B14F-4D97-AF65-F5344CB8AC3E}">
        <p14:creationId xmlns:p14="http://schemas.microsoft.com/office/powerpoint/2010/main" val="2524437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5">
            <a:extLst>
              <a:ext uri="{FF2B5EF4-FFF2-40B4-BE49-F238E27FC236}">
                <a16:creationId xmlns:a16="http://schemas.microsoft.com/office/drawing/2014/main" id="{56F2B6C0-9F0D-3D43-BEAE-17F452308256}"/>
              </a:ext>
            </a:extLst>
          </p:cNvPr>
          <p:cNvSpPr>
            <a:spLocks noGrp="1"/>
          </p:cNvSpPr>
          <p:nvPr>
            <p:ph type="subTitle" idx="1"/>
          </p:nvPr>
        </p:nvSpPr>
        <p:spPr>
          <a:prstGeom prst="rect">
            <a:avLst/>
          </a:prstGeom>
        </p:spPr>
        <p:txBody>
          <a:bodyPr/>
          <a:lstStyle/>
          <a:p>
            <a:pPr marL="0" indent="0" algn="l">
              <a:buNone/>
            </a:pPr>
            <a:r>
              <a:rPr lang="fr-FR">
                <a:solidFill>
                  <a:schemeClr val="bg1"/>
                </a:solidFill>
                <a:latin typeface="Montserrat Medium" pitchFamily="2" charset="77"/>
              </a:rPr>
              <a:t>Retour sur les bases</a:t>
            </a:r>
          </a:p>
        </p:txBody>
      </p:sp>
    </p:spTree>
    <p:extLst>
      <p:ext uri="{BB962C8B-B14F-4D97-AF65-F5344CB8AC3E}">
        <p14:creationId xmlns:p14="http://schemas.microsoft.com/office/powerpoint/2010/main" val="154791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936564-9A59-034C-B63E-9E1623115874}"/>
              </a:ext>
            </a:extLst>
          </p:cNvPr>
          <p:cNvSpPr>
            <a:spLocks noGrp="1"/>
          </p:cNvSpPr>
          <p:nvPr>
            <p:ph type="title"/>
          </p:nvPr>
        </p:nvSpPr>
        <p:spPr/>
        <p:txBody>
          <a:bodyPr/>
          <a:lstStyle/>
          <a:p>
            <a:r>
              <a:rPr lang="fr-FR"/>
              <a:t>Retour sur les bases</a:t>
            </a:r>
          </a:p>
        </p:txBody>
      </p:sp>
      <p:sp>
        <p:nvSpPr>
          <p:cNvPr id="3" name="Espace réservé du contenu 2">
            <a:extLst>
              <a:ext uri="{FF2B5EF4-FFF2-40B4-BE49-F238E27FC236}">
                <a16:creationId xmlns:a16="http://schemas.microsoft.com/office/drawing/2014/main" id="{EE121B81-EE42-9243-BF96-840B6C1A2DA9}"/>
              </a:ext>
            </a:extLst>
          </p:cNvPr>
          <p:cNvSpPr>
            <a:spLocks noGrp="1"/>
          </p:cNvSpPr>
          <p:nvPr>
            <p:ph idx="1"/>
          </p:nvPr>
        </p:nvSpPr>
        <p:spPr/>
        <p:txBody>
          <a:bodyPr/>
          <a:lstStyle/>
          <a:p>
            <a:r>
              <a:rPr lang="fr-FR"/>
              <a:t>Toutes les données retournées en PowerShell, le sont sous forme d’objet.</a:t>
            </a:r>
          </a:p>
          <a:p>
            <a:endParaRPr lang="fr-FR"/>
          </a:p>
          <a:p>
            <a:r>
              <a:rPr lang="fr-FR"/>
              <a:t>Chaque objet possède un type propre.</a:t>
            </a:r>
          </a:p>
          <a:p>
            <a:endParaRPr lang="fr-FR"/>
          </a:p>
          <a:p>
            <a:r>
              <a:rPr lang="fr-FR"/>
              <a:t>Un objet contient des propriétés et des méthodes en fonction de son type.</a:t>
            </a:r>
          </a:p>
        </p:txBody>
      </p:sp>
      <p:sp>
        <p:nvSpPr>
          <p:cNvPr id="4" name="Espace réservé du pied de page 3">
            <a:extLst>
              <a:ext uri="{FF2B5EF4-FFF2-40B4-BE49-F238E27FC236}">
                <a16:creationId xmlns:a16="http://schemas.microsoft.com/office/drawing/2014/main" id="{C564A526-8749-E742-B533-07381F005BB5}"/>
              </a:ext>
            </a:extLst>
          </p:cNvPr>
          <p:cNvSpPr>
            <a:spLocks noGrp="1"/>
          </p:cNvSpPr>
          <p:nvPr>
            <p:ph type="ftr" sz="quarter" idx="11"/>
          </p:nvPr>
        </p:nvSpPr>
        <p:spPr/>
        <p:txBody>
          <a:bodyPr/>
          <a:lstStyle/>
          <a:p>
            <a:r>
              <a:rPr lang="fr-FR"/>
              <a:t>L’usage et la reproduction de ce document sont interdits</a:t>
            </a:r>
          </a:p>
        </p:txBody>
      </p:sp>
      <p:sp>
        <p:nvSpPr>
          <p:cNvPr id="9" name="ZoneTexte 8">
            <a:extLst>
              <a:ext uri="{FF2B5EF4-FFF2-40B4-BE49-F238E27FC236}">
                <a16:creationId xmlns:a16="http://schemas.microsoft.com/office/drawing/2014/main" id="{0F68DF01-3727-4F57-BC5C-C837B9F7D9F1}"/>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5"/>
                </a:solidFill>
              </a:rPr>
              <a:t>Introduction</a:t>
            </a:r>
            <a:r>
              <a:rPr lang="fr-FR" sz="1400">
                <a:solidFill>
                  <a:schemeClr val="accent6"/>
                </a:solidFill>
              </a:rPr>
              <a:t> </a:t>
            </a:r>
          </a:p>
          <a:p>
            <a:pPr marL="266700" indent="-266700">
              <a:buFont typeface="+mj-lt"/>
              <a:buAutoNum type="arabicPeriod"/>
            </a:pPr>
            <a:r>
              <a:rPr lang="fr-FR" sz="1400">
                <a:solidFill>
                  <a:schemeClr val="accent6"/>
                </a:solidFill>
              </a:rPr>
              <a:t>Retour sur les bases </a:t>
            </a:r>
          </a:p>
          <a:p>
            <a:pPr marL="266700" indent="-266700">
              <a:buFont typeface="+mj-lt"/>
              <a:buAutoNum type="arabicPeriod" startAt="3"/>
            </a:pPr>
            <a:r>
              <a:rPr lang="fr-FR" sz="1400">
                <a:solidFill>
                  <a:schemeClr val="accent5"/>
                </a:solidFill>
              </a:rPr>
              <a:t>Développer une fonction</a:t>
            </a:r>
          </a:p>
        </p:txBody>
      </p:sp>
    </p:spTree>
    <p:extLst>
      <p:ext uri="{BB962C8B-B14F-4D97-AF65-F5344CB8AC3E}">
        <p14:creationId xmlns:p14="http://schemas.microsoft.com/office/powerpoint/2010/main" val="3368617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936564-9A59-034C-B63E-9E1623115874}"/>
              </a:ext>
            </a:extLst>
          </p:cNvPr>
          <p:cNvSpPr>
            <a:spLocks noGrp="1"/>
          </p:cNvSpPr>
          <p:nvPr>
            <p:ph type="title"/>
          </p:nvPr>
        </p:nvSpPr>
        <p:spPr>
          <a:xfrm>
            <a:off x="1088571" y="365125"/>
            <a:ext cx="10515600" cy="1325563"/>
          </a:xfrm>
        </p:spPr>
        <p:txBody>
          <a:bodyPr/>
          <a:lstStyle/>
          <a:p>
            <a:r>
              <a:rPr lang="fr-FR"/>
              <a:t>On n'oublie jamais la </a:t>
            </a:r>
            <a:r>
              <a:rPr lang="fr-FR" err="1"/>
              <a:t>Triforce</a:t>
            </a:r>
            <a:r>
              <a:rPr lang="fr-FR"/>
              <a:t> …</a:t>
            </a:r>
          </a:p>
        </p:txBody>
      </p:sp>
      <p:sp>
        <p:nvSpPr>
          <p:cNvPr id="4" name="Espace réservé du pied de page 3">
            <a:extLst>
              <a:ext uri="{FF2B5EF4-FFF2-40B4-BE49-F238E27FC236}">
                <a16:creationId xmlns:a16="http://schemas.microsoft.com/office/drawing/2014/main" id="{C564A526-8749-E742-B533-07381F005BB5}"/>
              </a:ext>
            </a:extLst>
          </p:cNvPr>
          <p:cNvSpPr>
            <a:spLocks noGrp="1"/>
          </p:cNvSpPr>
          <p:nvPr>
            <p:ph type="ftr" sz="quarter" idx="11"/>
          </p:nvPr>
        </p:nvSpPr>
        <p:spPr/>
        <p:txBody>
          <a:bodyPr/>
          <a:lstStyle/>
          <a:p>
            <a:r>
              <a:rPr lang="fr-FR"/>
              <a:t>L’usage et la reproduction de ce document sont interdits</a:t>
            </a:r>
          </a:p>
        </p:txBody>
      </p:sp>
      <p:grpSp>
        <p:nvGrpSpPr>
          <p:cNvPr id="25" name="Groupe 24">
            <a:extLst>
              <a:ext uri="{FF2B5EF4-FFF2-40B4-BE49-F238E27FC236}">
                <a16:creationId xmlns:a16="http://schemas.microsoft.com/office/drawing/2014/main" id="{0C597AC8-7F92-47FF-B676-A1C2AFAD6248}"/>
              </a:ext>
            </a:extLst>
          </p:cNvPr>
          <p:cNvGrpSpPr/>
          <p:nvPr/>
        </p:nvGrpSpPr>
        <p:grpSpPr>
          <a:xfrm>
            <a:off x="726173" y="1434238"/>
            <a:ext cx="10563150" cy="4943584"/>
            <a:chOff x="-213807" y="1483983"/>
            <a:chExt cx="12997027" cy="6457298"/>
          </a:xfrm>
        </p:grpSpPr>
        <p:grpSp>
          <p:nvGrpSpPr>
            <p:cNvPr id="24" name="Groupe 23">
              <a:extLst>
                <a:ext uri="{FF2B5EF4-FFF2-40B4-BE49-F238E27FC236}">
                  <a16:creationId xmlns:a16="http://schemas.microsoft.com/office/drawing/2014/main" id="{AB56DAEB-16C7-481F-A739-0F3CC9F605E2}"/>
                </a:ext>
              </a:extLst>
            </p:cNvPr>
            <p:cNvGrpSpPr/>
            <p:nvPr/>
          </p:nvGrpSpPr>
          <p:grpSpPr>
            <a:xfrm>
              <a:off x="-213807" y="1483983"/>
              <a:ext cx="12997027" cy="6457298"/>
              <a:chOff x="-12749" y="1591149"/>
              <a:chExt cx="12780388" cy="6349664"/>
            </a:xfrm>
          </p:grpSpPr>
          <p:sp>
            <p:nvSpPr>
              <p:cNvPr id="17" name="ZoneTexte 16">
                <a:extLst>
                  <a:ext uri="{FF2B5EF4-FFF2-40B4-BE49-F238E27FC236}">
                    <a16:creationId xmlns:a16="http://schemas.microsoft.com/office/drawing/2014/main" id="{783D1A01-D4AF-4267-BD55-E20C9C67E3F2}"/>
                  </a:ext>
                </a:extLst>
              </p:cNvPr>
              <p:cNvSpPr txBox="1"/>
              <p:nvPr/>
            </p:nvSpPr>
            <p:spPr>
              <a:xfrm>
                <a:off x="-12749" y="7413724"/>
                <a:ext cx="5297232" cy="5270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2000" b="0" i="0" u="none" strike="noStrike" cap="none" spc="0" normalizeH="0" baseline="0">
                    <a:ln>
                      <a:noFill/>
                    </a:ln>
                    <a:solidFill>
                      <a:srgbClr val="000000"/>
                    </a:solidFill>
                    <a:effectLst/>
                    <a:uFillTx/>
                    <a:latin typeface="Montserrat Light"/>
                    <a:sym typeface="Helvetica Light"/>
                  </a:rPr>
                  <a:t>Lister et chercher des commandes</a:t>
                </a:r>
              </a:p>
            </p:txBody>
          </p:sp>
          <p:sp>
            <p:nvSpPr>
              <p:cNvPr id="18" name="ZoneTexte 17">
                <a:extLst>
                  <a:ext uri="{FF2B5EF4-FFF2-40B4-BE49-F238E27FC236}">
                    <a16:creationId xmlns:a16="http://schemas.microsoft.com/office/drawing/2014/main" id="{8993684D-829D-4E1C-8A86-F8542865275A}"/>
                  </a:ext>
                </a:extLst>
              </p:cNvPr>
              <p:cNvSpPr txBox="1"/>
              <p:nvPr/>
            </p:nvSpPr>
            <p:spPr>
              <a:xfrm>
                <a:off x="7470407" y="7413725"/>
                <a:ext cx="5297232" cy="5270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2000" b="0" i="0" u="none" strike="noStrike" cap="none" spc="0" normalizeH="0" baseline="0">
                    <a:ln>
                      <a:noFill/>
                    </a:ln>
                    <a:solidFill>
                      <a:srgbClr val="000000"/>
                    </a:solidFill>
                    <a:effectLst/>
                    <a:uFillTx/>
                    <a:latin typeface="Montserrat Light"/>
                    <a:sym typeface="Helvetica Light"/>
                  </a:rPr>
                  <a:t>Afficher l’aide d’une commande</a:t>
                </a:r>
              </a:p>
            </p:txBody>
          </p:sp>
          <p:grpSp>
            <p:nvGrpSpPr>
              <p:cNvPr id="23" name="Groupe 22">
                <a:extLst>
                  <a:ext uri="{FF2B5EF4-FFF2-40B4-BE49-F238E27FC236}">
                    <a16:creationId xmlns:a16="http://schemas.microsoft.com/office/drawing/2014/main" id="{91EAFF09-AD68-4EC3-AFD8-3730404FAE74}"/>
                  </a:ext>
                </a:extLst>
              </p:cNvPr>
              <p:cNvGrpSpPr/>
              <p:nvPr/>
            </p:nvGrpSpPr>
            <p:grpSpPr>
              <a:xfrm>
                <a:off x="2659204" y="1591149"/>
                <a:ext cx="7686390" cy="5567281"/>
                <a:chOff x="2659204" y="1591149"/>
                <a:chExt cx="7686390" cy="5567281"/>
              </a:xfrm>
            </p:grpSpPr>
            <p:sp>
              <p:nvSpPr>
                <p:cNvPr id="16" name="ZoneTexte 15">
                  <a:extLst>
                    <a:ext uri="{FF2B5EF4-FFF2-40B4-BE49-F238E27FC236}">
                      <a16:creationId xmlns:a16="http://schemas.microsoft.com/office/drawing/2014/main" id="{BD39711B-09DF-44DA-8BA3-0FD4D4400AF7}"/>
                    </a:ext>
                  </a:extLst>
                </p:cNvPr>
                <p:cNvSpPr txBox="1"/>
                <p:nvPr/>
              </p:nvSpPr>
              <p:spPr>
                <a:xfrm>
                  <a:off x="2659204" y="1591149"/>
                  <a:ext cx="7686390" cy="5270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2000" b="0" i="0" u="none" strike="noStrike" cap="none" spc="0" normalizeH="0" baseline="0">
                      <a:ln>
                        <a:noFill/>
                      </a:ln>
                      <a:solidFill>
                        <a:srgbClr val="000000"/>
                      </a:solidFill>
                      <a:effectLst/>
                      <a:uFillTx/>
                      <a:latin typeface="Montserrat Light"/>
                      <a:sym typeface="Helvetica Light"/>
                    </a:rPr>
                    <a:t>Lister les propriétés et les méthodes d’un objet</a:t>
                  </a:r>
                </a:p>
              </p:txBody>
            </p:sp>
            <p:pic>
              <p:nvPicPr>
                <p:cNvPr id="19" name="Image 18">
                  <a:extLst>
                    <a:ext uri="{FF2B5EF4-FFF2-40B4-BE49-F238E27FC236}">
                      <a16:creationId xmlns:a16="http://schemas.microsoft.com/office/drawing/2014/main" id="{C9E55707-F4B8-4718-86D0-7ADD8CEE0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4900" y="2205430"/>
                  <a:ext cx="5715000" cy="4953000"/>
                </a:xfrm>
                <a:prstGeom prst="rect">
                  <a:avLst/>
                </a:prstGeom>
              </p:spPr>
            </p:pic>
            <p:sp>
              <p:nvSpPr>
                <p:cNvPr id="20" name="ZoneTexte 19">
                  <a:extLst>
                    <a:ext uri="{FF2B5EF4-FFF2-40B4-BE49-F238E27FC236}">
                      <a16:creationId xmlns:a16="http://schemas.microsoft.com/office/drawing/2014/main" id="{68EC3E79-0EBD-4CCA-AD5C-2259D80CB06E}"/>
                    </a:ext>
                  </a:extLst>
                </p:cNvPr>
                <p:cNvSpPr txBox="1"/>
                <p:nvPr/>
              </p:nvSpPr>
              <p:spPr>
                <a:xfrm>
                  <a:off x="5046420" y="4176942"/>
                  <a:ext cx="2911960" cy="5270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2000" b="1" i="0" u="none" strike="noStrike" cap="none" spc="0" normalizeH="0" baseline="0" err="1">
                      <a:ln>
                        <a:noFill/>
                      </a:ln>
                      <a:solidFill>
                        <a:srgbClr val="000000"/>
                      </a:solidFill>
                      <a:effectLst/>
                      <a:uFillTx/>
                      <a:latin typeface="Montserrat Light"/>
                      <a:sym typeface="Helvetica Light"/>
                    </a:rPr>
                    <a:t>Get-Member</a:t>
                  </a:r>
                  <a:endParaRPr kumimoji="0" lang="fr-FR" sz="2000" b="1" i="0" u="none" strike="noStrike" cap="none" spc="0" normalizeH="0" baseline="0">
                    <a:ln>
                      <a:noFill/>
                    </a:ln>
                    <a:solidFill>
                      <a:srgbClr val="000000"/>
                    </a:solidFill>
                    <a:effectLst/>
                    <a:uFillTx/>
                    <a:latin typeface="Montserrat Light"/>
                    <a:sym typeface="Helvetica Light"/>
                  </a:endParaRPr>
                </a:p>
              </p:txBody>
            </p:sp>
            <p:sp>
              <p:nvSpPr>
                <p:cNvPr id="21" name="ZoneTexte 20">
                  <a:extLst>
                    <a:ext uri="{FF2B5EF4-FFF2-40B4-BE49-F238E27FC236}">
                      <a16:creationId xmlns:a16="http://schemas.microsoft.com/office/drawing/2014/main" id="{76EBC02F-A1BC-40B1-9C15-97BA9C58774A}"/>
                    </a:ext>
                  </a:extLst>
                </p:cNvPr>
                <p:cNvSpPr txBox="1"/>
                <p:nvPr/>
              </p:nvSpPr>
              <p:spPr>
                <a:xfrm>
                  <a:off x="6445327" y="6433133"/>
                  <a:ext cx="2911960" cy="5270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2000" b="1" i="0" u="none" strike="noStrike" cap="none" spc="0" normalizeH="0" baseline="0" err="1">
                      <a:ln>
                        <a:noFill/>
                      </a:ln>
                      <a:solidFill>
                        <a:srgbClr val="000000"/>
                      </a:solidFill>
                      <a:effectLst/>
                      <a:uFillTx/>
                      <a:latin typeface="Montserrat Light"/>
                      <a:sym typeface="Helvetica Light"/>
                    </a:rPr>
                    <a:t>Get</a:t>
                  </a:r>
                  <a:r>
                    <a:rPr kumimoji="0" lang="fr-FR" sz="2000" b="1" i="0" u="none" strike="noStrike" cap="none" spc="0" normalizeH="0" baseline="0">
                      <a:ln>
                        <a:noFill/>
                      </a:ln>
                      <a:solidFill>
                        <a:srgbClr val="000000"/>
                      </a:solidFill>
                      <a:effectLst/>
                      <a:uFillTx/>
                      <a:latin typeface="Montserrat Light"/>
                      <a:sym typeface="Helvetica Light"/>
                    </a:rPr>
                    <a:t>-Help</a:t>
                  </a:r>
                </a:p>
              </p:txBody>
            </p:sp>
          </p:grpSp>
        </p:grpSp>
        <p:sp>
          <p:nvSpPr>
            <p:cNvPr id="22" name="ZoneTexte 21">
              <a:extLst>
                <a:ext uri="{FF2B5EF4-FFF2-40B4-BE49-F238E27FC236}">
                  <a16:creationId xmlns:a16="http://schemas.microsoft.com/office/drawing/2014/main" id="{4D2E4CA6-AD55-48E6-A567-BAF3E63A3C58}"/>
                </a:ext>
              </a:extLst>
            </p:cNvPr>
            <p:cNvSpPr txBox="1"/>
            <p:nvPr/>
          </p:nvSpPr>
          <p:spPr>
            <a:xfrm>
              <a:off x="3631077" y="6437522"/>
              <a:ext cx="2911960" cy="5360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2000" b="1" i="0" u="none" strike="noStrike" cap="none" spc="0" normalizeH="0" baseline="0" err="1">
                  <a:ln>
                    <a:noFill/>
                  </a:ln>
                  <a:solidFill>
                    <a:srgbClr val="000000"/>
                  </a:solidFill>
                  <a:effectLst/>
                  <a:uFillTx/>
                  <a:latin typeface="Montserrat Light"/>
                  <a:sym typeface="Helvetica Light"/>
                </a:rPr>
                <a:t>Get</a:t>
              </a:r>
              <a:r>
                <a:rPr kumimoji="0" lang="fr-FR" sz="2000" b="1" i="0" u="none" strike="noStrike" cap="none" spc="0" normalizeH="0" baseline="0">
                  <a:ln>
                    <a:noFill/>
                  </a:ln>
                  <a:solidFill>
                    <a:srgbClr val="000000"/>
                  </a:solidFill>
                  <a:effectLst/>
                  <a:uFillTx/>
                  <a:latin typeface="Montserrat Light"/>
                  <a:sym typeface="Helvetica Light"/>
                </a:rPr>
                <a:t>-Command</a:t>
              </a:r>
            </a:p>
          </p:txBody>
        </p:sp>
      </p:grpSp>
      <p:sp>
        <p:nvSpPr>
          <p:cNvPr id="3" name="ZoneTexte 2">
            <a:extLst>
              <a:ext uri="{FF2B5EF4-FFF2-40B4-BE49-F238E27FC236}">
                <a16:creationId xmlns:a16="http://schemas.microsoft.com/office/drawing/2014/main" id="{0F4D1955-39C2-47B7-B17F-992AC9E62824}"/>
              </a:ext>
            </a:extLst>
          </p:cNvPr>
          <p:cNvSpPr txBox="1"/>
          <p:nvPr/>
        </p:nvSpPr>
        <p:spPr>
          <a:xfrm>
            <a:off x="7766957" y="2828780"/>
            <a:ext cx="3837214" cy="738664"/>
          </a:xfrm>
          <a:prstGeom prst="rect">
            <a:avLst/>
          </a:prstGeom>
          <a:noFill/>
        </p:spPr>
        <p:txBody>
          <a:bodyPr wrap="square" rtlCol="0">
            <a:spAutoFit/>
          </a:bodyPr>
          <a:lstStyle/>
          <a:p>
            <a:r>
              <a:rPr lang="fr-FR" sz="1400"/>
              <a:t>Avec ces 3 commandes </a:t>
            </a:r>
            <a:r>
              <a:rPr lang="fr-FR" sz="1200"/>
              <a:t>(et la persévérance d’un héros de jeu vidéo qui combat le même vilain depuis 35 ans), </a:t>
            </a:r>
            <a:r>
              <a:rPr lang="fr-FR" sz="1400"/>
              <a:t>on fait tout ce que l’on veut ...</a:t>
            </a:r>
          </a:p>
        </p:txBody>
      </p:sp>
      <p:sp>
        <p:nvSpPr>
          <p:cNvPr id="7" name="ZoneTexte 6">
            <a:extLst>
              <a:ext uri="{FF2B5EF4-FFF2-40B4-BE49-F238E27FC236}">
                <a16:creationId xmlns:a16="http://schemas.microsoft.com/office/drawing/2014/main" id="{CC7BB373-8F8F-49E7-8847-2AEB610E13D7}"/>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5"/>
                </a:solidFill>
              </a:rPr>
              <a:t>Introduction</a:t>
            </a:r>
            <a:r>
              <a:rPr lang="fr-FR" sz="1400">
                <a:solidFill>
                  <a:schemeClr val="accent6"/>
                </a:solidFill>
              </a:rPr>
              <a:t> </a:t>
            </a:r>
          </a:p>
          <a:p>
            <a:pPr marL="266700" indent="-266700">
              <a:buFont typeface="+mj-lt"/>
              <a:buAutoNum type="arabicPeriod"/>
            </a:pPr>
            <a:r>
              <a:rPr lang="fr-FR" sz="1400">
                <a:solidFill>
                  <a:schemeClr val="accent6"/>
                </a:solidFill>
              </a:rPr>
              <a:t>Retour sur les bases </a:t>
            </a:r>
          </a:p>
          <a:p>
            <a:pPr marL="266700" indent="-266700">
              <a:buFont typeface="+mj-lt"/>
              <a:buAutoNum type="arabicPeriod" startAt="3"/>
            </a:pPr>
            <a:r>
              <a:rPr lang="fr-FR" sz="1400">
                <a:solidFill>
                  <a:schemeClr val="accent5"/>
                </a:solidFill>
              </a:rPr>
              <a:t>Développer une fonction</a:t>
            </a:r>
          </a:p>
        </p:txBody>
      </p:sp>
    </p:spTree>
    <p:extLst>
      <p:ext uri="{BB962C8B-B14F-4D97-AF65-F5344CB8AC3E}">
        <p14:creationId xmlns:p14="http://schemas.microsoft.com/office/powerpoint/2010/main" val="1481313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936564-9A59-034C-B63E-9E1623115874}"/>
              </a:ext>
            </a:extLst>
          </p:cNvPr>
          <p:cNvSpPr>
            <a:spLocks noGrp="1"/>
          </p:cNvSpPr>
          <p:nvPr>
            <p:ph type="title"/>
          </p:nvPr>
        </p:nvSpPr>
        <p:spPr/>
        <p:txBody>
          <a:bodyPr/>
          <a:lstStyle/>
          <a:p>
            <a:r>
              <a:rPr lang="fr-FR"/>
              <a:t>Le Pipeline</a:t>
            </a:r>
          </a:p>
        </p:txBody>
      </p:sp>
      <p:sp>
        <p:nvSpPr>
          <p:cNvPr id="3" name="Espace réservé du contenu 2">
            <a:extLst>
              <a:ext uri="{FF2B5EF4-FFF2-40B4-BE49-F238E27FC236}">
                <a16:creationId xmlns:a16="http://schemas.microsoft.com/office/drawing/2014/main" id="{EE121B81-EE42-9243-BF96-840B6C1A2DA9}"/>
              </a:ext>
            </a:extLst>
          </p:cNvPr>
          <p:cNvSpPr>
            <a:spLocks noGrp="1"/>
          </p:cNvSpPr>
          <p:nvPr>
            <p:ph idx="1"/>
          </p:nvPr>
        </p:nvSpPr>
        <p:spPr/>
        <p:txBody>
          <a:bodyPr/>
          <a:lstStyle/>
          <a:p>
            <a:r>
              <a:rPr lang="fr-FR"/>
              <a:t>Le pipeline, symbolisée par le caractère </a:t>
            </a:r>
            <a:r>
              <a:rPr lang="fr-FR">
                <a:solidFill>
                  <a:schemeClr val="accent1"/>
                </a:solidFill>
              </a:rPr>
              <a:t>|</a:t>
            </a:r>
            <a:r>
              <a:rPr lang="fr-FR"/>
              <a:t> permet de “chainer” plusieurs commandes entre elles.</a:t>
            </a:r>
          </a:p>
          <a:p>
            <a:endParaRPr lang="fr-FR"/>
          </a:p>
          <a:p>
            <a:r>
              <a:rPr lang="fr-FR"/>
              <a:t>Le pipeline peut être maintenu tant que la sortie peut être acceptée en entrée d’une autre commande.</a:t>
            </a:r>
          </a:p>
          <a:p>
            <a:endParaRPr lang="fr-FR"/>
          </a:p>
        </p:txBody>
      </p:sp>
      <p:sp>
        <p:nvSpPr>
          <p:cNvPr id="4" name="Espace réservé du pied de page 3">
            <a:extLst>
              <a:ext uri="{FF2B5EF4-FFF2-40B4-BE49-F238E27FC236}">
                <a16:creationId xmlns:a16="http://schemas.microsoft.com/office/drawing/2014/main" id="{C564A526-8749-E742-B533-07381F005BB5}"/>
              </a:ext>
            </a:extLst>
          </p:cNvPr>
          <p:cNvSpPr>
            <a:spLocks noGrp="1"/>
          </p:cNvSpPr>
          <p:nvPr>
            <p:ph type="ftr" sz="quarter" idx="11"/>
          </p:nvPr>
        </p:nvSpPr>
        <p:spPr/>
        <p:txBody>
          <a:bodyPr/>
          <a:lstStyle/>
          <a:p>
            <a:r>
              <a:rPr lang="fr-FR"/>
              <a:t>L’usage et la reproduction de ce document sont interdits</a:t>
            </a:r>
          </a:p>
        </p:txBody>
      </p:sp>
      <p:pic>
        <p:nvPicPr>
          <p:cNvPr id="6" name="Image 5">
            <a:extLst>
              <a:ext uri="{FF2B5EF4-FFF2-40B4-BE49-F238E27FC236}">
                <a16:creationId xmlns:a16="http://schemas.microsoft.com/office/drawing/2014/main" id="{FCE6E099-9067-441D-9D8E-F857BC0DC9A3}"/>
              </a:ext>
            </a:extLst>
          </p:cNvPr>
          <p:cNvPicPr>
            <a:picLocks noChangeAspect="1"/>
          </p:cNvPicPr>
          <p:nvPr/>
        </p:nvPicPr>
        <p:blipFill rotWithShape="1">
          <a:blip r:embed="rId2">
            <a:extLst>
              <a:ext uri="{28A0092B-C50C-407E-A947-70E740481C1C}">
                <a14:useLocalDpi xmlns:a14="http://schemas.microsoft.com/office/drawing/2010/main" val="0"/>
              </a:ext>
            </a:extLst>
          </a:blip>
          <a:srcRect t="14846"/>
          <a:stretch/>
        </p:blipFill>
        <p:spPr>
          <a:xfrm>
            <a:off x="6096000" y="3794462"/>
            <a:ext cx="5181600" cy="2404726"/>
          </a:xfrm>
          <a:prstGeom prst="rect">
            <a:avLst/>
          </a:prstGeom>
          <a:noFill/>
        </p:spPr>
      </p:pic>
      <p:sp>
        <p:nvSpPr>
          <p:cNvPr id="10" name="ZoneTexte 9">
            <a:extLst>
              <a:ext uri="{FF2B5EF4-FFF2-40B4-BE49-F238E27FC236}">
                <a16:creationId xmlns:a16="http://schemas.microsoft.com/office/drawing/2014/main" id="{F8850A03-0C3A-4539-A2E0-6A56E42E715B}"/>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5"/>
                </a:solidFill>
              </a:rPr>
              <a:t>Introduction</a:t>
            </a:r>
            <a:r>
              <a:rPr lang="fr-FR" sz="1400">
                <a:solidFill>
                  <a:schemeClr val="accent6"/>
                </a:solidFill>
              </a:rPr>
              <a:t> </a:t>
            </a:r>
          </a:p>
          <a:p>
            <a:pPr marL="266700" indent="-266700">
              <a:buFont typeface="+mj-lt"/>
              <a:buAutoNum type="arabicPeriod"/>
            </a:pPr>
            <a:r>
              <a:rPr lang="fr-FR" sz="1400">
                <a:solidFill>
                  <a:schemeClr val="accent6"/>
                </a:solidFill>
              </a:rPr>
              <a:t>Retour sur les bases </a:t>
            </a:r>
          </a:p>
          <a:p>
            <a:pPr marL="266700" indent="-266700">
              <a:buFont typeface="+mj-lt"/>
              <a:buAutoNum type="arabicPeriod" startAt="3"/>
            </a:pPr>
            <a:r>
              <a:rPr lang="fr-FR" sz="1400">
                <a:solidFill>
                  <a:schemeClr val="accent5"/>
                </a:solidFill>
              </a:rPr>
              <a:t>Développer une fonction</a:t>
            </a:r>
          </a:p>
        </p:txBody>
      </p:sp>
    </p:spTree>
    <p:extLst>
      <p:ext uri="{BB962C8B-B14F-4D97-AF65-F5344CB8AC3E}">
        <p14:creationId xmlns:p14="http://schemas.microsoft.com/office/powerpoint/2010/main" val="3519536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5">
            <a:extLst>
              <a:ext uri="{FF2B5EF4-FFF2-40B4-BE49-F238E27FC236}">
                <a16:creationId xmlns:a16="http://schemas.microsoft.com/office/drawing/2014/main" id="{56F2B6C0-9F0D-3D43-BEAE-17F452308256}"/>
              </a:ext>
            </a:extLst>
          </p:cNvPr>
          <p:cNvSpPr>
            <a:spLocks noGrp="1"/>
          </p:cNvSpPr>
          <p:nvPr>
            <p:ph type="subTitle" idx="1"/>
          </p:nvPr>
        </p:nvSpPr>
        <p:spPr>
          <a:prstGeom prst="rect">
            <a:avLst/>
          </a:prstGeom>
        </p:spPr>
        <p:txBody>
          <a:bodyPr/>
          <a:lstStyle/>
          <a:p>
            <a:pPr marL="0" indent="0" algn="l">
              <a:buNone/>
            </a:pPr>
            <a:r>
              <a:rPr lang="fr-FR">
                <a:solidFill>
                  <a:schemeClr val="bg1"/>
                </a:solidFill>
                <a:latin typeface="Montserrat Medium" pitchFamily="2" charset="77"/>
              </a:rPr>
              <a:t>Developper une fonction</a:t>
            </a:r>
          </a:p>
        </p:txBody>
      </p:sp>
      <p:sp>
        <p:nvSpPr>
          <p:cNvPr id="7" name="ZoneTexte 6">
            <a:extLst>
              <a:ext uri="{FF2B5EF4-FFF2-40B4-BE49-F238E27FC236}">
                <a16:creationId xmlns:a16="http://schemas.microsoft.com/office/drawing/2014/main" id="{58C1B712-100B-3047-9E28-B1A51BABF67B}"/>
              </a:ext>
            </a:extLst>
          </p:cNvPr>
          <p:cNvSpPr txBox="1"/>
          <p:nvPr/>
        </p:nvSpPr>
        <p:spPr>
          <a:xfrm>
            <a:off x="1444711" y="1657179"/>
            <a:ext cx="3263900" cy="2246769"/>
          </a:xfrm>
          <a:prstGeom prst="rect">
            <a:avLst/>
          </a:prstGeom>
          <a:noFill/>
        </p:spPr>
        <p:txBody>
          <a:bodyPr wrap="square" rtlCol="0" anchor="t">
            <a:spAutoFit/>
          </a:bodyPr>
          <a:lstStyle/>
          <a:p>
            <a:r>
              <a:rPr lang="fr-FR" sz="14000" b="1" spc="600">
                <a:solidFill>
                  <a:schemeClr val="bg1"/>
                </a:solidFill>
                <a:latin typeface="Montserrat"/>
              </a:rPr>
              <a:t>03</a:t>
            </a:r>
            <a:endParaRPr lang="fr-FR" sz="14000" b="1" spc="600" baseline="0">
              <a:solidFill>
                <a:schemeClr val="bg1"/>
              </a:solidFill>
              <a:latin typeface="Montserrat" pitchFamily="2" charset="77"/>
            </a:endParaRPr>
          </a:p>
        </p:txBody>
      </p:sp>
    </p:spTree>
    <p:extLst>
      <p:ext uri="{BB962C8B-B14F-4D97-AF65-F5344CB8AC3E}">
        <p14:creationId xmlns:p14="http://schemas.microsoft.com/office/powerpoint/2010/main" val="408009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936564-9A59-034C-B63E-9E1623115874}"/>
              </a:ext>
            </a:extLst>
          </p:cNvPr>
          <p:cNvSpPr>
            <a:spLocks noGrp="1"/>
          </p:cNvSpPr>
          <p:nvPr>
            <p:ph type="title"/>
          </p:nvPr>
        </p:nvSpPr>
        <p:spPr/>
        <p:txBody>
          <a:bodyPr/>
          <a:lstStyle/>
          <a:p>
            <a:r>
              <a:rPr lang="fr-FR"/>
              <a:t>Tout commence par une commande …</a:t>
            </a:r>
          </a:p>
        </p:txBody>
      </p:sp>
      <p:sp>
        <p:nvSpPr>
          <p:cNvPr id="3" name="Espace réservé du contenu 2">
            <a:extLst>
              <a:ext uri="{FF2B5EF4-FFF2-40B4-BE49-F238E27FC236}">
                <a16:creationId xmlns:a16="http://schemas.microsoft.com/office/drawing/2014/main" id="{EE121B81-EE42-9243-BF96-840B6C1A2DA9}"/>
              </a:ext>
            </a:extLst>
          </p:cNvPr>
          <p:cNvSpPr>
            <a:spLocks noGrp="1"/>
          </p:cNvSpPr>
          <p:nvPr>
            <p:ph idx="1"/>
          </p:nvPr>
        </p:nvSpPr>
        <p:spPr/>
        <p:txBody>
          <a:bodyPr/>
          <a:lstStyle/>
          <a:p>
            <a:r>
              <a:rPr lang="fr-FR"/>
              <a:t>Généralement, on identifie très vite une ou deux commandes qui seront le pivot de notre code, là ou les commandes qui produiront l’essentiel des données qui seront extraites ou manipulées par notre projet.</a:t>
            </a:r>
          </a:p>
          <a:p>
            <a:endParaRPr lang="fr-FR"/>
          </a:p>
          <a:p>
            <a:r>
              <a:rPr lang="fr-FR"/>
              <a:t>L’idée est de savoir précisément les propriétés et les méthodes des objets renvoyés par ces commandes et que nous aurons à manipuler.</a:t>
            </a:r>
          </a:p>
          <a:p>
            <a:endParaRPr lang="fr-FR"/>
          </a:p>
          <a:p>
            <a:r>
              <a:rPr lang="fr-FR">
                <a:solidFill>
                  <a:schemeClr val="accent1"/>
                </a:solidFill>
              </a:rPr>
              <a:t>Le reste ne sera que mise en forme et contrôle d’erreurs …</a:t>
            </a:r>
          </a:p>
          <a:p>
            <a:endParaRPr lang="fr-FR"/>
          </a:p>
          <a:p>
            <a:endParaRPr lang="fr-FR"/>
          </a:p>
        </p:txBody>
      </p:sp>
      <p:sp>
        <p:nvSpPr>
          <p:cNvPr id="4" name="Espace réservé du pied de page 3">
            <a:extLst>
              <a:ext uri="{FF2B5EF4-FFF2-40B4-BE49-F238E27FC236}">
                <a16:creationId xmlns:a16="http://schemas.microsoft.com/office/drawing/2014/main" id="{C564A526-8749-E742-B533-07381F005BB5}"/>
              </a:ext>
            </a:extLst>
          </p:cNvPr>
          <p:cNvSpPr>
            <a:spLocks noGrp="1"/>
          </p:cNvSpPr>
          <p:nvPr>
            <p:ph type="ftr" sz="quarter" idx="11"/>
          </p:nvPr>
        </p:nvSpPr>
        <p:spPr/>
        <p:txBody>
          <a:bodyPr/>
          <a:lstStyle/>
          <a:p>
            <a:r>
              <a:rPr lang="fr-FR"/>
              <a:t>L’usage et la reproduction de ce document sont interdits</a:t>
            </a:r>
          </a:p>
        </p:txBody>
      </p:sp>
      <p:sp>
        <p:nvSpPr>
          <p:cNvPr id="13" name="ZoneTexte 12">
            <a:extLst>
              <a:ext uri="{FF2B5EF4-FFF2-40B4-BE49-F238E27FC236}">
                <a16:creationId xmlns:a16="http://schemas.microsoft.com/office/drawing/2014/main" id="{D027105B-665F-4CAD-9921-98F82013E6CB}"/>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5"/>
                </a:solidFill>
              </a:rPr>
              <a:t>Introduction</a:t>
            </a:r>
            <a:r>
              <a:rPr lang="fr-FR" sz="1400">
                <a:solidFill>
                  <a:schemeClr val="accent6"/>
                </a:solidFill>
              </a:rPr>
              <a:t> </a:t>
            </a:r>
          </a:p>
          <a:p>
            <a:pPr marL="266700" indent="-266700">
              <a:buFont typeface="+mj-lt"/>
              <a:buAutoNum type="arabicPeriod"/>
            </a:pPr>
            <a:r>
              <a:rPr lang="fr-FR" sz="1400">
                <a:solidFill>
                  <a:schemeClr val="accent5"/>
                </a:solidFill>
              </a:rPr>
              <a:t>Retour sur les bases </a:t>
            </a:r>
          </a:p>
          <a:p>
            <a:pPr marL="266700" indent="-266700">
              <a:buFont typeface="+mj-lt"/>
              <a:buAutoNum type="arabicPeriod" startAt="3"/>
            </a:pPr>
            <a:r>
              <a:rPr lang="fr-FR" sz="1400">
                <a:solidFill>
                  <a:schemeClr val="accent6"/>
                </a:solidFill>
              </a:rPr>
              <a:t>Développer une fonction</a:t>
            </a:r>
          </a:p>
        </p:txBody>
      </p:sp>
    </p:spTree>
    <p:extLst>
      <p:ext uri="{BB962C8B-B14F-4D97-AF65-F5344CB8AC3E}">
        <p14:creationId xmlns:p14="http://schemas.microsoft.com/office/powerpoint/2010/main" val="3110480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8C6624-29E7-4462-AADA-F34993E50DDB}"/>
              </a:ext>
            </a:extLst>
          </p:cNvPr>
          <p:cNvSpPr>
            <a:spLocks noGrp="1"/>
          </p:cNvSpPr>
          <p:nvPr>
            <p:ph type="title"/>
          </p:nvPr>
        </p:nvSpPr>
        <p:spPr/>
        <p:txBody>
          <a:bodyPr/>
          <a:lstStyle/>
          <a:p>
            <a:r>
              <a:rPr lang="fr-FR"/>
              <a:t>« Designer » sa fonction</a:t>
            </a:r>
          </a:p>
        </p:txBody>
      </p:sp>
      <p:sp>
        <p:nvSpPr>
          <p:cNvPr id="3" name="Espace réservé du contenu 2">
            <a:extLst>
              <a:ext uri="{FF2B5EF4-FFF2-40B4-BE49-F238E27FC236}">
                <a16:creationId xmlns:a16="http://schemas.microsoft.com/office/drawing/2014/main" id="{5252E261-F728-43F6-B404-4BADDC8046AB}"/>
              </a:ext>
            </a:extLst>
          </p:cNvPr>
          <p:cNvSpPr>
            <a:spLocks noGrp="1"/>
          </p:cNvSpPr>
          <p:nvPr>
            <p:ph idx="1"/>
          </p:nvPr>
        </p:nvSpPr>
        <p:spPr/>
        <p:txBody>
          <a:bodyPr>
            <a:normAutofit/>
          </a:bodyPr>
          <a:lstStyle/>
          <a:p>
            <a:r>
              <a:rPr lang="fr-FR" sz="2400"/>
              <a:t>La fonction doit être la plus spécialisée et mono-tâche possible.</a:t>
            </a:r>
          </a:p>
          <a:p>
            <a:r>
              <a:rPr lang="fr-FR" sz="2400"/>
              <a:t>Avant de taper la moindre ligne de code, il faut avoir identifié ces points :</a:t>
            </a:r>
          </a:p>
          <a:p>
            <a:endParaRPr lang="fr-FR" sz="2400"/>
          </a:p>
          <a:p>
            <a:pPr lvl="1"/>
            <a:r>
              <a:rPr lang="fr-FR"/>
              <a:t>Quelle plus-value j’apporte à une commande existante ?</a:t>
            </a:r>
          </a:p>
          <a:p>
            <a:pPr lvl="1"/>
            <a:r>
              <a:rPr lang="fr-FR"/>
              <a:t>Quel(s) inputs ?</a:t>
            </a:r>
          </a:p>
          <a:p>
            <a:pPr lvl="1"/>
            <a:r>
              <a:rPr lang="fr-FR"/>
              <a:t>Quelle logique devra suivre mon code ?</a:t>
            </a:r>
          </a:p>
          <a:p>
            <a:pPr lvl="1"/>
            <a:r>
              <a:rPr lang="fr-FR"/>
              <a:t>Quel(s) outputs ?</a:t>
            </a:r>
          </a:p>
          <a:p>
            <a:endParaRPr lang="fr-FR" sz="2400"/>
          </a:p>
        </p:txBody>
      </p:sp>
      <p:sp>
        <p:nvSpPr>
          <p:cNvPr id="4" name="Espace réservé du pied de page 3">
            <a:extLst>
              <a:ext uri="{FF2B5EF4-FFF2-40B4-BE49-F238E27FC236}">
                <a16:creationId xmlns:a16="http://schemas.microsoft.com/office/drawing/2014/main" id="{03EA8218-AED9-445D-BE21-C85C7217D158}"/>
              </a:ext>
            </a:extLst>
          </p:cNvPr>
          <p:cNvSpPr>
            <a:spLocks noGrp="1"/>
          </p:cNvSpPr>
          <p:nvPr>
            <p:ph type="ftr" sz="quarter" idx="11"/>
          </p:nvPr>
        </p:nvSpPr>
        <p:spPr/>
        <p:txBody>
          <a:bodyPr/>
          <a:lstStyle/>
          <a:p>
            <a:r>
              <a:rPr lang="fr-FR"/>
              <a:t>L’usage et la reproduction de ce document sont interdits</a:t>
            </a:r>
          </a:p>
        </p:txBody>
      </p:sp>
      <p:sp>
        <p:nvSpPr>
          <p:cNvPr id="9" name="ZoneTexte 8">
            <a:extLst>
              <a:ext uri="{FF2B5EF4-FFF2-40B4-BE49-F238E27FC236}">
                <a16:creationId xmlns:a16="http://schemas.microsoft.com/office/drawing/2014/main" id="{B98474AE-0897-4494-876A-E614C3EF31F9}"/>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5"/>
                </a:solidFill>
              </a:rPr>
              <a:t>Introduction</a:t>
            </a:r>
            <a:r>
              <a:rPr lang="fr-FR" sz="1400">
                <a:solidFill>
                  <a:schemeClr val="accent6"/>
                </a:solidFill>
              </a:rPr>
              <a:t> </a:t>
            </a:r>
          </a:p>
          <a:p>
            <a:pPr marL="266700" indent="-266700">
              <a:buFont typeface="+mj-lt"/>
              <a:buAutoNum type="arabicPeriod"/>
            </a:pPr>
            <a:r>
              <a:rPr lang="fr-FR" sz="1400">
                <a:solidFill>
                  <a:schemeClr val="accent5"/>
                </a:solidFill>
              </a:rPr>
              <a:t>Retour sur les bases </a:t>
            </a:r>
          </a:p>
          <a:p>
            <a:pPr marL="266700" indent="-266700">
              <a:buFont typeface="+mj-lt"/>
              <a:buAutoNum type="arabicPeriod" startAt="3"/>
            </a:pPr>
            <a:r>
              <a:rPr lang="fr-FR" sz="1400">
                <a:solidFill>
                  <a:schemeClr val="accent6"/>
                </a:solidFill>
              </a:rPr>
              <a:t>Développer une fonction</a:t>
            </a:r>
          </a:p>
        </p:txBody>
      </p:sp>
    </p:spTree>
    <p:extLst>
      <p:ext uri="{BB962C8B-B14F-4D97-AF65-F5344CB8AC3E}">
        <p14:creationId xmlns:p14="http://schemas.microsoft.com/office/powerpoint/2010/main" val="2379305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2349EE-C4A6-BF41-80A2-BFBC7B47D78A}"/>
              </a:ext>
            </a:extLst>
          </p:cNvPr>
          <p:cNvSpPr>
            <a:spLocks noGrp="1"/>
          </p:cNvSpPr>
          <p:nvPr>
            <p:ph type="title"/>
          </p:nvPr>
        </p:nvSpPr>
        <p:spPr/>
        <p:txBody>
          <a:bodyPr/>
          <a:lstStyle/>
          <a:p>
            <a:r>
              <a:rPr lang="fr-FR"/>
              <a:t>Construire une fonction</a:t>
            </a:r>
          </a:p>
        </p:txBody>
      </p:sp>
      <p:sp>
        <p:nvSpPr>
          <p:cNvPr id="3" name="Espace réservé du contenu 2">
            <a:extLst>
              <a:ext uri="{FF2B5EF4-FFF2-40B4-BE49-F238E27FC236}">
                <a16:creationId xmlns:a16="http://schemas.microsoft.com/office/drawing/2014/main" id="{44BB802E-21F0-3248-BB01-C785DB656BDA}"/>
              </a:ext>
            </a:extLst>
          </p:cNvPr>
          <p:cNvSpPr>
            <a:spLocks noGrp="1"/>
          </p:cNvSpPr>
          <p:nvPr>
            <p:ph idx="1"/>
          </p:nvPr>
        </p:nvSpPr>
        <p:spPr/>
        <p:txBody>
          <a:bodyPr/>
          <a:lstStyle/>
          <a:p>
            <a:pPr marL="457200" lvl="1" indent="0">
              <a:buNone/>
            </a:pPr>
            <a:r>
              <a:rPr lang="fr-FR"/>
              <a:t>Pour construire une fonction, il faut définir : </a:t>
            </a:r>
          </a:p>
          <a:p>
            <a:pPr lvl="1"/>
            <a:endParaRPr lang="fr-FR"/>
          </a:p>
          <a:p>
            <a:pPr lvl="1"/>
            <a:r>
              <a:rPr lang="fr-FR">
                <a:solidFill>
                  <a:schemeClr val="accent1"/>
                </a:solidFill>
              </a:rPr>
              <a:t>Le squelette </a:t>
            </a:r>
            <a:r>
              <a:rPr lang="fr-FR"/>
              <a:t>– On pose les bases, la logique et l’algorithmie.</a:t>
            </a:r>
          </a:p>
          <a:p>
            <a:pPr lvl="1"/>
            <a:endParaRPr lang="fr-FR"/>
          </a:p>
          <a:p>
            <a:pPr lvl="1"/>
            <a:r>
              <a:rPr lang="fr-FR">
                <a:solidFill>
                  <a:schemeClr val="accent1"/>
                </a:solidFill>
              </a:rPr>
              <a:t>Les paramètres </a:t>
            </a:r>
            <a:r>
              <a:rPr lang="fr-FR"/>
              <a:t>– On restreint, valide et nomme les entrées de notre code.</a:t>
            </a:r>
          </a:p>
          <a:p>
            <a:pPr lvl="1"/>
            <a:endParaRPr lang="fr-FR"/>
          </a:p>
          <a:p>
            <a:pPr lvl="1"/>
            <a:r>
              <a:rPr lang="fr-FR">
                <a:solidFill>
                  <a:schemeClr val="accent1"/>
                </a:solidFill>
              </a:rPr>
              <a:t>Les Output </a:t>
            </a:r>
            <a:r>
              <a:rPr lang="fr-FR"/>
              <a:t>– On définit et on structure les données qui devront être renvoyés par notre fonction</a:t>
            </a:r>
          </a:p>
          <a:p>
            <a:pPr lvl="1"/>
            <a:endParaRPr lang="fr-FR"/>
          </a:p>
          <a:p>
            <a:pPr lvl="1"/>
            <a:r>
              <a:rPr lang="fr-FR">
                <a:solidFill>
                  <a:schemeClr val="accent1"/>
                </a:solidFill>
              </a:rPr>
              <a:t>Le </a:t>
            </a:r>
            <a:r>
              <a:rPr lang="fr-FR" err="1">
                <a:solidFill>
                  <a:schemeClr val="accent1"/>
                </a:solidFill>
              </a:rPr>
              <a:t>Verbose</a:t>
            </a:r>
            <a:r>
              <a:rPr lang="fr-FR">
                <a:solidFill>
                  <a:schemeClr val="accent1"/>
                </a:solidFill>
              </a:rPr>
              <a:t>, les contrôles d’erreurs et la rédaction de l’aide </a:t>
            </a:r>
            <a:r>
              <a:rPr lang="fr-FR"/>
              <a:t>– On limite les erreurs possibles dans l’utilisation de notre fonction et on facilite son </a:t>
            </a:r>
            <a:r>
              <a:rPr lang="fr-FR" err="1"/>
              <a:t>debug</a:t>
            </a:r>
            <a:r>
              <a:rPr lang="fr-FR"/>
              <a:t>.  </a:t>
            </a:r>
          </a:p>
          <a:p>
            <a:pPr lvl="1"/>
            <a:endParaRPr lang="fr-FR"/>
          </a:p>
        </p:txBody>
      </p:sp>
      <p:sp>
        <p:nvSpPr>
          <p:cNvPr id="4" name="Espace réservé du pied de page 3">
            <a:extLst>
              <a:ext uri="{FF2B5EF4-FFF2-40B4-BE49-F238E27FC236}">
                <a16:creationId xmlns:a16="http://schemas.microsoft.com/office/drawing/2014/main" id="{CFA761B9-5EFF-6A40-AD92-DB652560C511}"/>
              </a:ext>
            </a:extLst>
          </p:cNvPr>
          <p:cNvSpPr>
            <a:spLocks noGrp="1"/>
          </p:cNvSpPr>
          <p:nvPr>
            <p:ph type="ftr" sz="quarter" idx="11"/>
          </p:nvPr>
        </p:nvSpPr>
        <p:spPr/>
        <p:txBody>
          <a:bodyPr/>
          <a:lstStyle/>
          <a:p>
            <a:r>
              <a:rPr lang="fr-FR"/>
              <a:t>L’usage et la reproduction de ce document sont interdits</a:t>
            </a:r>
          </a:p>
        </p:txBody>
      </p:sp>
      <p:sp>
        <p:nvSpPr>
          <p:cNvPr id="9" name="ZoneTexte 8">
            <a:extLst>
              <a:ext uri="{FF2B5EF4-FFF2-40B4-BE49-F238E27FC236}">
                <a16:creationId xmlns:a16="http://schemas.microsoft.com/office/drawing/2014/main" id="{19E036BC-FC34-44CA-84EB-DB8C6106E81F}"/>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5"/>
                </a:solidFill>
              </a:rPr>
              <a:t>Introduction</a:t>
            </a:r>
            <a:r>
              <a:rPr lang="fr-FR" sz="1400">
                <a:solidFill>
                  <a:schemeClr val="accent6"/>
                </a:solidFill>
              </a:rPr>
              <a:t> </a:t>
            </a:r>
          </a:p>
          <a:p>
            <a:pPr marL="266700" indent="-266700">
              <a:buFont typeface="+mj-lt"/>
              <a:buAutoNum type="arabicPeriod"/>
            </a:pPr>
            <a:r>
              <a:rPr lang="fr-FR" sz="1400">
                <a:solidFill>
                  <a:schemeClr val="accent5"/>
                </a:solidFill>
              </a:rPr>
              <a:t>Retour sur les bases </a:t>
            </a:r>
          </a:p>
          <a:p>
            <a:pPr marL="266700" indent="-266700">
              <a:buFont typeface="+mj-lt"/>
              <a:buAutoNum type="arabicPeriod" startAt="3"/>
            </a:pPr>
            <a:r>
              <a:rPr lang="fr-FR" sz="1400">
                <a:solidFill>
                  <a:schemeClr val="accent6"/>
                </a:solidFill>
              </a:rPr>
              <a:t>Développer une fonction</a:t>
            </a:r>
          </a:p>
        </p:txBody>
      </p:sp>
    </p:spTree>
    <p:extLst>
      <p:ext uri="{BB962C8B-B14F-4D97-AF65-F5344CB8AC3E}">
        <p14:creationId xmlns:p14="http://schemas.microsoft.com/office/powerpoint/2010/main" val="2760824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936564-9A59-034C-B63E-9E1623115874}"/>
              </a:ext>
            </a:extLst>
          </p:cNvPr>
          <p:cNvSpPr>
            <a:spLocks noGrp="1"/>
          </p:cNvSpPr>
          <p:nvPr>
            <p:ph type="title"/>
          </p:nvPr>
        </p:nvSpPr>
        <p:spPr/>
        <p:txBody>
          <a:bodyPr/>
          <a:lstStyle/>
          <a:p>
            <a:r>
              <a:rPr lang="fr-FR"/>
              <a:t>Respecter les guidelines</a:t>
            </a:r>
          </a:p>
        </p:txBody>
      </p:sp>
      <p:sp>
        <p:nvSpPr>
          <p:cNvPr id="3" name="Espace réservé du contenu 2">
            <a:extLst>
              <a:ext uri="{FF2B5EF4-FFF2-40B4-BE49-F238E27FC236}">
                <a16:creationId xmlns:a16="http://schemas.microsoft.com/office/drawing/2014/main" id="{EE121B81-EE42-9243-BF96-840B6C1A2DA9}"/>
              </a:ext>
            </a:extLst>
          </p:cNvPr>
          <p:cNvSpPr>
            <a:spLocks noGrp="1"/>
          </p:cNvSpPr>
          <p:nvPr>
            <p:ph idx="1"/>
          </p:nvPr>
        </p:nvSpPr>
        <p:spPr/>
        <p:txBody>
          <a:bodyPr>
            <a:normAutofit fontScale="85000" lnSpcReduction="20000"/>
          </a:bodyPr>
          <a:lstStyle/>
          <a:p>
            <a:r>
              <a:rPr lang="fr-FR"/>
              <a:t>On commente son code (mais pas trop </a:t>
            </a:r>
            <a:r>
              <a:rPr lang="fr-FR">
                <a:sym typeface="Wingdings" panose="05000000000000000000" pitchFamily="2" charset="2"/>
              </a:rPr>
              <a:t></a:t>
            </a:r>
            <a:r>
              <a:rPr lang="fr-FR"/>
              <a:t>)</a:t>
            </a:r>
          </a:p>
          <a:p>
            <a:endParaRPr lang="fr-FR"/>
          </a:p>
          <a:p>
            <a:r>
              <a:rPr lang="fr-FR"/>
              <a:t>Jamais d’alias ou de paramètres implicites !</a:t>
            </a:r>
          </a:p>
          <a:p>
            <a:endParaRPr lang="fr-FR"/>
          </a:p>
          <a:p>
            <a:r>
              <a:rPr lang="fr-FR"/>
              <a:t>On respecte la syntaxe pour le nommage de la fonction : </a:t>
            </a:r>
            <a:r>
              <a:rPr lang="fr-FR" err="1"/>
              <a:t>Verb</a:t>
            </a:r>
            <a:r>
              <a:rPr lang="fr-FR"/>
              <a:t>-Noun</a:t>
            </a:r>
          </a:p>
          <a:p>
            <a:endParaRPr lang="fr-FR"/>
          </a:p>
          <a:p>
            <a:r>
              <a:rPr lang="fr-FR"/>
              <a:t>On évite autant que possible d’utiliser Write-Host en lui préférant : Write-Output, Write-</a:t>
            </a:r>
            <a:r>
              <a:rPr lang="fr-FR" err="1"/>
              <a:t>Verbose</a:t>
            </a:r>
            <a:r>
              <a:rPr lang="fr-FR"/>
              <a:t>, Write-Warning ...</a:t>
            </a:r>
          </a:p>
          <a:p>
            <a:endParaRPr lang="fr-FR"/>
          </a:p>
          <a:p>
            <a:r>
              <a:rPr lang="fr-FR"/>
              <a:t>On prend soin de nommer sa variable de manière à pouvoir connaitre très rapidement son type et ce qu’elle contient.</a:t>
            </a:r>
          </a:p>
          <a:p>
            <a:pPr lvl="1"/>
            <a:r>
              <a:rPr lang="fr-FR"/>
              <a:t>Par convention, on utilisera le </a:t>
            </a:r>
            <a:r>
              <a:rPr lang="fr-FR" err="1"/>
              <a:t>PascalCase</a:t>
            </a:r>
            <a:r>
              <a:rPr lang="fr-FR"/>
              <a:t> pour nommer ses variables.</a:t>
            </a:r>
          </a:p>
          <a:p>
            <a:endParaRPr lang="fr-FR"/>
          </a:p>
        </p:txBody>
      </p:sp>
      <p:sp>
        <p:nvSpPr>
          <p:cNvPr id="4" name="Espace réservé du pied de page 3">
            <a:extLst>
              <a:ext uri="{FF2B5EF4-FFF2-40B4-BE49-F238E27FC236}">
                <a16:creationId xmlns:a16="http://schemas.microsoft.com/office/drawing/2014/main" id="{C564A526-8749-E742-B533-07381F005BB5}"/>
              </a:ext>
            </a:extLst>
          </p:cNvPr>
          <p:cNvSpPr>
            <a:spLocks noGrp="1"/>
          </p:cNvSpPr>
          <p:nvPr>
            <p:ph type="ftr" sz="quarter" idx="11"/>
          </p:nvPr>
        </p:nvSpPr>
        <p:spPr/>
        <p:txBody>
          <a:bodyPr/>
          <a:lstStyle/>
          <a:p>
            <a:r>
              <a:rPr lang="fr-FR"/>
              <a:t>L’usage et la reproduction de ce document sont interdits</a:t>
            </a:r>
          </a:p>
        </p:txBody>
      </p:sp>
      <p:sp>
        <p:nvSpPr>
          <p:cNvPr id="9" name="ZoneTexte 8">
            <a:extLst>
              <a:ext uri="{FF2B5EF4-FFF2-40B4-BE49-F238E27FC236}">
                <a16:creationId xmlns:a16="http://schemas.microsoft.com/office/drawing/2014/main" id="{A23A8DFC-CE9B-4B64-A9C7-1AD7374516C9}"/>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5"/>
                </a:solidFill>
              </a:rPr>
              <a:t>Introduction</a:t>
            </a:r>
            <a:r>
              <a:rPr lang="fr-FR" sz="1400">
                <a:solidFill>
                  <a:schemeClr val="accent6"/>
                </a:solidFill>
              </a:rPr>
              <a:t> </a:t>
            </a:r>
          </a:p>
          <a:p>
            <a:pPr marL="266700" indent="-266700">
              <a:buFont typeface="+mj-lt"/>
              <a:buAutoNum type="arabicPeriod"/>
            </a:pPr>
            <a:r>
              <a:rPr lang="fr-FR" sz="1400">
                <a:solidFill>
                  <a:schemeClr val="accent5"/>
                </a:solidFill>
              </a:rPr>
              <a:t>Retour sur les bases </a:t>
            </a:r>
          </a:p>
          <a:p>
            <a:pPr marL="266700" indent="-266700">
              <a:buFont typeface="+mj-lt"/>
              <a:buAutoNum type="arabicPeriod" startAt="3"/>
            </a:pPr>
            <a:r>
              <a:rPr lang="fr-FR" sz="1400">
                <a:solidFill>
                  <a:schemeClr val="accent6"/>
                </a:solidFill>
              </a:rPr>
              <a:t>Développer une fonction</a:t>
            </a:r>
          </a:p>
        </p:txBody>
      </p:sp>
    </p:spTree>
    <p:extLst>
      <p:ext uri="{BB962C8B-B14F-4D97-AF65-F5344CB8AC3E}">
        <p14:creationId xmlns:p14="http://schemas.microsoft.com/office/powerpoint/2010/main" val="2923124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936564-9A59-034C-B63E-9E1623115874}"/>
              </a:ext>
            </a:extLst>
          </p:cNvPr>
          <p:cNvSpPr>
            <a:spLocks noGrp="1"/>
          </p:cNvSpPr>
          <p:nvPr>
            <p:ph type="title"/>
          </p:nvPr>
        </p:nvSpPr>
        <p:spPr/>
        <p:txBody>
          <a:bodyPr/>
          <a:lstStyle/>
          <a:p>
            <a:r>
              <a:rPr lang="fr-FR"/>
              <a:t>Respecter les guidelines</a:t>
            </a:r>
          </a:p>
        </p:txBody>
      </p:sp>
      <p:sp>
        <p:nvSpPr>
          <p:cNvPr id="3" name="Espace réservé du contenu 2">
            <a:extLst>
              <a:ext uri="{FF2B5EF4-FFF2-40B4-BE49-F238E27FC236}">
                <a16:creationId xmlns:a16="http://schemas.microsoft.com/office/drawing/2014/main" id="{EE121B81-EE42-9243-BF96-840B6C1A2DA9}"/>
              </a:ext>
            </a:extLst>
          </p:cNvPr>
          <p:cNvSpPr>
            <a:spLocks noGrp="1"/>
          </p:cNvSpPr>
          <p:nvPr>
            <p:ph idx="1"/>
          </p:nvPr>
        </p:nvSpPr>
        <p:spPr/>
        <p:txBody>
          <a:bodyPr/>
          <a:lstStyle/>
          <a:p>
            <a:r>
              <a:rPr lang="fr-FR"/>
              <a:t>Indentation :</a:t>
            </a:r>
            <a:br>
              <a:rPr lang="fr-FR"/>
            </a:br>
            <a:endParaRPr lang="fr-FR"/>
          </a:p>
          <a:p>
            <a:endParaRPr lang="fr-FR"/>
          </a:p>
        </p:txBody>
      </p:sp>
      <p:sp>
        <p:nvSpPr>
          <p:cNvPr id="4" name="Espace réservé du pied de page 3">
            <a:extLst>
              <a:ext uri="{FF2B5EF4-FFF2-40B4-BE49-F238E27FC236}">
                <a16:creationId xmlns:a16="http://schemas.microsoft.com/office/drawing/2014/main" id="{C564A526-8749-E742-B533-07381F005BB5}"/>
              </a:ext>
            </a:extLst>
          </p:cNvPr>
          <p:cNvSpPr>
            <a:spLocks noGrp="1"/>
          </p:cNvSpPr>
          <p:nvPr>
            <p:ph type="ftr" sz="quarter" idx="11"/>
          </p:nvPr>
        </p:nvSpPr>
        <p:spPr/>
        <p:txBody>
          <a:bodyPr/>
          <a:lstStyle/>
          <a:p>
            <a:r>
              <a:rPr lang="fr-FR"/>
              <a:t>L’usage et la reproduction de ce document sont interdits</a:t>
            </a:r>
          </a:p>
        </p:txBody>
      </p:sp>
      <p:sp>
        <p:nvSpPr>
          <p:cNvPr id="6" name="ZoneTexte 5">
            <a:extLst>
              <a:ext uri="{FF2B5EF4-FFF2-40B4-BE49-F238E27FC236}">
                <a16:creationId xmlns:a16="http://schemas.microsoft.com/office/drawing/2014/main" id="{AE760392-6ED0-48B7-B57A-AB1D63A25B29}"/>
              </a:ext>
            </a:extLst>
          </p:cNvPr>
          <p:cNvSpPr txBox="1"/>
          <p:nvPr/>
        </p:nvSpPr>
        <p:spPr>
          <a:xfrm>
            <a:off x="1088571" y="2303584"/>
            <a:ext cx="4274737" cy="2883878"/>
          </a:xfrm>
          <a:prstGeom prst="rect">
            <a:avLst/>
          </a:prstGeom>
          <a:solidFill>
            <a:schemeClr val="accent5">
              <a:lumMod val="25000"/>
            </a:schemeClr>
          </a:solidFill>
        </p:spPr>
        <p:txBody>
          <a:bodyPr wrap="square" rtlCol="0">
            <a:spAutoFit/>
          </a:bodyPr>
          <a:lstStyle/>
          <a:p>
            <a:r>
              <a:rPr lang="fr-FR" sz="1400" err="1">
                <a:solidFill>
                  <a:srgbClr val="D55FDE"/>
                </a:solidFill>
                <a:latin typeface="Consolas" panose="020B0609020204030204" pitchFamily="49" charset="0"/>
              </a:rPr>
              <a:t>function</a:t>
            </a:r>
            <a:r>
              <a:rPr lang="fr-FR" sz="1400">
                <a:solidFill>
                  <a:srgbClr val="ABB2BF"/>
                </a:solidFill>
                <a:latin typeface="Consolas" panose="020B0609020204030204" pitchFamily="49" charset="0"/>
              </a:rPr>
              <a:t> </a:t>
            </a:r>
            <a:r>
              <a:rPr lang="fr-FR" sz="1400">
                <a:solidFill>
                  <a:srgbClr val="61AFEF"/>
                </a:solidFill>
                <a:latin typeface="Consolas" panose="020B0609020204030204" pitchFamily="49" charset="0"/>
              </a:rPr>
              <a:t>Test-Code</a:t>
            </a:r>
            <a:r>
              <a:rPr lang="fr-FR" sz="1400">
                <a:solidFill>
                  <a:srgbClr val="ABB2BF"/>
                </a:solidFill>
                <a:latin typeface="Consolas" panose="020B0609020204030204" pitchFamily="49" charset="0"/>
              </a:rPr>
              <a:t> {</a:t>
            </a:r>
          </a:p>
          <a:p>
            <a:r>
              <a:rPr lang="fr-FR" sz="1400">
                <a:solidFill>
                  <a:srgbClr val="ABB2BF"/>
                </a:solidFill>
                <a:latin typeface="Consolas" panose="020B0609020204030204" pitchFamily="49" charset="0"/>
              </a:rPr>
              <a:t>    [</a:t>
            </a:r>
            <a:r>
              <a:rPr lang="fr-FR" sz="1400" err="1">
                <a:solidFill>
                  <a:srgbClr val="2BBAC5"/>
                </a:solidFill>
                <a:latin typeface="Consolas" panose="020B0609020204030204" pitchFamily="49" charset="0"/>
              </a:rPr>
              <a:t>CmdletBinding</a:t>
            </a:r>
            <a:r>
              <a:rPr lang="fr-FR" sz="1400">
                <a:solidFill>
                  <a:srgbClr val="ABB2BF"/>
                </a:solidFill>
                <a:latin typeface="Consolas" panose="020B0609020204030204" pitchFamily="49" charset="0"/>
              </a:rPr>
              <a:t>()]</a:t>
            </a:r>
          </a:p>
          <a:p>
            <a:r>
              <a:rPr lang="fr-FR" sz="1400">
                <a:solidFill>
                  <a:srgbClr val="ABB2BF"/>
                </a:solidFill>
                <a:latin typeface="Consolas" panose="020B0609020204030204" pitchFamily="49" charset="0"/>
              </a:rPr>
              <a:t>    </a:t>
            </a:r>
            <a:r>
              <a:rPr lang="fr-FR" sz="1400">
                <a:solidFill>
                  <a:srgbClr val="D55FDE"/>
                </a:solidFill>
                <a:latin typeface="Consolas" panose="020B0609020204030204" pitchFamily="49" charset="0"/>
              </a:rPr>
              <a:t>param</a:t>
            </a:r>
            <a:r>
              <a:rPr lang="fr-FR" sz="1400">
                <a:solidFill>
                  <a:srgbClr val="ABB2BF"/>
                </a:solidFill>
                <a:latin typeface="Consolas" panose="020B0609020204030204" pitchFamily="49" charset="0"/>
              </a:rPr>
              <a:t>(</a:t>
            </a:r>
          </a:p>
          <a:p>
            <a:r>
              <a:rPr lang="fr-FR" sz="1400">
                <a:solidFill>
                  <a:srgbClr val="ABB2BF"/>
                </a:solidFill>
                <a:latin typeface="Consolas" panose="020B0609020204030204" pitchFamily="49" charset="0"/>
              </a:rPr>
              <a:t>        [</a:t>
            </a:r>
            <a:r>
              <a:rPr lang="fr-FR" sz="1400" err="1">
                <a:solidFill>
                  <a:srgbClr val="D55FDE"/>
                </a:solidFill>
                <a:latin typeface="Consolas" panose="020B0609020204030204" pitchFamily="49" charset="0"/>
              </a:rPr>
              <a:t>int</a:t>
            </a:r>
            <a:r>
              <a:rPr lang="fr-FR" sz="1400">
                <a:solidFill>
                  <a:srgbClr val="ABB2BF"/>
                </a:solidFill>
                <a:latin typeface="Consolas" panose="020B0609020204030204" pitchFamily="49" charset="0"/>
              </a:rPr>
              <a:t>]</a:t>
            </a:r>
            <a:r>
              <a:rPr lang="fr-FR" sz="1400">
                <a:solidFill>
                  <a:srgbClr val="EF596F"/>
                </a:solidFill>
                <a:latin typeface="Consolas" panose="020B0609020204030204" pitchFamily="49" charset="0"/>
              </a:rPr>
              <a:t>$</a:t>
            </a:r>
            <a:r>
              <a:rPr lang="fr-FR" sz="1400" err="1">
                <a:solidFill>
                  <a:srgbClr val="EF596F"/>
                </a:solidFill>
                <a:latin typeface="Consolas" panose="020B0609020204030204" pitchFamily="49" charset="0"/>
              </a:rPr>
              <a:t>ParameterOne</a:t>
            </a:r>
            <a:endParaRPr lang="fr-FR" sz="1400">
              <a:solidFill>
                <a:srgbClr val="ABB2BF"/>
              </a:solidFill>
              <a:latin typeface="Consolas" panose="020B0609020204030204" pitchFamily="49" charset="0"/>
            </a:endParaRPr>
          </a:p>
          <a:p>
            <a:r>
              <a:rPr lang="fr-FR" sz="1400">
                <a:solidFill>
                  <a:srgbClr val="ABB2BF"/>
                </a:solidFill>
                <a:latin typeface="Consolas" panose="020B0609020204030204" pitchFamily="49" charset="0"/>
              </a:rPr>
              <a:t>    )</a:t>
            </a:r>
          </a:p>
          <a:p>
            <a:r>
              <a:rPr lang="fr-FR" sz="1400">
                <a:solidFill>
                  <a:srgbClr val="ABB2BF"/>
                </a:solidFill>
                <a:latin typeface="Consolas" panose="020B0609020204030204" pitchFamily="49" charset="0"/>
              </a:rPr>
              <a:t>    </a:t>
            </a:r>
            <a:r>
              <a:rPr lang="fr-FR" sz="1400">
                <a:solidFill>
                  <a:srgbClr val="D55FDE"/>
                </a:solidFill>
                <a:latin typeface="Consolas" panose="020B0609020204030204" pitchFamily="49" charset="0"/>
              </a:rPr>
              <a:t>end</a:t>
            </a:r>
            <a:r>
              <a:rPr lang="fr-FR" sz="1400">
                <a:solidFill>
                  <a:srgbClr val="ABB2BF"/>
                </a:solidFill>
                <a:latin typeface="Consolas" panose="020B0609020204030204" pitchFamily="49" charset="0"/>
              </a:rPr>
              <a:t> {</a:t>
            </a:r>
          </a:p>
          <a:p>
            <a:r>
              <a:rPr lang="fr-FR" sz="1400">
                <a:solidFill>
                  <a:srgbClr val="ABB2BF"/>
                </a:solidFill>
                <a:latin typeface="Consolas" panose="020B0609020204030204" pitchFamily="49" charset="0"/>
              </a:rPr>
              <a:t>        </a:t>
            </a:r>
            <a:r>
              <a:rPr lang="fr-FR" sz="1400">
                <a:solidFill>
                  <a:srgbClr val="D55FDE"/>
                </a:solidFill>
                <a:latin typeface="Consolas" panose="020B0609020204030204" pitchFamily="49" charset="0"/>
              </a:rPr>
              <a:t>if</a:t>
            </a:r>
            <a:r>
              <a:rPr lang="fr-FR" sz="1400">
                <a:solidFill>
                  <a:srgbClr val="ABB2BF"/>
                </a:solidFill>
                <a:latin typeface="Consolas" panose="020B0609020204030204" pitchFamily="49" charset="0"/>
              </a:rPr>
              <a:t> (</a:t>
            </a:r>
            <a:r>
              <a:rPr lang="fr-FR" sz="1400">
                <a:solidFill>
                  <a:srgbClr val="D19A66"/>
                </a:solidFill>
                <a:latin typeface="Consolas" panose="020B0609020204030204" pitchFamily="49" charset="0"/>
              </a:rPr>
              <a:t>10</a:t>
            </a:r>
            <a:r>
              <a:rPr lang="fr-FR" sz="1400">
                <a:solidFill>
                  <a:srgbClr val="ABB2BF"/>
                </a:solidFill>
                <a:latin typeface="Consolas" panose="020B0609020204030204" pitchFamily="49" charset="0"/>
              </a:rPr>
              <a:t> </a:t>
            </a:r>
            <a:r>
              <a:rPr lang="fr-FR" sz="1400">
                <a:solidFill>
                  <a:srgbClr val="2BBAC5"/>
                </a:solidFill>
                <a:latin typeface="Consolas" panose="020B0609020204030204" pitchFamily="49" charset="0"/>
              </a:rPr>
              <a:t>-gt</a:t>
            </a:r>
            <a:r>
              <a:rPr lang="fr-FR" sz="1400">
                <a:solidFill>
                  <a:srgbClr val="ABB2BF"/>
                </a:solidFill>
                <a:latin typeface="Consolas" panose="020B0609020204030204" pitchFamily="49" charset="0"/>
              </a:rPr>
              <a:t> </a:t>
            </a:r>
            <a:r>
              <a:rPr lang="fr-FR" sz="1400">
                <a:solidFill>
                  <a:srgbClr val="EF596F"/>
                </a:solidFill>
                <a:latin typeface="Consolas" panose="020B0609020204030204" pitchFamily="49" charset="0"/>
              </a:rPr>
              <a:t>$</a:t>
            </a:r>
            <a:r>
              <a:rPr lang="fr-FR" sz="1400" err="1">
                <a:solidFill>
                  <a:srgbClr val="EF596F"/>
                </a:solidFill>
                <a:latin typeface="Consolas" panose="020B0609020204030204" pitchFamily="49" charset="0"/>
              </a:rPr>
              <a:t>ParameterOne</a:t>
            </a:r>
            <a:r>
              <a:rPr lang="fr-FR" sz="1400">
                <a:solidFill>
                  <a:srgbClr val="ABB2BF"/>
                </a:solidFill>
                <a:latin typeface="Consolas" panose="020B0609020204030204" pitchFamily="49" charset="0"/>
              </a:rPr>
              <a:t>) {</a:t>
            </a:r>
          </a:p>
          <a:p>
            <a:r>
              <a:rPr lang="fr-FR" sz="1400">
                <a:solidFill>
                  <a:srgbClr val="ABB2BF"/>
                </a:solidFill>
                <a:latin typeface="Consolas" panose="020B0609020204030204" pitchFamily="49" charset="0"/>
              </a:rPr>
              <a:t>            </a:t>
            </a:r>
            <a:r>
              <a:rPr lang="fr-FR" sz="1400">
                <a:solidFill>
                  <a:srgbClr val="89CA78"/>
                </a:solidFill>
                <a:latin typeface="Consolas" panose="020B0609020204030204" pitchFamily="49" charset="0"/>
              </a:rPr>
              <a:t>"</a:t>
            </a:r>
            <a:r>
              <a:rPr lang="fr-FR" sz="1400" err="1">
                <a:solidFill>
                  <a:srgbClr val="89CA78"/>
                </a:solidFill>
                <a:latin typeface="Consolas" panose="020B0609020204030204" pitchFamily="49" charset="0"/>
              </a:rPr>
              <a:t>Greater</a:t>
            </a:r>
            <a:r>
              <a:rPr lang="fr-FR" sz="1400">
                <a:solidFill>
                  <a:srgbClr val="89CA78"/>
                </a:solidFill>
                <a:latin typeface="Consolas" panose="020B0609020204030204" pitchFamily="49" charset="0"/>
              </a:rPr>
              <a:t>"</a:t>
            </a:r>
            <a:endParaRPr lang="fr-FR" sz="1400">
              <a:solidFill>
                <a:srgbClr val="ABB2BF"/>
              </a:solidFill>
              <a:latin typeface="Consolas" panose="020B0609020204030204" pitchFamily="49" charset="0"/>
            </a:endParaRPr>
          </a:p>
          <a:p>
            <a:r>
              <a:rPr lang="fr-FR" sz="1400">
                <a:solidFill>
                  <a:srgbClr val="ABB2BF"/>
                </a:solidFill>
                <a:latin typeface="Consolas" panose="020B0609020204030204" pitchFamily="49" charset="0"/>
              </a:rPr>
              <a:t>        } </a:t>
            </a:r>
            <a:r>
              <a:rPr lang="fr-FR" sz="1400" err="1">
                <a:solidFill>
                  <a:srgbClr val="D55FDE"/>
                </a:solidFill>
                <a:latin typeface="Consolas" panose="020B0609020204030204" pitchFamily="49" charset="0"/>
              </a:rPr>
              <a:t>else</a:t>
            </a:r>
            <a:r>
              <a:rPr lang="fr-FR" sz="1400">
                <a:solidFill>
                  <a:srgbClr val="ABB2BF"/>
                </a:solidFill>
                <a:latin typeface="Consolas" panose="020B0609020204030204" pitchFamily="49" charset="0"/>
              </a:rPr>
              <a:t> {</a:t>
            </a:r>
          </a:p>
          <a:p>
            <a:r>
              <a:rPr lang="fr-FR" sz="1400">
                <a:solidFill>
                  <a:srgbClr val="ABB2BF"/>
                </a:solidFill>
                <a:latin typeface="Consolas" panose="020B0609020204030204" pitchFamily="49" charset="0"/>
              </a:rPr>
              <a:t>            </a:t>
            </a:r>
            <a:r>
              <a:rPr lang="fr-FR" sz="1400">
                <a:solidFill>
                  <a:srgbClr val="89CA78"/>
                </a:solidFill>
                <a:latin typeface="Consolas" panose="020B0609020204030204" pitchFamily="49" charset="0"/>
              </a:rPr>
              <a:t>"</a:t>
            </a:r>
            <a:r>
              <a:rPr lang="fr-FR" sz="1400" err="1">
                <a:solidFill>
                  <a:srgbClr val="89CA78"/>
                </a:solidFill>
                <a:latin typeface="Consolas" panose="020B0609020204030204" pitchFamily="49" charset="0"/>
              </a:rPr>
              <a:t>Lesser</a:t>
            </a:r>
            <a:r>
              <a:rPr lang="fr-FR" sz="1400">
                <a:solidFill>
                  <a:srgbClr val="89CA78"/>
                </a:solidFill>
                <a:latin typeface="Consolas" panose="020B0609020204030204" pitchFamily="49" charset="0"/>
              </a:rPr>
              <a:t>"</a:t>
            </a:r>
            <a:endParaRPr lang="fr-FR" sz="1400">
              <a:solidFill>
                <a:srgbClr val="ABB2BF"/>
              </a:solidFill>
              <a:latin typeface="Consolas" panose="020B0609020204030204" pitchFamily="49" charset="0"/>
            </a:endParaRPr>
          </a:p>
          <a:p>
            <a:r>
              <a:rPr lang="fr-FR" sz="1400">
                <a:solidFill>
                  <a:srgbClr val="ABB2BF"/>
                </a:solidFill>
                <a:latin typeface="Consolas" panose="020B0609020204030204" pitchFamily="49" charset="0"/>
              </a:rPr>
              <a:t>        }</a:t>
            </a:r>
          </a:p>
          <a:p>
            <a:r>
              <a:rPr lang="fr-FR" sz="1400">
                <a:solidFill>
                  <a:srgbClr val="ABB2BF"/>
                </a:solidFill>
                <a:latin typeface="Consolas" panose="020B0609020204030204" pitchFamily="49" charset="0"/>
              </a:rPr>
              <a:t>    }</a:t>
            </a:r>
          </a:p>
          <a:p>
            <a:r>
              <a:rPr lang="fr-FR" sz="1400">
                <a:solidFill>
                  <a:srgbClr val="ABB2BF"/>
                </a:solidFill>
                <a:latin typeface="Consolas" panose="020B0609020204030204" pitchFamily="49" charset="0"/>
              </a:rPr>
              <a:t>}</a:t>
            </a:r>
          </a:p>
        </p:txBody>
      </p:sp>
      <p:sp>
        <p:nvSpPr>
          <p:cNvPr id="10" name="ZoneTexte 9">
            <a:extLst>
              <a:ext uri="{FF2B5EF4-FFF2-40B4-BE49-F238E27FC236}">
                <a16:creationId xmlns:a16="http://schemas.microsoft.com/office/drawing/2014/main" id="{C15A4E83-294A-4453-82FA-D98E7F34990E}"/>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5"/>
                </a:solidFill>
              </a:rPr>
              <a:t>Introduction</a:t>
            </a:r>
            <a:r>
              <a:rPr lang="fr-FR" sz="1400">
                <a:solidFill>
                  <a:schemeClr val="accent6"/>
                </a:solidFill>
              </a:rPr>
              <a:t> </a:t>
            </a:r>
          </a:p>
          <a:p>
            <a:pPr marL="266700" indent="-266700">
              <a:buFont typeface="+mj-lt"/>
              <a:buAutoNum type="arabicPeriod"/>
            </a:pPr>
            <a:r>
              <a:rPr lang="fr-FR" sz="1400">
                <a:solidFill>
                  <a:schemeClr val="accent5"/>
                </a:solidFill>
              </a:rPr>
              <a:t>Retour sur les bases </a:t>
            </a:r>
          </a:p>
          <a:p>
            <a:pPr marL="266700" indent="-266700">
              <a:buFont typeface="+mj-lt"/>
              <a:buAutoNum type="arabicPeriod" startAt="3"/>
            </a:pPr>
            <a:r>
              <a:rPr lang="fr-FR" sz="1400">
                <a:solidFill>
                  <a:schemeClr val="accent6"/>
                </a:solidFill>
              </a:rPr>
              <a:t>Développer une fonction</a:t>
            </a:r>
          </a:p>
        </p:txBody>
      </p:sp>
    </p:spTree>
    <p:extLst>
      <p:ext uri="{BB962C8B-B14F-4D97-AF65-F5344CB8AC3E}">
        <p14:creationId xmlns:p14="http://schemas.microsoft.com/office/powerpoint/2010/main" val="3970315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62434C-5BE9-4FE4-ACF6-06421E37A14C}"/>
              </a:ext>
            </a:extLst>
          </p:cNvPr>
          <p:cNvSpPr>
            <a:spLocks noGrp="1"/>
          </p:cNvSpPr>
          <p:nvPr>
            <p:ph type="title"/>
          </p:nvPr>
        </p:nvSpPr>
        <p:spPr/>
        <p:txBody>
          <a:bodyPr/>
          <a:lstStyle/>
          <a:p>
            <a:r>
              <a:rPr lang="fr-FR"/>
              <a:t>Déroulé du jour 1</a:t>
            </a:r>
          </a:p>
        </p:txBody>
      </p:sp>
      <p:sp>
        <p:nvSpPr>
          <p:cNvPr id="5" name="Espace réservé du contenu 4">
            <a:extLst>
              <a:ext uri="{FF2B5EF4-FFF2-40B4-BE49-F238E27FC236}">
                <a16:creationId xmlns:a16="http://schemas.microsoft.com/office/drawing/2014/main" id="{68FD1DE4-978B-48F6-8167-5AE7E3EFAE20}"/>
              </a:ext>
            </a:extLst>
          </p:cNvPr>
          <p:cNvSpPr>
            <a:spLocks noGrp="1"/>
          </p:cNvSpPr>
          <p:nvPr>
            <p:ph idx="1"/>
          </p:nvPr>
        </p:nvSpPr>
        <p:spPr/>
        <p:txBody>
          <a:bodyPr>
            <a:normAutofit lnSpcReduction="10000"/>
          </a:bodyPr>
          <a:lstStyle/>
          <a:p>
            <a:pPr marL="514350" indent="-514350">
              <a:buFont typeface="+mj-lt"/>
              <a:buAutoNum type="arabicPeriod"/>
            </a:pPr>
            <a:r>
              <a:rPr lang="fr-FR"/>
              <a:t>Introduction</a:t>
            </a:r>
          </a:p>
          <a:p>
            <a:pPr lvl="1"/>
            <a:r>
              <a:rPr lang="fr-FR"/>
              <a:t>Tour de table</a:t>
            </a:r>
          </a:p>
          <a:p>
            <a:pPr lvl="1"/>
            <a:r>
              <a:rPr lang="fr-FR"/>
              <a:t>PowerShell 7 : ce qui change </a:t>
            </a:r>
          </a:p>
          <a:p>
            <a:pPr lvl="1"/>
            <a:endParaRPr lang="fr-FR"/>
          </a:p>
          <a:p>
            <a:pPr marL="514350" indent="-514350">
              <a:buFont typeface="+mj-lt"/>
              <a:buAutoNum type="arabicPeriod"/>
            </a:pPr>
            <a:r>
              <a:rPr lang="fr-FR"/>
              <a:t>Retour sur les bases </a:t>
            </a:r>
          </a:p>
          <a:p>
            <a:pPr marL="0" indent="0">
              <a:buNone/>
            </a:pPr>
            <a:endParaRPr lang="fr-FR"/>
          </a:p>
          <a:p>
            <a:pPr marL="514350" indent="-514350">
              <a:buFont typeface="+mj-lt"/>
              <a:buAutoNum type="arabicPeriod" startAt="3"/>
            </a:pPr>
            <a:r>
              <a:rPr lang="fr-FR"/>
              <a:t>Développer une fonction</a:t>
            </a:r>
          </a:p>
          <a:p>
            <a:pPr lvl="1"/>
            <a:r>
              <a:rPr lang="fr-FR"/>
              <a:t>Le squelette</a:t>
            </a:r>
          </a:p>
          <a:p>
            <a:pPr lvl="1"/>
            <a:r>
              <a:rPr lang="fr-FR"/>
              <a:t>Les paramètres</a:t>
            </a:r>
          </a:p>
          <a:p>
            <a:pPr lvl="1"/>
            <a:r>
              <a:rPr lang="fr-FR"/>
              <a:t>Les Output</a:t>
            </a:r>
          </a:p>
          <a:p>
            <a:pPr lvl="1"/>
            <a:r>
              <a:rPr lang="fr-FR"/>
              <a:t>Le </a:t>
            </a:r>
            <a:r>
              <a:rPr lang="fr-FR" err="1"/>
              <a:t>Verbose</a:t>
            </a:r>
            <a:r>
              <a:rPr lang="fr-FR"/>
              <a:t>, les contrôles d’erreurs et la rédaction de l’aide </a:t>
            </a:r>
          </a:p>
        </p:txBody>
      </p:sp>
      <p:sp>
        <p:nvSpPr>
          <p:cNvPr id="3" name="Espace réservé du pied de page 2">
            <a:extLst>
              <a:ext uri="{FF2B5EF4-FFF2-40B4-BE49-F238E27FC236}">
                <a16:creationId xmlns:a16="http://schemas.microsoft.com/office/drawing/2014/main" id="{EEACBB81-D17B-46D6-91B0-672AF98DC4DF}"/>
              </a:ext>
            </a:extLst>
          </p:cNvPr>
          <p:cNvSpPr>
            <a:spLocks noGrp="1"/>
          </p:cNvSpPr>
          <p:nvPr>
            <p:ph type="ftr" sz="quarter" idx="11"/>
          </p:nvPr>
        </p:nvSpPr>
        <p:spPr/>
        <p:txBody>
          <a:bodyPr/>
          <a:lstStyle/>
          <a:p>
            <a:r>
              <a:rPr lang="fr-FR"/>
              <a:t>L’usage et la reproduction de ce document sont interdits</a:t>
            </a:r>
          </a:p>
        </p:txBody>
      </p:sp>
    </p:spTree>
    <p:extLst>
      <p:ext uri="{BB962C8B-B14F-4D97-AF65-F5344CB8AC3E}">
        <p14:creationId xmlns:p14="http://schemas.microsoft.com/office/powerpoint/2010/main" val="2086645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2349EE-C4A6-BF41-80A2-BFBC7B47D78A}"/>
              </a:ext>
            </a:extLst>
          </p:cNvPr>
          <p:cNvSpPr>
            <a:spLocks noGrp="1"/>
          </p:cNvSpPr>
          <p:nvPr>
            <p:ph type="title"/>
          </p:nvPr>
        </p:nvSpPr>
        <p:spPr/>
        <p:txBody>
          <a:bodyPr/>
          <a:lstStyle/>
          <a:p>
            <a:r>
              <a:rPr lang="fr-FR"/>
              <a:t>Construire une fonction</a:t>
            </a:r>
          </a:p>
        </p:txBody>
      </p:sp>
      <p:sp>
        <p:nvSpPr>
          <p:cNvPr id="3" name="Espace réservé du contenu 2">
            <a:extLst>
              <a:ext uri="{FF2B5EF4-FFF2-40B4-BE49-F238E27FC236}">
                <a16:creationId xmlns:a16="http://schemas.microsoft.com/office/drawing/2014/main" id="{44BB802E-21F0-3248-BB01-C785DB656BDA}"/>
              </a:ext>
            </a:extLst>
          </p:cNvPr>
          <p:cNvSpPr>
            <a:spLocks noGrp="1"/>
          </p:cNvSpPr>
          <p:nvPr>
            <p:ph idx="1"/>
          </p:nvPr>
        </p:nvSpPr>
        <p:spPr/>
        <p:txBody>
          <a:bodyPr/>
          <a:lstStyle/>
          <a:p>
            <a:pPr marL="457200" lvl="1" indent="0">
              <a:buNone/>
            </a:pPr>
            <a:r>
              <a:rPr lang="fr-FR"/>
              <a:t>Pour construire une fonction, il faut définir : </a:t>
            </a:r>
          </a:p>
          <a:p>
            <a:pPr lvl="1"/>
            <a:endParaRPr lang="fr-FR"/>
          </a:p>
          <a:p>
            <a:pPr lvl="1"/>
            <a:r>
              <a:rPr lang="fr-FR" strike="sngStrike">
                <a:solidFill>
                  <a:schemeClr val="accent1"/>
                </a:solidFill>
              </a:rPr>
              <a:t>Le squelette </a:t>
            </a:r>
            <a:r>
              <a:rPr lang="fr-FR" strike="sngStrike"/>
              <a:t>– On pose les bases, la logique et l’algorithmie.</a:t>
            </a:r>
          </a:p>
          <a:p>
            <a:pPr lvl="1"/>
            <a:endParaRPr lang="fr-FR"/>
          </a:p>
          <a:p>
            <a:pPr lvl="1"/>
            <a:r>
              <a:rPr lang="fr-FR">
                <a:solidFill>
                  <a:schemeClr val="accent1"/>
                </a:solidFill>
              </a:rPr>
              <a:t>Les paramètres </a:t>
            </a:r>
            <a:r>
              <a:rPr lang="fr-FR"/>
              <a:t>– On restreint, valide et nomme les entrées de notre code.</a:t>
            </a:r>
          </a:p>
          <a:p>
            <a:pPr lvl="1"/>
            <a:endParaRPr lang="fr-FR"/>
          </a:p>
          <a:p>
            <a:pPr lvl="1"/>
            <a:r>
              <a:rPr lang="fr-FR">
                <a:solidFill>
                  <a:schemeClr val="accent1"/>
                </a:solidFill>
              </a:rPr>
              <a:t>Les Output </a:t>
            </a:r>
            <a:r>
              <a:rPr lang="fr-FR"/>
              <a:t>– On définit et on structure les données qui devront être renvoyés par notre fonction</a:t>
            </a:r>
          </a:p>
          <a:p>
            <a:pPr lvl="1"/>
            <a:endParaRPr lang="fr-FR"/>
          </a:p>
          <a:p>
            <a:pPr lvl="1"/>
            <a:r>
              <a:rPr lang="fr-FR">
                <a:solidFill>
                  <a:schemeClr val="accent1"/>
                </a:solidFill>
              </a:rPr>
              <a:t>Le </a:t>
            </a:r>
            <a:r>
              <a:rPr lang="fr-FR" err="1">
                <a:solidFill>
                  <a:schemeClr val="accent1"/>
                </a:solidFill>
              </a:rPr>
              <a:t>Verbose</a:t>
            </a:r>
            <a:r>
              <a:rPr lang="fr-FR">
                <a:solidFill>
                  <a:schemeClr val="accent1"/>
                </a:solidFill>
              </a:rPr>
              <a:t>, les contrôles d’erreurs et la rédaction de l’aide </a:t>
            </a:r>
            <a:r>
              <a:rPr lang="fr-FR"/>
              <a:t>– On limite les erreurs possibles dans l’utilisation de notre fonction et on facilite son </a:t>
            </a:r>
            <a:r>
              <a:rPr lang="fr-FR" err="1"/>
              <a:t>debug</a:t>
            </a:r>
            <a:r>
              <a:rPr lang="fr-FR"/>
              <a:t>.  </a:t>
            </a:r>
          </a:p>
          <a:p>
            <a:pPr lvl="1"/>
            <a:endParaRPr lang="fr-FR"/>
          </a:p>
        </p:txBody>
      </p:sp>
      <p:sp>
        <p:nvSpPr>
          <p:cNvPr id="4" name="Espace réservé du pied de page 3">
            <a:extLst>
              <a:ext uri="{FF2B5EF4-FFF2-40B4-BE49-F238E27FC236}">
                <a16:creationId xmlns:a16="http://schemas.microsoft.com/office/drawing/2014/main" id="{CFA761B9-5EFF-6A40-AD92-DB652560C511}"/>
              </a:ext>
            </a:extLst>
          </p:cNvPr>
          <p:cNvSpPr>
            <a:spLocks noGrp="1"/>
          </p:cNvSpPr>
          <p:nvPr>
            <p:ph type="ftr" sz="quarter" idx="11"/>
          </p:nvPr>
        </p:nvSpPr>
        <p:spPr/>
        <p:txBody>
          <a:bodyPr/>
          <a:lstStyle/>
          <a:p>
            <a:r>
              <a:rPr lang="fr-FR"/>
              <a:t>L’usage et la reproduction de ce document sont interdits</a:t>
            </a:r>
          </a:p>
        </p:txBody>
      </p:sp>
      <p:sp>
        <p:nvSpPr>
          <p:cNvPr id="9" name="ZoneTexte 8">
            <a:extLst>
              <a:ext uri="{FF2B5EF4-FFF2-40B4-BE49-F238E27FC236}">
                <a16:creationId xmlns:a16="http://schemas.microsoft.com/office/drawing/2014/main" id="{19E036BC-FC34-44CA-84EB-DB8C6106E81F}"/>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5"/>
                </a:solidFill>
              </a:rPr>
              <a:t>Introduction</a:t>
            </a:r>
            <a:r>
              <a:rPr lang="fr-FR" sz="1400">
                <a:solidFill>
                  <a:schemeClr val="accent6"/>
                </a:solidFill>
              </a:rPr>
              <a:t> </a:t>
            </a:r>
          </a:p>
          <a:p>
            <a:pPr marL="266700" indent="-266700">
              <a:buFont typeface="+mj-lt"/>
              <a:buAutoNum type="arabicPeriod"/>
            </a:pPr>
            <a:r>
              <a:rPr lang="fr-FR" sz="1400">
                <a:solidFill>
                  <a:schemeClr val="accent5"/>
                </a:solidFill>
              </a:rPr>
              <a:t>Retour sur les bases </a:t>
            </a:r>
          </a:p>
          <a:p>
            <a:pPr marL="266700" indent="-266700">
              <a:buFont typeface="+mj-lt"/>
              <a:buAutoNum type="arabicPeriod" startAt="3"/>
            </a:pPr>
            <a:r>
              <a:rPr lang="fr-FR" sz="1400">
                <a:solidFill>
                  <a:schemeClr val="accent6"/>
                </a:solidFill>
              </a:rPr>
              <a:t>Développer une fonction</a:t>
            </a:r>
          </a:p>
        </p:txBody>
      </p:sp>
    </p:spTree>
    <p:extLst>
      <p:ext uri="{BB962C8B-B14F-4D97-AF65-F5344CB8AC3E}">
        <p14:creationId xmlns:p14="http://schemas.microsoft.com/office/powerpoint/2010/main" val="489531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8C188A-D2F2-46B1-8946-F4DBD0BB45BB}"/>
              </a:ext>
            </a:extLst>
          </p:cNvPr>
          <p:cNvSpPr>
            <a:spLocks noGrp="1"/>
          </p:cNvSpPr>
          <p:nvPr>
            <p:ph type="title"/>
          </p:nvPr>
        </p:nvSpPr>
        <p:spPr/>
        <p:txBody>
          <a:bodyPr/>
          <a:lstStyle/>
          <a:p>
            <a:r>
              <a:rPr lang="fr-FR"/>
              <a:t>Les paramètres</a:t>
            </a:r>
          </a:p>
        </p:txBody>
      </p:sp>
      <p:sp>
        <p:nvSpPr>
          <p:cNvPr id="3" name="Espace réservé du contenu 2">
            <a:extLst>
              <a:ext uri="{FF2B5EF4-FFF2-40B4-BE49-F238E27FC236}">
                <a16:creationId xmlns:a16="http://schemas.microsoft.com/office/drawing/2014/main" id="{35BEDF00-88B4-4CCC-890E-E4C7B5C2DD6F}"/>
              </a:ext>
            </a:extLst>
          </p:cNvPr>
          <p:cNvSpPr>
            <a:spLocks noGrp="1"/>
          </p:cNvSpPr>
          <p:nvPr>
            <p:ph idx="1"/>
          </p:nvPr>
        </p:nvSpPr>
        <p:spPr>
          <a:xfrm>
            <a:off x="838200" y="1847850"/>
            <a:ext cx="6315075" cy="4351338"/>
          </a:xfrm>
        </p:spPr>
        <p:txBody>
          <a:bodyPr>
            <a:normAutofit/>
          </a:bodyPr>
          <a:lstStyle/>
          <a:p>
            <a:r>
              <a:rPr lang="fr-FR" sz="2400"/>
              <a:t>Avec des paramètres correctement définis et validés, on s’évite le travail de contrôle dans la fonction</a:t>
            </a:r>
            <a:r>
              <a:rPr lang="en-US" sz="2400"/>
              <a:t>.</a:t>
            </a:r>
          </a:p>
          <a:p>
            <a:endParaRPr lang="fr-FR" sz="2400"/>
          </a:p>
        </p:txBody>
      </p:sp>
      <p:sp>
        <p:nvSpPr>
          <p:cNvPr id="4" name="Espace réservé du pied de page 3">
            <a:extLst>
              <a:ext uri="{FF2B5EF4-FFF2-40B4-BE49-F238E27FC236}">
                <a16:creationId xmlns:a16="http://schemas.microsoft.com/office/drawing/2014/main" id="{505DF6EA-9841-47C8-A194-69BA91AFED27}"/>
              </a:ext>
            </a:extLst>
          </p:cNvPr>
          <p:cNvSpPr>
            <a:spLocks noGrp="1"/>
          </p:cNvSpPr>
          <p:nvPr>
            <p:ph type="ftr" sz="quarter" idx="11"/>
          </p:nvPr>
        </p:nvSpPr>
        <p:spPr/>
        <p:txBody>
          <a:bodyPr/>
          <a:lstStyle/>
          <a:p>
            <a:r>
              <a:rPr lang="fr-FR"/>
              <a:t>L’usage et la reproduction de ce document sont interdits</a:t>
            </a:r>
          </a:p>
        </p:txBody>
      </p:sp>
      <p:pic>
        <p:nvPicPr>
          <p:cNvPr id="6" name="Espace réservé du contenu 5" descr="Une image contenant capture d’écran, téléphone, portable, assis&#10;&#10;Description générée automatiquement">
            <a:extLst>
              <a:ext uri="{FF2B5EF4-FFF2-40B4-BE49-F238E27FC236}">
                <a16:creationId xmlns:a16="http://schemas.microsoft.com/office/drawing/2014/main" id="{2D79A962-E518-4A38-9D96-E498545B41B4}"/>
              </a:ext>
            </a:extLst>
          </p:cNvPr>
          <p:cNvPicPr>
            <a:picLocks noChangeAspect="1"/>
          </p:cNvPicPr>
          <p:nvPr/>
        </p:nvPicPr>
        <p:blipFill>
          <a:blip r:embed="rId2"/>
          <a:stretch>
            <a:fillRect/>
          </a:stretch>
        </p:blipFill>
        <p:spPr>
          <a:xfrm>
            <a:off x="7771028" y="1690688"/>
            <a:ext cx="3506572" cy="4351338"/>
          </a:xfrm>
          <a:prstGeom prst="rect">
            <a:avLst/>
          </a:prstGeom>
        </p:spPr>
      </p:pic>
      <p:sp>
        <p:nvSpPr>
          <p:cNvPr id="8" name="ZoneTexte 7">
            <a:extLst>
              <a:ext uri="{FF2B5EF4-FFF2-40B4-BE49-F238E27FC236}">
                <a16:creationId xmlns:a16="http://schemas.microsoft.com/office/drawing/2014/main" id="{F24430FB-3A4C-4A3B-9DC2-264B49ACE0DF}"/>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5"/>
                </a:solidFill>
              </a:rPr>
              <a:t>Introduction</a:t>
            </a:r>
            <a:r>
              <a:rPr lang="fr-FR" sz="1400">
                <a:solidFill>
                  <a:schemeClr val="accent6"/>
                </a:solidFill>
              </a:rPr>
              <a:t> </a:t>
            </a:r>
          </a:p>
          <a:p>
            <a:pPr marL="266700" indent="-266700">
              <a:buFont typeface="+mj-lt"/>
              <a:buAutoNum type="arabicPeriod"/>
            </a:pPr>
            <a:r>
              <a:rPr lang="fr-FR" sz="1400">
                <a:solidFill>
                  <a:schemeClr val="accent5"/>
                </a:solidFill>
              </a:rPr>
              <a:t>Retour sur les bases </a:t>
            </a:r>
          </a:p>
          <a:p>
            <a:pPr marL="266700" indent="-266700">
              <a:buFont typeface="+mj-lt"/>
              <a:buAutoNum type="arabicPeriod" startAt="3"/>
            </a:pPr>
            <a:r>
              <a:rPr lang="fr-FR" sz="1400">
                <a:solidFill>
                  <a:schemeClr val="accent6"/>
                </a:solidFill>
              </a:rPr>
              <a:t>Développer une fonction</a:t>
            </a:r>
          </a:p>
        </p:txBody>
      </p:sp>
    </p:spTree>
    <p:extLst>
      <p:ext uri="{BB962C8B-B14F-4D97-AF65-F5344CB8AC3E}">
        <p14:creationId xmlns:p14="http://schemas.microsoft.com/office/powerpoint/2010/main" val="30561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2349EE-C4A6-BF41-80A2-BFBC7B47D78A}"/>
              </a:ext>
            </a:extLst>
          </p:cNvPr>
          <p:cNvSpPr>
            <a:spLocks noGrp="1"/>
          </p:cNvSpPr>
          <p:nvPr>
            <p:ph type="title"/>
          </p:nvPr>
        </p:nvSpPr>
        <p:spPr/>
        <p:txBody>
          <a:bodyPr/>
          <a:lstStyle/>
          <a:p>
            <a:r>
              <a:rPr lang="fr-FR"/>
              <a:t>Construire une fonction</a:t>
            </a:r>
          </a:p>
        </p:txBody>
      </p:sp>
      <p:sp>
        <p:nvSpPr>
          <p:cNvPr id="3" name="Espace réservé du contenu 2">
            <a:extLst>
              <a:ext uri="{FF2B5EF4-FFF2-40B4-BE49-F238E27FC236}">
                <a16:creationId xmlns:a16="http://schemas.microsoft.com/office/drawing/2014/main" id="{44BB802E-21F0-3248-BB01-C785DB656BDA}"/>
              </a:ext>
            </a:extLst>
          </p:cNvPr>
          <p:cNvSpPr>
            <a:spLocks noGrp="1"/>
          </p:cNvSpPr>
          <p:nvPr>
            <p:ph idx="1"/>
          </p:nvPr>
        </p:nvSpPr>
        <p:spPr/>
        <p:txBody>
          <a:bodyPr/>
          <a:lstStyle/>
          <a:p>
            <a:pPr marL="457200" lvl="1" indent="0">
              <a:buNone/>
            </a:pPr>
            <a:r>
              <a:rPr lang="fr-FR"/>
              <a:t>Pour construire une fonction, il faut définir : </a:t>
            </a:r>
          </a:p>
          <a:p>
            <a:pPr lvl="1"/>
            <a:endParaRPr lang="fr-FR"/>
          </a:p>
          <a:p>
            <a:pPr lvl="1"/>
            <a:r>
              <a:rPr lang="fr-FR" strike="sngStrike">
                <a:solidFill>
                  <a:schemeClr val="accent1"/>
                </a:solidFill>
              </a:rPr>
              <a:t>Le squelette </a:t>
            </a:r>
            <a:r>
              <a:rPr lang="fr-FR" strike="sngStrike"/>
              <a:t>– On pose les bases, la logique et l’algorithmie.</a:t>
            </a:r>
          </a:p>
          <a:p>
            <a:pPr lvl="1"/>
            <a:endParaRPr lang="fr-FR"/>
          </a:p>
          <a:p>
            <a:pPr lvl="1"/>
            <a:r>
              <a:rPr lang="fr-FR" strike="sngStrike">
                <a:solidFill>
                  <a:schemeClr val="accent1"/>
                </a:solidFill>
              </a:rPr>
              <a:t>Les paramètres </a:t>
            </a:r>
            <a:r>
              <a:rPr lang="fr-FR" strike="sngStrike"/>
              <a:t>– On restreint, valide et nomme les entrées de notre code.</a:t>
            </a:r>
          </a:p>
          <a:p>
            <a:pPr lvl="1"/>
            <a:endParaRPr lang="fr-FR"/>
          </a:p>
          <a:p>
            <a:pPr lvl="1"/>
            <a:r>
              <a:rPr lang="fr-FR">
                <a:solidFill>
                  <a:schemeClr val="accent1"/>
                </a:solidFill>
              </a:rPr>
              <a:t>Les Output </a:t>
            </a:r>
            <a:r>
              <a:rPr lang="fr-FR"/>
              <a:t>– On définit et on structure les données qui devront être renvoyés par notre fonction</a:t>
            </a:r>
          </a:p>
          <a:p>
            <a:pPr lvl="1"/>
            <a:endParaRPr lang="fr-FR"/>
          </a:p>
          <a:p>
            <a:pPr lvl="1"/>
            <a:r>
              <a:rPr lang="fr-FR">
                <a:solidFill>
                  <a:schemeClr val="accent1"/>
                </a:solidFill>
              </a:rPr>
              <a:t>Le </a:t>
            </a:r>
            <a:r>
              <a:rPr lang="fr-FR" err="1">
                <a:solidFill>
                  <a:schemeClr val="accent1"/>
                </a:solidFill>
              </a:rPr>
              <a:t>Verbose</a:t>
            </a:r>
            <a:r>
              <a:rPr lang="fr-FR">
                <a:solidFill>
                  <a:schemeClr val="accent1"/>
                </a:solidFill>
              </a:rPr>
              <a:t>, les contrôles d’erreurs et la rédaction de l’aide </a:t>
            </a:r>
            <a:r>
              <a:rPr lang="fr-FR"/>
              <a:t>– On limite les erreurs possibles dans l’utilisation de notre fonction et on facilite son </a:t>
            </a:r>
            <a:r>
              <a:rPr lang="fr-FR" err="1"/>
              <a:t>debug</a:t>
            </a:r>
            <a:r>
              <a:rPr lang="fr-FR"/>
              <a:t>.  </a:t>
            </a:r>
          </a:p>
          <a:p>
            <a:pPr lvl="1"/>
            <a:endParaRPr lang="fr-FR"/>
          </a:p>
        </p:txBody>
      </p:sp>
      <p:sp>
        <p:nvSpPr>
          <p:cNvPr id="4" name="Espace réservé du pied de page 3">
            <a:extLst>
              <a:ext uri="{FF2B5EF4-FFF2-40B4-BE49-F238E27FC236}">
                <a16:creationId xmlns:a16="http://schemas.microsoft.com/office/drawing/2014/main" id="{CFA761B9-5EFF-6A40-AD92-DB652560C511}"/>
              </a:ext>
            </a:extLst>
          </p:cNvPr>
          <p:cNvSpPr>
            <a:spLocks noGrp="1"/>
          </p:cNvSpPr>
          <p:nvPr>
            <p:ph type="ftr" sz="quarter" idx="11"/>
          </p:nvPr>
        </p:nvSpPr>
        <p:spPr/>
        <p:txBody>
          <a:bodyPr/>
          <a:lstStyle/>
          <a:p>
            <a:r>
              <a:rPr lang="fr-FR"/>
              <a:t>L’usage et la reproduction de ce document sont interdits</a:t>
            </a:r>
          </a:p>
        </p:txBody>
      </p:sp>
      <p:sp>
        <p:nvSpPr>
          <p:cNvPr id="9" name="ZoneTexte 8">
            <a:extLst>
              <a:ext uri="{FF2B5EF4-FFF2-40B4-BE49-F238E27FC236}">
                <a16:creationId xmlns:a16="http://schemas.microsoft.com/office/drawing/2014/main" id="{19E036BC-FC34-44CA-84EB-DB8C6106E81F}"/>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5"/>
                </a:solidFill>
              </a:rPr>
              <a:t>Introduction</a:t>
            </a:r>
            <a:r>
              <a:rPr lang="fr-FR" sz="1400">
                <a:solidFill>
                  <a:schemeClr val="accent6"/>
                </a:solidFill>
              </a:rPr>
              <a:t> </a:t>
            </a:r>
          </a:p>
          <a:p>
            <a:pPr marL="266700" indent="-266700">
              <a:buFont typeface="+mj-lt"/>
              <a:buAutoNum type="arabicPeriod"/>
            </a:pPr>
            <a:r>
              <a:rPr lang="fr-FR" sz="1400">
                <a:solidFill>
                  <a:schemeClr val="accent5"/>
                </a:solidFill>
              </a:rPr>
              <a:t>Retour sur les bases </a:t>
            </a:r>
          </a:p>
          <a:p>
            <a:pPr marL="266700" indent="-266700">
              <a:buFont typeface="+mj-lt"/>
              <a:buAutoNum type="arabicPeriod" startAt="3"/>
            </a:pPr>
            <a:r>
              <a:rPr lang="fr-FR" sz="1400">
                <a:solidFill>
                  <a:schemeClr val="accent6"/>
                </a:solidFill>
              </a:rPr>
              <a:t>Développer une fonction</a:t>
            </a:r>
          </a:p>
        </p:txBody>
      </p:sp>
    </p:spTree>
    <p:extLst>
      <p:ext uri="{BB962C8B-B14F-4D97-AF65-F5344CB8AC3E}">
        <p14:creationId xmlns:p14="http://schemas.microsoft.com/office/powerpoint/2010/main" val="2408080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2349EE-C4A6-BF41-80A2-BFBC7B47D78A}"/>
              </a:ext>
            </a:extLst>
          </p:cNvPr>
          <p:cNvSpPr>
            <a:spLocks noGrp="1"/>
          </p:cNvSpPr>
          <p:nvPr>
            <p:ph type="title"/>
          </p:nvPr>
        </p:nvSpPr>
        <p:spPr/>
        <p:txBody>
          <a:bodyPr/>
          <a:lstStyle/>
          <a:p>
            <a:r>
              <a:rPr lang="fr-FR"/>
              <a:t>  Outputs</a:t>
            </a:r>
          </a:p>
        </p:txBody>
      </p:sp>
      <p:sp>
        <p:nvSpPr>
          <p:cNvPr id="11" name="Content Placeholder 3">
            <a:extLst>
              <a:ext uri="{FF2B5EF4-FFF2-40B4-BE49-F238E27FC236}">
                <a16:creationId xmlns:a16="http://schemas.microsoft.com/office/drawing/2014/main" id="{0065F69B-98B6-4C39-B6CB-0699313E6E25}"/>
              </a:ext>
            </a:extLst>
          </p:cNvPr>
          <p:cNvSpPr>
            <a:spLocks noGrp="1"/>
          </p:cNvSpPr>
          <p:nvPr>
            <p:ph idx="1"/>
          </p:nvPr>
        </p:nvSpPr>
        <p:spPr/>
        <p:txBody>
          <a:bodyPr>
            <a:normAutofit/>
          </a:bodyPr>
          <a:lstStyle/>
          <a:p>
            <a:r>
              <a:rPr lang="fr-FR" sz="2400"/>
              <a:t>Les </a:t>
            </a:r>
            <a:r>
              <a:rPr lang="fr-FR" sz="2400" err="1">
                <a:solidFill>
                  <a:schemeClr val="accent1"/>
                </a:solidFill>
              </a:rPr>
              <a:t>PSCustomObject</a:t>
            </a:r>
            <a:r>
              <a:rPr lang="fr-FR" sz="2400"/>
              <a:t> permettent de créer un objet personnalisé pour consolider la sortie de sa fonction.</a:t>
            </a:r>
          </a:p>
          <a:p>
            <a:r>
              <a:rPr lang="fr-FR" sz="2400"/>
              <a:t>Comme les autres objets, il aura ses propriétés et ses méthodes.</a:t>
            </a:r>
          </a:p>
          <a:p>
            <a:endParaRPr lang="fr-FR" sz="2400"/>
          </a:p>
          <a:p>
            <a:endParaRPr lang="en-US" sz="2400"/>
          </a:p>
        </p:txBody>
      </p:sp>
      <p:sp>
        <p:nvSpPr>
          <p:cNvPr id="4" name="Espace réservé du pied de page 3">
            <a:extLst>
              <a:ext uri="{FF2B5EF4-FFF2-40B4-BE49-F238E27FC236}">
                <a16:creationId xmlns:a16="http://schemas.microsoft.com/office/drawing/2014/main" id="{CFA761B9-5EFF-6A40-AD92-DB652560C511}"/>
              </a:ext>
            </a:extLst>
          </p:cNvPr>
          <p:cNvSpPr>
            <a:spLocks noGrp="1"/>
          </p:cNvSpPr>
          <p:nvPr>
            <p:ph type="ftr" sz="quarter" idx="11"/>
          </p:nvPr>
        </p:nvSpPr>
        <p:spPr/>
        <p:txBody>
          <a:bodyPr/>
          <a:lstStyle/>
          <a:p>
            <a:r>
              <a:rPr lang="fr-FR"/>
              <a:t>L’usage et la reproduction de ce document sont interdits</a:t>
            </a:r>
          </a:p>
        </p:txBody>
      </p:sp>
      <p:pic>
        <p:nvPicPr>
          <p:cNvPr id="9" name="Image 8">
            <a:extLst>
              <a:ext uri="{FF2B5EF4-FFF2-40B4-BE49-F238E27FC236}">
                <a16:creationId xmlns:a16="http://schemas.microsoft.com/office/drawing/2014/main" id="{38460C38-82E4-4A74-9689-E67F1C11818C}"/>
              </a:ext>
            </a:extLst>
          </p:cNvPr>
          <p:cNvPicPr>
            <a:picLocks noChangeAspect="1"/>
          </p:cNvPicPr>
          <p:nvPr/>
        </p:nvPicPr>
        <p:blipFill>
          <a:blip r:embed="rId2"/>
          <a:stretch>
            <a:fillRect/>
          </a:stretch>
        </p:blipFill>
        <p:spPr>
          <a:xfrm>
            <a:off x="838200" y="3635153"/>
            <a:ext cx="5181600" cy="1761744"/>
          </a:xfrm>
          <a:prstGeom prst="rect">
            <a:avLst/>
          </a:prstGeom>
          <a:noFill/>
        </p:spPr>
      </p:pic>
      <p:sp>
        <p:nvSpPr>
          <p:cNvPr id="6" name="ZoneTexte 5">
            <a:extLst>
              <a:ext uri="{FF2B5EF4-FFF2-40B4-BE49-F238E27FC236}">
                <a16:creationId xmlns:a16="http://schemas.microsoft.com/office/drawing/2014/main" id="{BEEBD8C6-FAAF-4615-A859-1B80498EA802}"/>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5"/>
                </a:solidFill>
              </a:rPr>
              <a:t>Introduction</a:t>
            </a:r>
            <a:r>
              <a:rPr lang="fr-FR" sz="1400">
                <a:solidFill>
                  <a:schemeClr val="accent6"/>
                </a:solidFill>
              </a:rPr>
              <a:t> </a:t>
            </a:r>
          </a:p>
          <a:p>
            <a:pPr marL="266700" indent="-266700">
              <a:buFont typeface="+mj-lt"/>
              <a:buAutoNum type="arabicPeriod"/>
            </a:pPr>
            <a:r>
              <a:rPr lang="fr-FR" sz="1400">
                <a:solidFill>
                  <a:schemeClr val="accent5"/>
                </a:solidFill>
              </a:rPr>
              <a:t>Retour sur les bases </a:t>
            </a:r>
          </a:p>
          <a:p>
            <a:pPr marL="266700" indent="-266700">
              <a:buFont typeface="+mj-lt"/>
              <a:buAutoNum type="arabicPeriod" startAt="3"/>
            </a:pPr>
            <a:r>
              <a:rPr lang="fr-FR" sz="1400">
                <a:solidFill>
                  <a:schemeClr val="accent6"/>
                </a:solidFill>
              </a:rPr>
              <a:t>Développer une fonction</a:t>
            </a:r>
          </a:p>
        </p:txBody>
      </p:sp>
    </p:spTree>
    <p:extLst>
      <p:ext uri="{BB962C8B-B14F-4D97-AF65-F5344CB8AC3E}">
        <p14:creationId xmlns:p14="http://schemas.microsoft.com/office/powerpoint/2010/main" val="3793828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2349EE-C4A6-BF41-80A2-BFBC7B47D78A}"/>
              </a:ext>
            </a:extLst>
          </p:cNvPr>
          <p:cNvSpPr>
            <a:spLocks noGrp="1"/>
          </p:cNvSpPr>
          <p:nvPr>
            <p:ph type="title"/>
          </p:nvPr>
        </p:nvSpPr>
        <p:spPr/>
        <p:txBody>
          <a:bodyPr/>
          <a:lstStyle/>
          <a:p>
            <a:r>
              <a:rPr lang="fr-FR"/>
              <a:t>  Outputs</a:t>
            </a:r>
          </a:p>
        </p:txBody>
      </p:sp>
      <p:sp>
        <p:nvSpPr>
          <p:cNvPr id="11" name="Content Placeholder 3">
            <a:extLst>
              <a:ext uri="{FF2B5EF4-FFF2-40B4-BE49-F238E27FC236}">
                <a16:creationId xmlns:a16="http://schemas.microsoft.com/office/drawing/2014/main" id="{0065F69B-98B6-4C39-B6CB-0699313E6E25}"/>
              </a:ext>
            </a:extLst>
          </p:cNvPr>
          <p:cNvSpPr>
            <a:spLocks noGrp="1"/>
          </p:cNvSpPr>
          <p:nvPr>
            <p:ph idx="1"/>
          </p:nvPr>
        </p:nvSpPr>
        <p:spPr>
          <a:xfrm>
            <a:off x="838200" y="1847850"/>
            <a:ext cx="7105650" cy="4351338"/>
          </a:xfrm>
        </p:spPr>
        <p:txBody>
          <a:bodyPr>
            <a:normAutofit/>
          </a:bodyPr>
          <a:lstStyle/>
          <a:p>
            <a:r>
              <a:rPr lang="fr-FR" sz="2400"/>
              <a:t>On peut construire une collection de </a:t>
            </a:r>
            <a:r>
              <a:rPr lang="fr-FR" sz="2400" err="1"/>
              <a:t>PSCustomObject</a:t>
            </a:r>
            <a:r>
              <a:rPr lang="fr-FR" sz="2400"/>
              <a:t> à partir d’une boucle.</a:t>
            </a:r>
          </a:p>
          <a:p>
            <a:endParaRPr lang="en-US" sz="2400"/>
          </a:p>
        </p:txBody>
      </p:sp>
      <p:sp>
        <p:nvSpPr>
          <p:cNvPr id="4" name="Espace réservé du pied de page 3">
            <a:extLst>
              <a:ext uri="{FF2B5EF4-FFF2-40B4-BE49-F238E27FC236}">
                <a16:creationId xmlns:a16="http://schemas.microsoft.com/office/drawing/2014/main" id="{CFA761B9-5EFF-6A40-AD92-DB652560C511}"/>
              </a:ext>
            </a:extLst>
          </p:cNvPr>
          <p:cNvSpPr>
            <a:spLocks noGrp="1"/>
          </p:cNvSpPr>
          <p:nvPr>
            <p:ph type="ftr" sz="quarter" idx="11"/>
          </p:nvPr>
        </p:nvSpPr>
        <p:spPr/>
        <p:txBody>
          <a:bodyPr/>
          <a:lstStyle/>
          <a:p>
            <a:r>
              <a:rPr lang="fr-FR"/>
              <a:t>L’usage et la reproduction de ce document sont interdits</a:t>
            </a:r>
          </a:p>
        </p:txBody>
      </p:sp>
      <p:pic>
        <p:nvPicPr>
          <p:cNvPr id="3" name="Image 2">
            <a:extLst>
              <a:ext uri="{FF2B5EF4-FFF2-40B4-BE49-F238E27FC236}">
                <a16:creationId xmlns:a16="http://schemas.microsoft.com/office/drawing/2014/main" id="{9BB5D537-EF84-4081-BB84-8A5E437392EF}"/>
              </a:ext>
            </a:extLst>
          </p:cNvPr>
          <p:cNvPicPr>
            <a:picLocks noChangeAspect="1"/>
          </p:cNvPicPr>
          <p:nvPr/>
        </p:nvPicPr>
        <p:blipFill>
          <a:blip r:embed="rId2"/>
          <a:stretch>
            <a:fillRect/>
          </a:stretch>
        </p:blipFill>
        <p:spPr>
          <a:xfrm>
            <a:off x="8497666" y="1690688"/>
            <a:ext cx="2572109" cy="1667108"/>
          </a:xfrm>
          <a:prstGeom prst="rect">
            <a:avLst/>
          </a:prstGeom>
        </p:spPr>
      </p:pic>
      <p:pic>
        <p:nvPicPr>
          <p:cNvPr id="6" name="Image 5">
            <a:extLst>
              <a:ext uri="{FF2B5EF4-FFF2-40B4-BE49-F238E27FC236}">
                <a16:creationId xmlns:a16="http://schemas.microsoft.com/office/drawing/2014/main" id="{DDACDEA9-329C-4139-BED8-7452B2FBD805}"/>
              </a:ext>
            </a:extLst>
          </p:cNvPr>
          <p:cNvPicPr>
            <a:picLocks noChangeAspect="1"/>
          </p:cNvPicPr>
          <p:nvPr/>
        </p:nvPicPr>
        <p:blipFill>
          <a:blip r:embed="rId3"/>
          <a:stretch>
            <a:fillRect/>
          </a:stretch>
        </p:blipFill>
        <p:spPr>
          <a:xfrm>
            <a:off x="8497666" y="3644989"/>
            <a:ext cx="2572109" cy="2076740"/>
          </a:xfrm>
          <a:prstGeom prst="rect">
            <a:avLst/>
          </a:prstGeom>
        </p:spPr>
      </p:pic>
      <p:sp>
        <p:nvSpPr>
          <p:cNvPr id="9" name="ZoneTexte 8">
            <a:extLst>
              <a:ext uri="{FF2B5EF4-FFF2-40B4-BE49-F238E27FC236}">
                <a16:creationId xmlns:a16="http://schemas.microsoft.com/office/drawing/2014/main" id="{341C40BD-566D-4036-8BE3-0C6980914928}"/>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5"/>
                </a:solidFill>
              </a:rPr>
              <a:t>Introduction</a:t>
            </a:r>
            <a:r>
              <a:rPr lang="fr-FR" sz="1400">
                <a:solidFill>
                  <a:schemeClr val="accent6"/>
                </a:solidFill>
              </a:rPr>
              <a:t> </a:t>
            </a:r>
          </a:p>
          <a:p>
            <a:pPr marL="266700" indent="-266700">
              <a:buFont typeface="+mj-lt"/>
              <a:buAutoNum type="arabicPeriod"/>
            </a:pPr>
            <a:r>
              <a:rPr lang="fr-FR" sz="1400">
                <a:solidFill>
                  <a:schemeClr val="accent5"/>
                </a:solidFill>
              </a:rPr>
              <a:t>Retour sur les bases </a:t>
            </a:r>
          </a:p>
          <a:p>
            <a:pPr marL="266700" indent="-266700">
              <a:buFont typeface="+mj-lt"/>
              <a:buAutoNum type="arabicPeriod" startAt="3"/>
            </a:pPr>
            <a:r>
              <a:rPr lang="fr-FR" sz="1400">
                <a:solidFill>
                  <a:schemeClr val="accent6"/>
                </a:solidFill>
              </a:rPr>
              <a:t>Développer une fonction</a:t>
            </a:r>
          </a:p>
        </p:txBody>
      </p:sp>
    </p:spTree>
    <p:extLst>
      <p:ext uri="{BB962C8B-B14F-4D97-AF65-F5344CB8AC3E}">
        <p14:creationId xmlns:p14="http://schemas.microsoft.com/office/powerpoint/2010/main" val="812560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2349EE-C4A6-BF41-80A2-BFBC7B47D78A}"/>
              </a:ext>
            </a:extLst>
          </p:cNvPr>
          <p:cNvSpPr>
            <a:spLocks noGrp="1"/>
          </p:cNvSpPr>
          <p:nvPr>
            <p:ph type="title"/>
          </p:nvPr>
        </p:nvSpPr>
        <p:spPr/>
        <p:txBody>
          <a:bodyPr/>
          <a:lstStyle/>
          <a:p>
            <a:r>
              <a:rPr lang="fr-FR"/>
              <a:t>Construire une fonction</a:t>
            </a:r>
          </a:p>
        </p:txBody>
      </p:sp>
      <p:sp>
        <p:nvSpPr>
          <p:cNvPr id="3" name="Espace réservé du contenu 2">
            <a:extLst>
              <a:ext uri="{FF2B5EF4-FFF2-40B4-BE49-F238E27FC236}">
                <a16:creationId xmlns:a16="http://schemas.microsoft.com/office/drawing/2014/main" id="{44BB802E-21F0-3248-BB01-C785DB656BDA}"/>
              </a:ext>
            </a:extLst>
          </p:cNvPr>
          <p:cNvSpPr>
            <a:spLocks noGrp="1"/>
          </p:cNvSpPr>
          <p:nvPr>
            <p:ph idx="1"/>
          </p:nvPr>
        </p:nvSpPr>
        <p:spPr/>
        <p:txBody>
          <a:bodyPr/>
          <a:lstStyle/>
          <a:p>
            <a:pPr marL="457200" lvl="1" indent="0">
              <a:buNone/>
            </a:pPr>
            <a:r>
              <a:rPr lang="fr-FR"/>
              <a:t>Pour construire une fonction, il faut définir : </a:t>
            </a:r>
          </a:p>
          <a:p>
            <a:pPr lvl="1"/>
            <a:endParaRPr lang="fr-FR"/>
          </a:p>
          <a:p>
            <a:pPr lvl="1"/>
            <a:r>
              <a:rPr lang="fr-FR" strike="sngStrike">
                <a:solidFill>
                  <a:schemeClr val="accent1"/>
                </a:solidFill>
              </a:rPr>
              <a:t>Le squelette </a:t>
            </a:r>
            <a:r>
              <a:rPr lang="fr-FR" strike="sngStrike"/>
              <a:t>– On pose les bases, la logique et l’algorithmie.</a:t>
            </a:r>
          </a:p>
          <a:p>
            <a:pPr lvl="1"/>
            <a:endParaRPr lang="fr-FR"/>
          </a:p>
          <a:p>
            <a:pPr lvl="1"/>
            <a:r>
              <a:rPr lang="fr-FR" strike="sngStrike">
                <a:solidFill>
                  <a:schemeClr val="accent1"/>
                </a:solidFill>
              </a:rPr>
              <a:t>Les paramètres </a:t>
            </a:r>
            <a:r>
              <a:rPr lang="fr-FR" strike="sngStrike"/>
              <a:t>– On restreint, valide et nomme les entrées de notre code.</a:t>
            </a:r>
          </a:p>
          <a:p>
            <a:pPr lvl="1"/>
            <a:endParaRPr lang="fr-FR"/>
          </a:p>
          <a:p>
            <a:pPr lvl="1"/>
            <a:r>
              <a:rPr lang="fr-FR" strike="sngStrike">
                <a:solidFill>
                  <a:schemeClr val="accent1"/>
                </a:solidFill>
              </a:rPr>
              <a:t>Les Output </a:t>
            </a:r>
            <a:r>
              <a:rPr lang="fr-FR" strike="sngStrike"/>
              <a:t>– On définit et on structure les données qui devront être renvoyés par notre fonction</a:t>
            </a:r>
          </a:p>
          <a:p>
            <a:pPr lvl="1"/>
            <a:endParaRPr lang="fr-FR"/>
          </a:p>
          <a:p>
            <a:pPr lvl="1"/>
            <a:r>
              <a:rPr lang="fr-FR">
                <a:solidFill>
                  <a:schemeClr val="accent1"/>
                </a:solidFill>
              </a:rPr>
              <a:t>Le </a:t>
            </a:r>
            <a:r>
              <a:rPr lang="fr-FR" err="1">
                <a:solidFill>
                  <a:schemeClr val="accent1"/>
                </a:solidFill>
              </a:rPr>
              <a:t>Verbose</a:t>
            </a:r>
            <a:r>
              <a:rPr lang="fr-FR">
                <a:solidFill>
                  <a:schemeClr val="accent1"/>
                </a:solidFill>
              </a:rPr>
              <a:t>, les contrôles d’erreurs et la rédaction de l’aide </a:t>
            </a:r>
            <a:r>
              <a:rPr lang="fr-FR"/>
              <a:t>– On limite les erreurs possibles dans l’utilisation de notre fonction et on facilite son </a:t>
            </a:r>
            <a:r>
              <a:rPr lang="fr-FR" err="1"/>
              <a:t>debug</a:t>
            </a:r>
            <a:r>
              <a:rPr lang="fr-FR"/>
              <a:t>.  </a:t>
            </a:r>
          </a:p>
          <a:p>
            <a:pPr lvl="1"/>
            <a:endParaRPr lang="fr-FR"/>
          </a:p>
        </p:txBody>
      </p:sp>
      <p:sp>
        <p:nvSpPr>
          <p:cNvPr id="4" name="Espace réservé du pied de page 3">
            <a:extLst>
              <a:ext uri="{FF2B5EF4-FFF2-40B4-BE49-F238E27FC236}">
                <a16:creationId xmlns:a16="http://schemas.microsoft.com/office/drawing/2014/main" id="{CFA761B9-5EFF-6A40-AD92-DB652560C511}"/>
              </a:ext>
            </a:extLst>
          </p:cNvPr>
          <p:cNvSpPr>
            <a:spLocks noGrp="1"/>
          </p:cNvSpPr>
          <p:nvPr>
            <p:ph type="ftr" sz="quarter" idx="11"/>
          </p:nvPr>
        </p:nvSpPr>
        <p:spPr/>
        <p:txBody>
          <a:bodyPr/>
          <a:lstStyle/>
          <a:p>
            <a:r>
              <a:rPr lang="fr-FR"/>
              <a:t>L’usage et la reproduction de ce document sont interdits</a:t>
            </a:r>
          </a:p>
        </p:txBody>
      </p:sp>
      <p:sp>
        <p:nvSpPr>
          <p:cNvPr id="9" name="ZoneTexte 8">
            <a:extLst>
              <a:ext uri="{FF2B5EF4-FFF2-40B4-BE49-F238E27FC236}">
                <a16:creationId xmlns:a16="http://schemas.microsoft.com/office/drawing/2014/main" id="{19E036BC-FC34-44CA-84EB-DB8C6106E81F}"/>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5"/>
                </a:solidFill>
              </a:rPr>
              <a:t>Introduction</a:t>
            </a:r>
            <a:r>
              <a:rPr lang="fr-FR" sz="1400">
                <a:solidFill>
                  <a:schemeClr val="accent6"/>
                </a:solidFill>
              </a:rPr>
              <a:t> </a:t>
            </a:r>
          </a:p>
          <a:p>
            <a:pPr marL="266700" indent="-266700">
              <a:buFont typeface="+mj-lt"/>
              <a:buAutoNum type="arabicPeriod"/>
            </a:pPr>
            <a:r>
              <a:rPr lang="fr-FR" sz="1400">
                <a:solidFill>
                  <a:schemeClr val="accent5"/>
                </a:solidFill>
              </a:rPr>
              <a:t>Retour sur les bases </a:t>
            </a:r>
          </a:p>
          <a:p>
            <a:pPr marL="266700" indent="-266700">
              <a:buFont typeface="+mj-lt"/>
              <a:buAutoNum type="arabicPeriod" startAt="3"/>
            </a:pPr>
            <a:r>
              <a:rPr lang="fr-FR" sz="1400">
                <a:solidFill>
                  <a:schemeClr val="accent6"/>
                </a:solidFill>
              </a:rPr>
              <a:t>Développer une fonction</a:t>
            </a:r>
          </a:p>
        </p:txBody>
      </p:sp>
    </p:spTree>
    <p:extLst>
      <p:ext uri="{BB962C8B-B14F-4D97-AF65-F5344CB8AC3E}">
        <p14:creationId xmlns:p14="http://schemas.microsoft.com/office/powerpoint/2010/main" val="1157867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2349EE-C4A6-BF41-80A2-BFBC7B47D78A}"/>
              </a:ext>
            </a:extLst>
          </p:cNvPr>
          <p:cNvSpPr>
            <a:spLocks noGrp="1"/>
          </p:cNvSpPr>
          <p:nvPr>
            <p:ph type="title"/>
          </p:nvPr>
        </p:nvSpPr>
        <p:spPr/>
        <p:txBody>
          <a:bodyPr/>
          <a:lstStyle/>
          <a:p>
            <a:r>
              <a:rPr lang="fr-FR"/>
              <a:t>Contrôle d’erreur</a:t>
            </a:r>
          </a:p>
        </p:txBody>
      </p:sp>
      <p:sp>
        <p:nvSpPr>
          <p:cNvPr id="11" name="Content Placeholder 3">
            <a:extLst>
              <a:ext uri="{FF2B5EF4-FFF2-40B4-BE49-F238E27FC236}">
                <a16:creationId xmlns:a16="http://schemas.microsoft.com/office/drawing/2014/main" id="{0065F69B-98B6-4C39-B6CB-0699313E6E25}"/>
              </a:ext>
            </a:extLst>
          </p:cNvPr>
          <p:cNvSpPr>
            <a:spLocks noGrp="1"/>
          </p:cNvSpPr>
          <p:nvPr>
            <p:ph idx="1"/>
          </p:nvPr>
        </p:nvSpPr>
        <p:spPr>
          <a:xfrm>
            <a:off x="838200" y="1847850"/>
            <a:ext cx="5505450" cy="4351338"/>
          </a:xfrm>
        </p:spPr>
        <p:txBody>
          <a:bodyPr>
            <a:normAutofit/>
          </a:bodyPr>
          <a:lstStyle/>
          <a:p>
            <a:r>
              <a:rPr lang="en-US" sz="2400"/>
              <a:t>Le bloc </a:t>
            </a:r>
            <a:r>
              <a:rPr lang="en-US" sz="2400">
                <a:solidFill>
                  <a:schemeClr val="accent1"/>
                </a:solidFill>
              </a:rPr>
              <a:t>Try/Catch </a:t>
            </a:r>
            <a:r>
              <a:rPr lang="fr-FR" sz="2400"/>
              <a:t>permet de déclencher un bloc de script en cas d’erreur dans le code contenu dans le bloc </a:t>
            </a:r>
            <a:r>
              <a:rPr lang="en-US" sz="2400"/>
              <a:t>Try</a:t>
            </a:r>
          </a:p>
          <a:p>
            <a:pPr marL="0" indent="0">
              <a:buNone/>
            </a:pPr>
            <a:endParaRPr lang="en-US" sz="2400"/>
          </a:p>
          <a:p>
            <a:r>
              <a:rPr lang="fr-FR" sz="2400"/>
              <a:t>On pourra cibler un type d’erreur précis pour adapter le bloc de code a exécuter en réaction.</a:t>
            </a:r>
          </a:p>
        </p:txBody>
      </p:sp>
      <p:sp>
        <p:nvSpPr>
          <p:cNvPr id="4" name="Espace réservé du pied de page 3">
            <a:extLst>
              <a:ext uri="{FF2B5EF4-FFF2-40B4-BE49-F238E27FC236}">
                <a16:creationId xmlns:a16="http://schemas.microsoft.com/office/drawing/2014/main" id="{CFA761B9-5EFF-6A40-AD92-DB652560C511}"/>
              </a:ext>
            </a:extLst>
          </p:cNvPr>
          <p:cNvSpPr>
            <a:spLocks noGrp="1"/>
          </p:cNvSpPr>
          <p:nvPr>
            <p:ph type="ftr" sz="quarter" idx="11"/>
          </p:nvPr>
        </p:nvSpPr>
        <p:spPr/>
        <p:txBody>
          <a:bodyPr/>
          <a:lstStyle/>
          <a:p>
            <a:r>
              <a:rPr lang="fr-FR"/>
              <a:t>L’usage et la reproduction de ce document sont interdits</a:t>
            </a:r>
          </a:p>
        </p:txBody>
      </p:sp>
      <p:pic>
        <p:nvPicPr>
          <p:cNvPr id="7" name="Image 6">
            <a:extLst>
              <a:ext uri="{FF2B5EF4-FFF2-40B4-BE49-F238E27FC236}">
                <a16:creationId xmlns:a16="http://schemas.microsoft.com/office/drawing/2014/main" id="{059CE037-0B0B-4ECA-9E99-318C1385721A}"/>
              </a:ext>
            </a:extLst>
          </p:cNvPr>
          <p:cNvPicPr>
            <a:picLocks noChangeAspect="1"/>
          </p:cNvPicPr>
          <p:nvPr/>
        </p:nvPicPr>
        <p:blipFill>
          <a:blip r:embed="rId2"/>
          <a:stretch>
            <a:fillRect/>
          </a:stretch>
        </p:blipFill>
        <p:spPr>
          <a:xfrm>
            <a:off x="6577012" y="1690688"/>
            <a:ext cx="5181600" cy="2291644"/>
          </a:xfrm>
          <a:prstGeom prst="rect">
            <a:avLst/>
          </a:prstGeom>
          <a:noFill/>
        </p:spPr>
      </p:pic>
      <p:pic>
        <p:nvPicPr>
          <p:cNvPr id="8" name="Image 7">
            <a:extLst>
              <a:ext uri="{FF2B5EF4-FFF2-40B4-BE49-F238E27FC236}">
                <a16:creationId xmlns:a16="http://schemas.microsoft.com/office/drawing/2014/main" id="{B9806671-D777-4909-90A4-884EC6DC2193}"/>
              </a:ext>
            </a:extLst>
          </p:cNvPr>
          <p:cNvPicPr>
            <a:picLocks noChangeAspect="1"/>
          </p:cNvPicPr>
          <p:nvPr/>
        </p:nvPicPr>
        <p:blipFill>
          <a:blip r:embed="rId3"/>
          <a:stretch>
            <a:fillRect/>
          </a:stretch>
        </p:blipFill>
        <p:spPr>
          <a:xfrm>
            <a:off x="6577012" y="4051362"/>
            <a:ext cx="3505199" cy="2235958"/>
          </a:xfrm>
          <a:prstGeom prst="rect">
            <a:avLst/>
          </a:prstGeom>
        </p:spPr>
      </p:pic>
      <p:sp>
        <p:nvSpPr>
          <p:cNvPr id="6" name="ZoneTexte 5">
            <a:extLst>
              <a:ext uri="{FF2B5EF4-FFF2-40B4-BE49-F238E27FC236}">
                <a16:creationId xmlns:a16="http://schemas.microsoft.com/office/drawing/2014/main" id="{DFC2B8A6-A1B0-4AFE-869F-2EA1171B62A2}"/>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5"/>
                </a:solidFill>
              </a:rPr>
              <a:t>Introduction</a:t>
            </a:r>
            <a:r>
              <a:rPr lang="fr-FR" sz="1400">
                <a:solidFill>
                  <a:schemeClr val="accent6"/>
                </a:solidFill>
              </a:rPr>
              <a:t> </a:t>
            </a:r>
          </a:p>
          <a:p>
            <a:pPr marL="266700" indent="-266700">
              <a:buFont typeface="+mj-lt"/>
              <a:buAutoNum type="arabicPeriod"/>
            </a:pPr>
            <a:r>
              <a:rPr lang="fr-FR" sz="1400">
                <a:solidFill>
                  <a:schemeClr val="accent5"/>
                </a:solidFill>
              </a:rPr>
              <a:t>Retour sur les bases </a:t>
            </a:r>
          </a:p>
          <a:p>
            <a:pPr marL="266700" indent="-266700">
              <a:buFont typeface="+mj-lt"/>
              <a:buAutoNum type="arabicPeriod" startAt="3"/>
            </a:pPr>
            <a:r>
              <a:rPr lang="fr-FR" sz="1400">
                <a:solidFill>
                  <a:schemeClr val="accent6"/>
                </a:solidFill>
              </a:rPr>
              <a:t>Développer une fonction</a:t>
            </a:r>
          </a:p>
        </p:txBody>
      </p:sp>
    </p:spTree>
    <p:extLst>
      <p:ext uri="{BB962C8B-B14F-4D97-AF65-F5344CB8AC3E}">
        <p14:creationId xmlns:p14="http://schemas.microsoft.com/office/powerpoint/2010/main" val="4282684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2349EE-C4A6-BF41-80A2-BFBC7B47D78A}"/>
              </a:ext>
            </a:extLst>
          </p:cNvPr>
          <p:cNvSpPr>
            <a:spLocks noGrp="1"/>
          </p:cNvSpPr>
          <p:nvPr>
            <p:ph type="title"/>
          </p:nvPr>
        </p:nvSpPr>
        <p:spPr/>
        <p:txBody>
          <a:bodyPr/>
          <a:lstStyle/>
          <a:p>
            <a:r>
              <a:rPr lang="fr-FR"/>
              <a:t>Contrôle d’erreur</a:t>
            </a:r>
          </a:p>
        </p:txBody>
      </p:sp>
      <p:sp>
        <p:nvSpPr>
          <p:cNvPr id="11" name="Content Placeholder 3">
            <a:extLst>
              <a:ext uri="{FF2B5EF4-FFF2-40B4-BE49-F238E27FC236}">
                <a16:creationId xmlns:a16="http://schemas.microsoft.com/office/drawing/2014/main" id="{0065F69B-98B6-4C39-B6CB-0699313E6E25}"/>
              </a:ext>
            </a:extLst>
          </p:cNvPr>
          <p:cNvSpPr>
            <a:spLocks noGrp="1"/>
          </p:cNvSpPr>
          <p:nvPr>
            <p:ph idx="1"/>
          </p:nvPr>
        </p:nvSpPr>
        <p:spPr>
          <a:xfrm>
            <a:off x="838200" y="1847850"/>
            <a:ext cx="6762750" cy="4351338"/>
          </a:xfrm>
        </p:spPr>
        <p:txBody>
          <a:bodyPr>
            <a:normAutofit lnSpcReduction="10000"/>
          </a:bodyPr>
          <a:lstStyle/>
          <a:p>
            <a:r>
              <a:rPr lang="fr-FR" sz="2400"/>
              <a:t>La commande </a:t>
            </a:r>
            <a:r>
              <a:rPr lang="fr-FR" sz="2400" err="1">
                <a:solidFill>
                  <a:schemeClr val="accent1"/>
                </a:solidFill>
              </a:rPr>
              <a:t>Get-Error</a:t>
            </a:r>
            <a:r>
              <a:rPr lang="fr-FR" sz="2400"/>
              <a:t> permettra d’obtenir plus de détails sur une erreur.</a:t>
            </a:r>
          </a:p>
          <a:p>
            <a:endParaRPr lang="fr-FR" sz="2400"/>
          </a:p>
          <a:p>
            <a:r>
              <a:rPr lang="fr-FR" sz="2400"/>
              <a:t>La variable </a:t>
            </a:r>
            <a:r>
              <a:rPr lang="fr-FR" sz="2400">
                <a:solidFill>
                  <a:schemeClr val="accent1"/>
                </a:solidFill>
              </a:rPr>
              <a:t>$</a:t>
            </a:r>
            <a:r>
              <a:rPr lang="fr-FR" sz="2400" err="1">
                <a:solidFill>
                  <a:schemeClr val="accent1"/>
                </a:solidFill>
              </a:rPr>
              <a:t>Error</a:t>
            </a:r>
            <a:r>
              <a:rPr lang="fr-FR" sz="2400">
                <a:solidFill>
                  <a:schemeClr val="accent1"/>
                </a:solidFill>
              </a:rPr>
              <a:t> </a:t>
            </a:r>
            <a:r>
              <a:rPr lang="fr-FR" sz="2400"/>
              <a:t>est une collection d’objet de type [</a:t>
            </a:r>
            <a:r>
              <a:rPr lang="fr-FR" sz="2400" err="1"/>
              <a:t>ErrorRecord</a:t>
            </a:r>
            <a:r>
              <a:rPr lang="fr-FR" sz="2400"/>
              <a:t>], contenants les erreurs survenues la session PowerShell en cours.</a:t>
            </a:r>
          </a:p>
          <a:p>
            <a:endParaRPr lang="en-US" sz="2400"/>
          </a:p>
          <a:p>
            <a:endParaRPr lang="en-US" sz="2400"/>
          </a:p>
          <a:p>
            <a:endParaRPr lang="en-US" sz="2400"/>
          </a:p>
          <a:p>
            <a:endParaRPr lang="en-US" sz="2400"/>
          </a:p>
          <a:p>
            <a:pPr marL="0" indent="0">
              <a:buNone/>
            </a:pPr>
            <a:r>
              <a:rPr lang="en-US" sz="2400"/>
              <a:t> </a:t>
            </a:r>
          </a:p>
        </p:txBody>
      </p:sp>
      <p:sp>
        <p:nvSpPr>
          <p:cNvPr id="4" name="Espace réservé du pied de page 3">
            <a:extLst>
              <a:ext uri="{FF2B5EF4-FFF2-40B4-BE49-F238E27FC236}">
                <a16:creationId xmlns:a16="http://schemas.microsoft.com/office/drawing/2014/main" id="{CFA761B9-5EFF-6A40-AD92-DB652560C511}"/>
              </a:ext>
            </a:extLst>
          </p:cNvPr>
          <p:cNvSpPr>
            <a:spLocks noGrp="1"/>
          </p:cNvSpPr>
          <p:nvPr>
            <p:ph type="ftr" sz="quarter" idx="11"/>
          </p:nvPr>
        </p:nvSpPr>
        <p:spPr/>
        <p:txBody>
          <a:bodyPr/>
          <a:lstStyle/>
          <a:p>
            <a:r>
              <a:rPr lang="fr-FR"/>
              <a:t>L’usage et la reproduction de ce document sont interdits</a:t>
            </a:r>
          </a:p>
        </p:txBody>
      </p:sp>
      <p:pic>
        <p:nvPicPr>
          <p:cNvPr id="3" name="Image 2">
            <a:extLst>
              <a:ext uri="{FF2B5EF4-FFF2-40B4-BE49-F238E27FC236}">
                <a16:creationId xmlns:a16="http://schemas.microsoft.com/office/drawing/2014/main" id="{4EC6EF5A-AD6E-43F0-8D58-B9342EAED45D}"/>
              </a:ext>
            </a:extLst>
          </p:cNvPr>
          <p:cNvPicPr>
            <a:picLocks noChangeAspect="1"/>
          </p:cNvPicPr>
          <p:nvPr/>
        </p:nvPicPr>
        <p:blipFill rotWithShape="1">
          <a:blip r:embed="rId2"/>
          <a:srcRect b="15927"/>
          <a:stretch/>
        </p:blipFill>
        <p:spPr>
          <a:xfrm>
            <a:off x="7712505" y="1703730"/>
            <a:ext cx="3967888" cy="3910693"/>
          </a:xfrm>
          <a:prstGeom prst="rect">
            <a:avLst/>
          </a:prstGeom>
        </p:spPr>
      </p:pic>
      <p:pic>
        <p:nvPicPr>
          <p:cNvPr id="13" name="Graphique 12" descr="Avertissement">
            <a:extLst>
              <a:ext uri="{FF2B5EF4-FFF2-40B4-BE49-F238E27FC236}">
                <a16:creationId xmlns:a16="http://schemas.microsoft.com/office/drawing/2014/main" id="{B0910145-EE9D-4B0B-91BE-AF31DB3FDDA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87678" y="4444163"/>
            <a:ext cx="518160" cy="518160"/>
          </a:xfrm>
          <a:prstGeom prst="rect">
            <a:avLst/>
          </a:prstGeom>
        </p:spPr>
      </p:pic>
      <p:sp>
        <p:nvSpPr>
          <p:cNvPr id="14" name="ZoneTexte 13">
            <a:extLst>
              <a:ext uri="{FF2B5EF4-FFF2-40B4-BE49-F238E27FC236}">
                <a16:creationId xmlns:a16="http://schemas.microsoft.com/office/drawing/2014/main" id="{4884B528-FBBC-4683-BFED-A98033E7A205}"/>
              </a:ext>
            </a:extLst>
          </p:cNvPr>
          <p:cNvSpPr txBox="1"/>
          <p:nvPr/>
        </p:nvSpPr>
        <p:spPr>
          <a:xfrm>
            <a:off x="5305838" y="4574179"/>
            <a:ext cx="3102734" cy="307777"/>
          </a:xfrm>
          <a:prstGeom prst="rect">
            <a:avLst/>
          </a:prstGeom>
          <a:noFill/>
        </p:spPr>
        <p:txBody>
          <a:bodyPr wrap="square" rtlCol="0" anchor="t">
            <a:spAutoFit/>
          </a:bodyPr>
          <a:lstStyle/>
          <a:p>
            <a:r>
              <a:rPr lang="fr-FR" sz="1400" err="1">
                <a:solidFill>
                  <a:srgbClr val="BE1911"/>
                </a:solidFill>
              </a:rPr>
              <a:t>Get-Error</a:t>
            </a:r>
            <a:r>
              <a:rPr lang="fr-FR" sz="1400">
                <a:solidFill>
                  <a:srgbClr val="BE1911"/>
                </a:solidFill>
              </a:rPr>
              <a:t>  </a:t>
            </a:r>
            <a:r>
              <a:rPr lang="fr-FR" sz="1400">
                <a:solidFill>
                  <a:srgbClr val="BE1911"/>
                </a:solidFill>
                <a:sym typeface="Wingdings" panose="05000000000000000000" pitchFamily="2" charset="2"/>
              </a:rPr>
              <a:t> PowerShell 7.xx </a:t>
            </a:r>
            <a:endParaRPr lang="fr-FR" sz="1400">
              <a:solidFill>
                <a:srgbClr val="BE1911"/>
              </a:solidFill>
            </a:endParaRPr>
          </a:p>
        </p:txBody>
      </p:sp>
      <p:grpSp>
        <p:nvGrpSpPr>
          <p:cNvPr id="10" name="Groupe 9">
            <a:extLst>
              <a:ext uri="{FF2B5EF4-FFF2-40B4-BE49-F238E27FC236}">
                <a16:creationId xmlns:a16="http://schemas.microsoft.com/office/drawing/2014/main" id="{6B5F70AB-A2F1-4111-B744-24493B0C16B1}"/>
              </a:ext>
            </a:extLst>
          </p:cNvPr>
          <p:cNvGrpSpPr/>
          <p:nvPr/>
        </p:nvGrpSpPr>
        <p:grpSpPr>
          <a:xfrm>
            <a:off x="865412" y="5711728"/>
            <a:ext cx="8154762" cy="473394"/>
            <a:chOff x="2276397" y="5170739"/>
            <a:chExt cx="8851616" cy="289048"/>
          </a:xfrm>
        </p:grpSpPr>
        <p:sp>
          <p:nvSpPr>
            <p:cNvPr id="12" name="ZoneTexte 11">
              <a:extLst>
                <a:ext uri="{FF2B5EF4-FFF2-40B4-BE49-F238E27FC236}">
                  <a16:creationId xmlns:a16="http://schemas.microsoft.com/office/drawing/2014/main" id="{C2FD5DEA-FD23-4992-A5AA-96D55693932D}"/>
                </a:ext>
              </a:extLst>
            </p:cNvPr>
            <p:cNvSpPr txBox="1"/>
            <p:nvPr/>
          </p:nvSpPr>
          <p:spPr>
            <a:xfrm>
              <a:off x="2749917" y="5207287"/>
              <a:ext cx="8378096" cy="206717"/>
            </a:xfrm>
            <a:prstGeom prst="rect">
              <a:avLst/>
            </a:prstGeom>
            <a:noFill/>
          </p:spPr>
          <p:txBody>
            <a:bodyPr wrap="square" rtlCol="0">
              <a:spAutoFit/>
            </a:bodyPr>
            <a:lstStyle/>
            <a:p>
              <a:r>
                <a:rPr lang="fr-FR" sz="1600">
                  <a:solidFill>
                    <a:srgbClr val="BE1911"/>
                  </a:solidFill>
                </a:rPr>
                <a:t>https://github.com/SynapsysIT/FormationPS-Niv2/blob/master/Snippets/ErrorHandling.ps1</a:t>
              </a:r>
            </a:p>
          </p:txBody>
        </p:sp>
        <p:pic>
          <p:nvPicPr>
            <p:cNvPr id="15" name="Graphique 14" descr="Badge à suivre">
              <a:extLst>
                <a:ext uri="{FF2B5EF4-FFF2-40B4-BE49-F238E27FC236}">
                  <a16:creationId xmlns:a16="http://schemas.microsoft.com/office/drawing/2014/main" id="{F834CE5A-54CE-4A45-B177-9E0AE4FD73F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76397" y="5170739"/>
              <a:ext cx="562440" cy="289048"/>
            </a:xfrm>
            <a:prstGeom prst="rect">
              <a:avLst/>
            </a:prstGeom>
          </p:spPr>
        </p:pic>
      </p:grpSp>
      <p:sp>
        <p:nvSpPr>
          <p:cNvPr id="7" name="ZoneTexte 6">
            <a:extLst>
              <a:ext uri="{FF2B5EF4-FFF2-40B4-BE49-F238E27FC236}">
                <a16:creationId xmlns:a16="http://schemas.microsoft.com/office/drawing/2014/main" id="{DA34F942-7A2E-4BA8-8F4A-BF647C2F970B}"/>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5"/>
                </a:solidFill>
              </a:rPr>
              <a:t>Introduction</a:t>
            </a:r>
            <a:r>
              <a:rPr lang="fr-FR" sz="1400">
                <a:solidFill>
                  <a:schemeClr val="accent6"/>
                </a:solidFill>
              </a:rPr>
              <a:t> </a:t>
            </a:r>
          </a:p>
          <a:p>
            <a:pPr marL="266700" indent="-266700">
              <a:buFont typeface="+mj-lt"/>
              <a:buAutoNum type="arabicPeriod"/>
            </a:pPr>
            <a:r>
              <a:rPr lang="fr-FR" sz="1400">
                <a:solidFill>
                  <a:schemeClr val="accent5"/>
                </a:solidFill>
              </a:rPr>
              <a:t>Retour sur les bases </a:t>
            </a:r>
          </a:p>
          <a:p>
            <a:pPr marL="266700" indent="-266700">
              <a:buFont typeface="+mj-lt"/>
              <a:buAutoNum type="arabicPeriod" startAt="3"/>
            </a:pPr>
            <a:r>
              <a:rPr lang="fr-FR" sz="1400">
                <a:solidFill>
                  <a:schemeClr val="accent6"/>
                </a:solidFill>
              </a:rPr>
              <a:t>Développer une fonction</a:t>
            </a:r>
          </a:p>
        </p:txBody>
      </p:sp>
    </p:spTree>
    <p:extLst>
      <p:ext uri="{BB962C8B-B14F-4D97-AF65-F5344CB8AC3E}">
        <p14:creationId xmlns:p14="http://schemas.microsoft.com/office/powerpoint/2010/main" val="2401843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2349EE-C4A6-BF41-80A2-BFBC7B47D78A}"/>
              </a:ext>
            </a:extLst>
          </p:cNvPr>
          <p:cNvSpPr>
            <a:spLocks noGrp="1"/>
          </p:cNvSpPr>
          <p:nvPr>
            <p:ph type="title"/>
          </p:nvPr>
        </p:nvSpPr>
        <p:spPr/>
        <p:txBody>
          <a:bodyPr/>
          <a:lstStyle/>
          <a:p>
            <a:r>
              <a:rPr lang="fr-FR" err="1"/>
              <a:t>Verbose</a:t>
            </a:r>
            <a:endParaRPr lang="fr-FR"/>
          </a:p>
        </p:txBody>
      </p:sp>
      <p:sp>
        <p:nvSpPr>
          <p:cNvPr id="11" name="Content Placeholder 3">
            <a:extLst>
              <a:ext uri="{FF2B5EF4-FFF2-40B4-BE49-F238E27FC236}">
                <a16:creationId xmlns:a16="http://schemas.microsoft.com/office/drawing/2014/main" id="{0065F69B-98B6-4C39-B6CB-0699313E6E25}"/>
              </a:ext>
            </a:extLst>
          </p:cNvPr>
          <p:cNvSpPr>
            <a:spLocks noGrp="1"/>
          </p:cNvSpPr>
          <p:nvPr>
            <p:ph idx="1"/>
          </p:nvPr>
        </p:nvSpPr>
        <p:spPr>
          <a:xfrm>
            <a:off x="838200" y="1847850"/>
            <a:ext cx="5608406" cy="4351338"/>
          </a:xfrm>
        </p:spPr>
        <p:txBody>
          <a:bodyPr>
            <a:normAutofit/>
          </a:bodyPr>
          <a:lstStyle/>
          <a:p>
            <a:r>
              <a:rPr lang="fr-FR" sz="2400"/>
              <a:t>La commande </a:t>
            </a:r>
            <a:r>
              <a:rPr lang="fr-FR" sz="2400">
                <a:solidFill>
                  <a:schemeClr val="accent1"/>
                </a:solidFill>
              </a:rPr>
              <a:t>Write-</a:t>
            </a:r>
            <a:r>
              <a:rPr lang="fr-FR" sz="2400" err="1">
                <a:solidFill>
                  <a:schemeClr val="accent1"/>
                </a:solidFill>
              </a:rPr>
              <a:t>Verbose</a:t>
            </a:r>
            <a:r>
              <a:rPr lang="fr-FR" sz="2400"/>
              <a:t> permet d’afficher un message dans la console détaillant les étapes d’exécution du code.</a:t>
            </a:r>
          </a:p>
          <a:p>
            <a:endParaRPr lang="fr-FR" sz="2400"/>
          </a:p>
          <a:p>
            <a:r>
              <a:rPr lang="fr-FR" sz="2400"/>
              <a:t>Ces messages ne s’afficheront que lorsque la fonction ou le script seront appelés avec le paramètre -</a:t>
            </a:r>
            <a:r>
              <a:rPr lang="fr-FR" sz="2400" err="1"/>
              <a:t>Verbose</a:t>
            </a:r>
            <a:endParaRPr lang="fr-FR" sz="2400"/>
          </a:p>
        </p:txBody>
      </p:sp>
      <p:sp>
        <p:nvSpPr>
          <p:cNvPr id="4" name="Espace réservé du pied de page 3">
            <a:extLst>
              <a:ext uri="{FF2B5EF4-FFF2-40B4-BE49-F238E27FC236}">
                <a16:creationId xmlns:a16="http://schemas.microsoft.com/office/drawing/2014/main" id="{CFA761B9-5EFF-6A40-AD92-DB652560C511}"/>
              </a:ext>
            </a:extLst>
          </p:cNvPr>
          <p:cNvSpPr>
            <a:spLocks noGrp="1"/>
          </p:cNvSpPr>
          <p:nvPr>
            <p:ph type="ftr" sz="quarter" idx="11"/>
          </p:nvPr>
        </p:nvSpPr>
        <p:spPr/>
        <p:txBody>
          <a:bodyPr/>
          <a:lstStyle/>
          <a:p>
            <a:r>
              <a:rPr lang="fr-FR"/>
              <a:t>L’usage et la reproduction de ce document sont interdits</a:t>
            </a:r>
          </a:p>
        </p:txBody>
      </p:sp>
      <p:pic>
        <p:nvPicPr>
          <p:cNvPr id="6" name="Image 5">
            <a:extLst>
              <a:ext uri="{FF2B5EF4-FFF2-40B4-BE49-F238E27FC236}">
                <a16:creationId xmlns:a16="http://schemas.microsoft.com/office/drawing/2014/main" id="{5582F37F-9D16-45B8-AFC6-75ABF507A4CB}"/>
              </a:ext>
            </a:extLst>
          </p:cNvPr>
          <p:cNvPicPr>
            <a:picLocks noChangeAspect="1"/>
          </p:cNvPicPr>
          <p:nvPr/>
        </p:nvPicPr>
        <p:blipFill>
          <a:blip r:embed="rId2"/>
          <a:stretch>
            <a:fillRect/>
          </a:stretch>
        </p:blipFill>
        <p:spPr>
          <a:xfrm>
            <a:off x="6568916" y="1504078"/>
            <a:ext cx="2372056" cy="2177412"/>
          </a:xfrm>
          <a:prstGeom prst="rect">
            <a:avLst/>
          </a:prstGeom>
        </p:spPr>
      </p:pic>
      <p:sp>
        <p:nvSpPr>
          <p:cNvPr id="7" name="ZoneTexte 6">
            <a:extLst>
              <a:ext uri="{FF2B5EF4-FFF2-40B4-BE49-F238E27FC236}">
                <a16:creationId xmlns:a16="http://schemas.microsoft.com/office/drawing/2014/main" id="{BE3E59BB-DFF1-4D5B-95E3-A446A1C4EB03}"/>
              </a:ext>
            </a:extLst>
          </p:cNvPr>
          <p:cNvSpPr txBox="1"/>
          <p:nvPr/>
        </p:nvSpPr>
        <p:spPr>
          <a:xfrm>
            <a:off x="8999101" y="2332652"/>
            <a:ext cx="2073729" cy="338554"/>
          </a:xfrm>
          <a:prstGeom prst="rect">
            <a:avLst/>
          </a:prstGeom>
          <a:noFill/>
        </p:spPr>
        <p:txBody>
          <a:bodyPr wrap="square" rtlCol="0">
            <a:spAutoFit/>
          </a:bodyPr>
          <a:lstStyle/>
          <a:p>
            <a:r>
              <a:rPr lang="fr-FR" sz="1600">
                <a:sym typeface="Wingdings" panose="05000000000000000000" pitchFamily="2" charset="2"/>
              </a:rPr>
              <a:t> </a:t>
            </a:r>
            <a:r>
              <a:rPr lang="fr-FR" sz="1600"/>
              <a:t>Sans </a:t>
            </a:r>
            <a:r>
              <a:rPr lang="fr-FR" sz="1600" err="1"/>
              <a:t>Verbose</a:t>
            </a:r>
            <a:endParaRPr lang="fr-FR" sz="1600"/>
          </a:p>
        </p:txBody>
      </p:sp>
      <p:sp>
        <p:nvSpPr>
          <p:cNvPr id="15" name="ZoneTexte 14">
            <a:extLst>
              <a:ext uri="{FF2B5EF4-FFF2-40B4-BE49-F238E27FC236}">
                <a16:creationId xmlns:a16="http://schemas.microsoft.com/office/drawing/2014/main" id="{87E33842-4D9B-4A6C-8F19-D0C24604D2FC}"/>
              </a:ext>
            </a:extLst>
          </p:cNvPr>
          <p:cNvSpPr txBox="1"/>
          <p:nvPr/>
        </p:nvSpPr>
        <p:spPr>
          <a:xfrm>
            <a:off x="10118271" y="4763486"/>
            <a:ext cx="2073729" cy="338554"/>
          </a:xfrm>
          <a:prstGeom prst="rect">
            <a:avLst/>
          </a:prstGeom>
          <a:noFill/>
        </p:spPr>
        <p:txBody>
          <a:bodyPr wrap="square" rtlCol="0">
            <a:spAutoFit/>
          </a:bodyPr>
          <a:lstStyle/>
          <a:p>
            <a:r>
              <a:rPr lang="fr-FR" sz="1600">
                <a:sym typeface="Wingdings" panose="05000000000000000000" pitchFamily="2" charset="2"/>
              </a:rPr>
              <a:t> </a:t>
            </a:r>
            <a:r>
              <a:rPr lang="fr-FR" sz="1600"/>
              <a:t>Avec </a:t>
            </a:r>
            <a:r>
              <a:rPr lang="fr-FR" sz="1600" err="1"/>
              <a:t>Verbose</a:t>
            </a:r>
            <a:endParaRPr lang="fr-FR" sz="1600"/>
          </a:p>
        </p:txBody>
      </p:sp>
      <p:pic>
        <p:nvPicPr>
          <p:cNvPr id="3" name="Image 2">
            <a:extLst>
              <a:ext uri="{FF2B5EF4-FFF2-40B4-BE49-F238E27FC236}">
                <a16:creationId xmlns:a16="http://schemas.microsoft.com/office/drawing/2014/main" id="{F0A38B2B-48AA-4EF4-B7AE-7A7C9D7BBE33}"/>
              </a:ext>
            </a:extLst>
          </p:cNvPr>
          <p:cNvPicPr>
            <a:picLocks noChangeAspect="1"/>
          </p:cNvPicPr>
          <p:nvPr/>
        </p:nvPicPr>
        <p:blipFill>
          <a:blip r:embed="rId3"/>
          <a:stretch>
            <a:fillRect/>
          </a:stretch>
        </p:blipFill>
        <p:spPr>
          <a:xfrm>
            <a:off x="6567631" y="3838652"/>
            <a:ext cx="3429615" cy="2526776"/>
          </a:xfrm>
          <a:prstGeom prst="rect">
            <a:avLst/>
          </a:prstGeom>
        </p:spPr>
      </p:pic>
      <p:sp>
        <p:nvSpPr>
          <p:cNvPr id="8" name="ZoneTexte 7">
            <a:extLst>
              <a:ext uri="{FF2B5EF4-FFF2-40B4-BE49-F238E27FC236}">
                <a16:creationId xmlns:a16="http://schemas.microsoft.com/office/drawing/2014/main" id="{227CA1CC-998C-4988-A24F-EF5B02AB8507}"/>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5"/>
                </a:solidFill>
              </a:rPr>
              <a:t>Introduction</a:t>
            </a:r>
            <a:r>
              <a:rPr lang="fr-FR" sz="1400">
                <a:solidFill>
                  <a:schemeClr val="accent6"/>
                </a:solidFill>
              </a:rPr>
              <a:t> </a:t>
            </a:r>
          </a:p>
          <a:p>
            <a:pPr marL="266700" indent="-266700">
              <a:buFont typeface="+mj-lt"/>
              <a:buAutoNum type="arabicPeriod"/>
            </a:pPr>
            <a:r>
              <a:rPr lang="fr-FR" sz="1400">
                <a:solidFill>
                  <a:schemeClr val="accent5"/>
                </a:solidFill>
              </a:rPr>
              <a:t>Retour sur les bases </a:t>
            </a:r>
          </a:p>
          <a:p>
            <a:pPr marL="266700" indent="-266700">
              <a:buFont typeface="+mj-lt"/>
              <a:buAutoNum type="arabicPeriod" startAt="3"/>
            </a:pPr>
            <a:r>
              <a:rPr lang="fr-FR" sz="1400">
                <a:solidFill>
                  <a:schemeClr val="accent6"/>
                </a:solidFill>
              </a:rPr>
              <a:t>Développer une fonction</a:t>
            </a:r>
          </a:p>
        </p:txBody>
      </p:sp>
    </p:spTree>
    <p:extLst>
      <p:ext uri="{BB962C8B-B14F-4D97-AF65-F5344CB8AC3E}">
        <p14:creationId xmlns:p14="http://schemas.microsoft.com/office/powerpoint/2010/main" val="3323851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2349EE-C4A6-BF41-80A2-BFBC7B47D78A}"/>
              </a:ext>
            </a:extLst>
          </p:cNvPr>
          <p:cNvSpPr>
            <a:spLocks noGrp="1"/>
          </p:cNvSpPr>
          <p:nvPr>
            <p:ph type="title"/>
          </p:nvPr>
        </p:nvSpPr>
        <p:spPr/>
        <p:txBody>
          <a:bodyPr/>
          <a:lstStyle/>
          <a:p>
            <a:r>
              <a:rPr lang="fr-FR"/>
              <a:t>Aide basée sur les commentaires</a:t>
            </a:r>
          </a:p>
        </p:txBody>
      </p:sp>
      <p:sp>
        <p:nvSpPr>
          <p:cNvPr id="11" name="Content Placeholder 3">
            <a:extLst>
              <a:ext uri="{FF2B5EF4-FFF2-40B4-BE49-F238E27FC236}">
                <a16:creationId xmlns:a16="http://schemas.microsoft.com/office/drawing/2014/main" id="{0065F69B-98B6-4C39-B6CB-0699313E6E25}"/>
              </a:ext>
            </a:extLst>
          </p:cNvPr>
          <p:cNvSpPr>
            <a:spLocks noGrp="1"/>
          </p:cNvSpPr>
          <p:nvPr>
            <p:ph idx="1"/>
          </p:nvPr>
        </p:nvSpPr>
        <p:spPr>
          <a:xfrm>
            <a:off x="838200" y="1847850"/>
            <a:ext cx="7086600" cy="4351338"/>
          </a:xfrm>
        </p:spPr>
        <p:txBody>
          <a:bodyPr>
            <a:normAutofit/>
          </a:bodyPr>
          <a:lstStyle/>
          <a:p>
            <a:r>
              <a:rPr lang="fr-FR" sz="2400"/>
              <a:t>Un bloc de commentaire particulier placé au début de la fonction permet d’inclure l’aide qui pourra être par la suite appelée via </a:t>
            </a:r>
            <a:r>
              <a:rPr lang="fr-FR" sz="2400" err="1">
                <a:solidFill>
                  <a:schemeClr val="accent1"/>
                </a:solidFill>
              </a:rPr>
              <a:t>Get</a:t>
            </a:r>
            <a:r>
              <a:rPr lang="fr-FR" sz="2400">
                <a:solidFill>
                  <a:schemeClr val="accent1"/>
                </a:solidFill>
              </a:rPr>
              <a:t>-Help </a:t>
            </a:r>
            <a:r>
              <a:rPr lang="fr-FR" sz="2400"/>
              <a:t>:</a:t>
            </a:r>
          </a:p>
        </p:txBody>
      </p:sp>
      <p:sp>
        <p:nvSpPr>
          <p:cNvPr id="4" name="Espace réservé du pied de page 3">
            <a:extLst>
              <a:ext uri="{FF2B5EF4-FFF2-40B4-BE49-F238E27FC236}">
                <a16:creationId xmlns:a16="http://schemas.microsoft.com/office/drawing/2014/main" id="{CFA761B9-5EFF-6A40-AD92-DB652560C511}"/>
              </a:ext>
            </a:extLst>
          </p:cNvPr>
          <p:cNvSpPr>
            <a:spLocks noGrp="1"/>
          </p:cNvSpPr>
          <p:nvPr>
            <p:ph type="ftr" sz="quarter" idx="11"/>
          </p:nvPr>
        </p:nvSpPr>
        <p:spPr/>
        <p:txBody>
          <a:bodyPr/>
          <a:lstStyle/>
          <a:p>
            <a:r>
              <a:rPr lang="fr-FR"/>
              <a:t>L’usage et la reproduction de ce document sont interdits</a:t>
            </a:r>
          </a:p>
        </p:txBody>
      </p:sp>
      <p:pic>
        <p:nvPicPr>
          <p:cNvPr id="8" name="Image 7">
            <a:extLst>
              <a:ext uri="{FF2B5EF4-FFF2-40B4-BE49-F238E27FC236}">
                <a16:creationId xmlns:a16="http://schemas.microsoft.com/office/drawing/2014/main" id="{285F581A-92B9-4B41-9F2A-49798244D200}"/>
              </a:ext>
            </a:extLst>
          </p:cNvPr>
          <p:cNvPicPr>
            <a:picLocks noChangeAspect="1"/>
          </p:cNvPicPr>
          <p:nvPr/>
        </p:nvPicPr>
        <p:blipFill>
          <a:blip r:embed="rId2"/>
          <a:stretch>
            <a:fillRect/>
          </a:stretch>
        </p:blipFill>
        <p:spPr>
          <a:xfrm>
            <a:off x="8557137" y="1562349"/>
            <a:ext cx="2850125" cy="4351338"/>
          </a:xfrm>
          <a:prstGeom prst="rect">
            <a:avLst/>
          </a:prstGeom>
          <a:noFill/>
        </p:spPr>
      </p:pic>
      <p:pic>
        <p:nvPicPr>
          <p:cNvPr id="9" name="Image 8">
            <a:extLst>
              <a:ext uri="{FF2B5EF4-FFF2-40B4-BE49-F238E27FC236}">
                <a16:creationId xmlns:a16="http://schemas.microsoft.com/office/drawing/2014/main" id="{A67E57C3-E600-41F0-A10C-4AA88E490403}"/>
              </a:ext>
            </a:extLst>
          </p:cNvPr>
          <p:cNvPicPr>
            <a:picLocks noChangeAspect="1"/>
          </p:cNvPicPr>
          <p:nvPr/>
        </p:nvPicPr>
        <p:blipFill>
          <a:blip r:embed="rId3"/>
          <a:stretch>
            <a:fillRect/>
          </a:stretch>
        </p:blipFill>
        <p:spPr>
          <a:xfrm>
            <a:off x="5019675" y="3103172"/>
            <a:ext cx="3133725" cy="2810515"/>
          </a:xfrm>
          <a:prstGeom prst="rect">
            <a:avLst/>
          </a:prstGeom>
        </p:spPr>
      </p:pic>
      <p:sp>
        <p:nvSpPr>
          <p:cNvPr id="3" name="ZoneTexte 2">
            <a:extLst>
              <a:ext uri="{FF2B5EF4-FFF2-40B4-BE49-F238E27FC236}">
                <a16:creationId xmlns:a16="http://schemas.microsoft.com/office/drawing/2014/main" id="{0747E639-BA1C-40B0-8F15-5451B5F6020A}"/>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5"/>
                </a:solidFill>
              </a:rPr>
              <a:t>Introduction</a:t>
            </a:r>
            <a:r>
              <a:rPr lang="fr-FR" sz="1400">
                <a:solidFill>
                  <a:schemeClr val="accent6"/>
                </a:solidFill>
              </a:rPr>
              <a:t> </a:t>
            </a:r>
          </a:p>
          <a:p>
            <a:pPr marL="266700" indent="-266700">
              <a:buFont typeface="+mj-lt"/>
              <a:buAutoNum type="arabicPeriod"/>
            </a:pPr>
            <a:r>
              <a:rPr lang="fr-FR" sz="1400">
                <a:solidFill>
                  <a:schemeClr val="accent5"/>
                </a:solidFill>
              </a:rPr>
              <a:t>Retour sur les bases </a:t>
            </a:r>
          </a:p>
          <a:p>
            <a:pPr marL="266700" indent="-266700">
              <a:buFont typeface="+mj-lt"/>
              <a:buAutoNum type="arabicPeriod" startAt="3"/>
            </a:pPr>
            <a:r>
              <a:rPr lang="fr-FR" sz="1400">
                <a:solidFill>
                  <a:schemeClr val="accent6"/>
                </a:solidFill>
              </a:rPr>
              <a:t>Développer une fonction</a:t>
            </a:r>
          </a:p>
        </p:txBody>
      </p:sp>
    </p:spTree>
    <p:extLst>
      <p:ext uri="{BB962C8B-B14F-4D97-AF65-F5344CB8AC3E}">
        <p14:creationId xmlns:p14="http://schemas.microsoft.com/office/powerpoint/2010/main" val="3299674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823FFB-DE3F-6742-83C3-8F4D74F98DAE}"/>
              </a:ext>
            </a:extLst>
          </p:cNvPr>
          <p:cNvSpPr>
            <a:spLocks noGrp="1"/>
          </p:cNvSpPr>
          <p:nvPr>
            <p:ph type="title"/>
          </p:nvPr>
        </p:nvSpPr>
        <p:spPr/>
        <p:txBody>
          <a:bodyPr/>
          <a:lstStyle/>
          <a:p>
            <a:r>
              <a:rPr lang="fr-FR"/>
              <a:t>Introduction</a:t>
            </a:r>
          </a:p>
        </p:txBody>
      </p:sp>
      <p:sp>
        <p:nvSpPr>
          <p:cNvPr id="3" name="Espace réservé du contenu 2">
            <a:extLst>
              <a:ext uri="{FF2B5EF4-FFF2-40B4-BE49-F238E27FC236}">
                <a16:creationId xmlns:a16="http://schemas.microsoft.com/office/drawing/2014/main" id="{F1E369FA-EB0B-E040-8705-C483B4A0B763}"/>
              </a:ext>
            </a:extLst>
          </p:cNvPr>
          <p:cNvSpPr>
            <a:spLocks noGrp="1"/>
          </p:cNvSpPr>
          <p:nvPr>
            <p:ph idx="1"/>
          </p:nvPr>
        </p:nvSpPr>
        <p:spPr/>
        <p:txBody>
          <a:bodyPr>
            <a:normAutofit/>
          </a:bodyPr>
          <a:lstStyle/>
          <a:p>
            <a:r>
              <a:rPr lang="fr-FR" sz="2400"/>
              <a:t>Vous trouverez les exemples détaillés des « techniques » décrites sur le slide sur le Git de la formation :</a:t>
            </a:r>
            <a:br>
              <a:rPr lang="fr-FR" sz="2400"/>
            </a:br>
            <a:br>
              <a:rPr lang="fr-FR" sz="2400"/>
            </a:br>
            <a:r>
              <a:rPr lang="fr-FR" sz="2400">
                <a:hlinkClick r:id="rId2"/>
              </a:rPr>
              <a:t>https://github.com/SynapsysIT/FormationPS-Niv2</a:t>
            </a:r>
            <a:endParaRPr lang="fr-FR" sz="2400"/>
          </a:p>
          <a:p>
            <a:endParaRPr lang="fr-FR" sz="2400"/>
          </a:p>
          <a:p>
            <a:r>
              <a:rPr lang="fr-FR" sz="2400"/>
              <a:t>Vous pouvez cloner les ressources en local :</a:t>
            </a:r>
          </a:p>
          <a:p>
            <a:endParaRPr lang="fr-FR" sz="2400"/>
          </a:p>
          <a:p>
            <a:endParaRPr lang="fr-FR" sz="2400"/>
          </a:p>
          <a:p>
            <a:endParaRPr lang="fr-FR" sz="2400"/>
          </a:p>
        </p:txBody>
      </p:sp>
      <p:sp>
        <p:nvSpPr>
          <p:cNvPr id="4" name="Espace réservé du pied de page 3">
            <a:extLst>
              <a:ext uri="{FF2B5EF4-FFF2-40B4-BE49-F238E27FC236}">
                <a16:creationId xmlns:a16="http://schemas.microsoft.com/office/drawing/2014/main" id="{0517367D-80AC-1C46-9764-BBE0DB1E79A5}"/>
              </a:ext>
            </a:extLst>
          </p:cNvPr>
          <p:cNvSpPr>
            <a:spLocks noGrp="1"/>
          </p:cNvSpPr>
          <p:nvPr>
            <p:ph type="ftr" sz="quarter" idx="11"/>
          </p:nvPr>
        </p:nvSpPr>
        <p:spPr/>
        <p:txBody>
          <a:bodyPr/>
          <a:lstStyle/>
          <a:p>
            <a:r>
              <a:rPr lang="fr-FR"/>
              <a:t>L’usage et la reproduction de ce document sont interdits</a:t>
            </a:r>
          </a:p>
        </p:txBody>
      </p:sp>
      <p:sp>
        <p:nvSpPr>
          <p:cNvPr id="5" name="ZoneTexte 4">
            <a:extLst>
              <a:ext uri="{FF2B5EF4-FFF2-40B4-BE49-F238E27FC236}">
                <a16:creationId xmlns:a16="http://schemas.microsoft.com/office/drawing/2014/main" id="{2FB0287B-439B-423C-B82F-FA6C37BD311D}"/>
              </a:ext>
            </a:extLst>
          </p:cNvPr>
          <p:cNvSpPr txBox="1"/>
          <p:nvPr/>
        </p:nvSpPr>
        <p:spPr>
          <a:xfrm>
            <a:off x="885144" y="4217377"/>
            <a:ext cx="10044792" cy="369332"/>
          </a:xfrm>
          <a:prstGeom prst="rect">
            <a:avLst/>
          </a:prstGeom>
          <a:solidFill>
            <a:srgbClr val="282C34"/>
          </a:solidFill>
        </p:spPr>
        <p:txBody>
          <a:bodyPr wrap="square" rtlCol="0">
            <a:spAutoFit/>
          </a:bodyPr>
          <a:lstStyle/>
          <a:p>
            <a:r>
              <a:rPr lang="fr-FR">
                <a:solidFill>
                  <a:schemeClr val="bg1"/>
                </a:solidFill>
                <a:latin typeface="Consolas" panose="020B0609020204030204" pitchFamily="49" charset="0"/>
              </a:rPr>
              <a:t>git clone https://github.com/SynapsysIT/FormationPS-Niv2</a:t>
            </a:r>
          </a:p>
        </p:txBody>
      </p:sp>
      <p:sp>
        <p:nvSpPr>
          <p:cNvPr id="8" name="ZoneTexte 7">
            <a:extLst>
              <a:ext uri="{FF2B5EF4-FFF2-40B4-BE49-F238E27FC236}">
                <a16:creationId xmlns:a16="http://schemas.microsoft.com/office/drawing/2014/main" id="{16B09A62-1AD8-4D43-A293-553041A42185}"/>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6"/>
                </a:solidFill>
              </a:rPr>
              <a:t>Introduction </a:t>
            </a:r>
          </a:p>
          <a:p>
            <a:pPr marL="266700" indent="-266700">
              <a:buFont typeface="+mj-lt"/>
              <a:buAutoNum type="arabicPeriod"/>
            </a:pPr>
            <a:r>
              <a:rPr lang="fr-FR" sz="1400">
                <a:solidFill>
                  <a:schemeClr val="accent5"/>
                </a:solidFill>
              </a:rPr>
              <a:t>Retour sur les bases </a:t>
            </a:r>
          </a:p>
          <a:p>
            <a:pPr marL="266700" indent="-266700">
              <a:buFont typeface="+mj-lt"/>
              <a:buAutoNum type="arabicPeriod" startAt="3"/>
            </a:pPr>
            <a:r>
              <a:rPr lang="fr-FR" sz="1400">
                <a:solidFill>
                  <a:schemeClr val="accent5"/>
                </a:solidFill>
              </a:rPr>
              <a:t>Développer une fonction</a:t>
            </a:r>
          </a:p>
        </p:txBody>
      </p:sp>
    </p:spTree>
    <p:extLst>
      <p:ext uri="{BB962C8B-B14F-4D97-AF65-F5344CB8AC3E}">
        <p14:creationId xmlns:p14="http://schemas.microsoft.com/office/powerpoint/2010/main" val="27871855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936564-9A59-034C-B63E-9E1623115874}"/>
              </a:ext>
            </a:extLst>
          </p:cNvPr>
          <p:cNvSpPr>
            <a:spLocks noGrp="1"/>
          </p:cNvSpPr>
          <p:nvPr>
            <p:ph type="title"/>
          </p:nvPr>
        </p:nvSpPr>
        <p:spPr/>
        <p:txBody>
          <a:bodyPr/>
          <a:lstStyle/>
          <a:p>
            <a:r>
              <a:rPr lang="fr-FR"/>
              <a:t>Les outils de simplification</a:t>
            </a:r>
          </a:p>
        </p:txBody>
      </p:sp>
      <p:sp>
        <p:nvSpPr>
          <p:cNvPr id="3" name="Espace réservé du contenu 2">
            <a:extLst>
              <a:ext uri="{FF2B5EF4-FFF2-40B4-BE49-F238E27FC236}">
                <a16:creationId xmlns:a16="http://schemas.microsoft.com/office/drawing/2014/main" id="{EE121B81-EE42-9243-BF96-840B6C1A2DA9}"/>
              </a:ext>
            </a:extLst>
          </p:cNvPr>
          <p:cNvSpPr>
            <a:spLocks noGrp="1"/>
          </p:cNvSpPr>
          <p:nvPr>
            <p:ph idx="1"/>
          </p:nvPr>
        </p:nvSpPr>
        <p:spPr/>
        <p:txBody>
          <a:bodyPr>
            <a:normAutofit/>
          </a:bodyPr>
          <a:lstStyle/>
          <a:p>
            <a:r>
              <a:rPr lang="fr-FR" sz="2400"/>
              <a:t>A mesure que vos outils vont se complexifier, vous devrez simplifier votre code. </a:t>
            </a:r>
            <a:br>
              <a:rPr lang="fr-FR" sz="2400"/>
            </a:br>
            <a:r>
              <a:rPr lang="fr-FR" sz="2400"/>
              <a:t>Pour cela, il existe quelques outils à garder en tête avant de se lancer dans des blocs de code alambiqués.</a:t>
            </a:r>
          </a:p>
          <a:p>
            <a:endParaRPr lang="fr-FR" sz="2400"/>
          </a:p>
          <a:p>
            <a:r>
              <a:rPr lang="fr-FR" sz="2400"/>
              <a:t>Les </a:t>
            </a:r>
            <a:r>
              <a:rPr lang="fr-FR" sz="2400">
                <a:solidFill>
                  <a:schemeClr val="accent1"/>
                </a:solidFill>
              </a:rPr>
              <a:t>Types </a:t>
            </a:r>
            <a:r>
              <a:rPr lang="fr-FR" sz="2400" err="1">
                <a:solidFill>
                  <a:schemeClr val="accent1"/>
                </a:solidFill>
              </a:rPr>
              <a:t>Accelerators</a:t>
            </a:r>
            <a:r>
              <a:rPr lang="fr-FR" sz="2400">
                <a:solidFill>
                  <a:schemeClr val="accent1"/>
                </a:solidFill>
              </a:rPr>
              <a:t> </a:t>
            </a:r>
            <a:r>
              <a:rPr lang="fr-FR" sz="2400"/>
              <a:t>:</a:t>
            </a:r>
          </a:p>
          <a:p>
            <a:pPr lvl="1"/>
            <a:r>
              <a:rPr lang="fr-FR" sz="2000"/>
              <a:t>alias de classes .NET. </a:t>
            </a:r>
          </a:p>
          <a:p>
            <a:pPr lvl="1"/>
            <a:r>
              <a:rPr lang="fr-FR" sz="2000"/>
              <a:t>permettent une interaction simplifiée avec certain type d’objets en exposant les méthodes et les propriétés du </a:t>
            </a:r>
            <a:r>
              <a:rPr lang="fr-FR" sz="2000" err="1"/>
              <a:t>framework</a:t>
            </a:r>
            <a:r>
              <a:rPr lang="fr-FR" sz="2000"/>
              <a:t>. </a:t>
            </a:r>
          </a:p>
          <a:p>
            <a:endParaRPr lang="fr-FR" sz="2400"/>
          </a:p>
          <a:p>
            <a:r>
              <a:rPr lang="fr-FR" sz="2400"/>
              <a:t>Lister les Type </a:t>
            </a:r>
            <a:r>
              <a:rPr lang="fr-FR" sz="2400" err="1"/>
              <a:t>Accelerators</a:t>
            </a:r>
            <a:r>
              <a:rPr lang="fr-FR" sz="2400"/>
              <a:t>:</a:t>
            </a:r>
          </a:p>
        </p:txBody>
      </p:sp>
      <p:sp>
        <p:nvSpPr>
          <p:cNvPr id="4" name="Espace réservé du pied de page 3">
            <a:extLst>
              <a:ext uri="{FF2B5EF4-FFF2-40B4-BE49-F238E27FC236}">
                <a16:creationId xmlns:a16="http://schemas.microsoft.com/office/drawing/2014/main" id="{C564A526-8749-E742-B533-07381F005BB5}"/>
              </a:ext>
            </a:extLst>
          </p:cNvPr>
          <p:cNvSpPr>
            <a:spLocks noGrp="1"/>
          </p:cNvSpPr>
          <p:nvPr>
            <p:ph type="ftr" sz="quarter" idx="11"/>
          </p:nvPr>
        </p:nvSpPr>
        <p:spPr/>
        <p:txBody>
          <a:bodyPr/>
          <a:lstStyle/>
          <a:p>
            <a:r>
              <a:rPr lang="fr-FR"/>
              <a:t>L’usage et la reproduction de ce document sont interdits</a:t>
            </a:r>
          </a:p>
        </p:txBody>
      </p:sp>
      <p:sp>
        <p:nvSpPr>
          <p:cNvPr id="7" name="ZoneTexte 6">
            <a:extLst>
              <a:ext uri="{FF2B5EF4-FFF2-40B4-BE49-F238E27FC236}">
                <a16:creationId xmlns:a16="http://schemas.microsoft.com/office/drawing/2014/main" id="{9DC632A2-52B9-49D9-AC1C-79331EA3E0F0}"/>
              </a:ext>
            </a:extLst>
          </p:cNvPr>
          <p:cNvSpPr txBox="1"/>
          <p:nvPr/>
        </p:nvSpPr>
        <p:spPr>
          <a:xfrm>
            <a:off x="838200" y="4855029"/>
            <a:ext cx="10515600" cy="369332"/>
          </a:xfrm>
          <a:prstGeom prst="rect">
            <a:avLst/>
          </a:prstGeom>
          <a:solidFill>
            <a:srgbClr val="282C34"/>
          </a:solidFill>
        </p:spPr>
        <p:txBody>
          <a:bodyPr wrap="square" rtlCol="0">
            <a:spAutoFit/>
          </a:bodyPr>
          <a:lstStyle/>
          <a:p>
            <a:r>
              <a:rPr lang="fr-FR">
                <a:solidFill>
                  <a:srgbClr val="ABB2BF"/>
                </a:solidFill>
                <a:latin typeface="Consolas" panose="020B0609020204030204" pitchFamily="49" charset="0"/>
              </a:rPr>
              <a:t>[</a:t>
            </a:r>
            <a:r>
              <a:rPr lang="fr-FR" err="1">
                <a:solidFill>
                  <a:srgbClr val="D55FDE"/>
                </a:solidFill>
                <a:latin typeface="Consolas" panose="020B0609020204030204" pitchFamily="49" charset="0"/>
              </a:rPr>
              <a:t>PSObject</a:t>
            </a:r>
            <a:r>
              <a:rPr lang="fr-FR">
                <a:solidFill>
                  <a:srgbClr val="ABB2BF"/>
                </a:solidFill>
                <a:latin typeface="Consolas" panose="020B0609020204030204" pitchFamily="49" charset="0"/>
              </a:rPr>
              <a:t>].</a:t>
            </a:r>
            <a:r>
              <a:rPr lang="fr-FR" err="1">
                <a:solidFill>
                  <a:srgbClr val="ABB2BF"/>
                </a:solidFill>
                <a:latin typeface="Consolas" panose="020B0609020204030204" pitchFamily="49" charset="0"/>
              </a:rPr>
              <a:t>Assembly.GetType</a:t>
            </a:r>
            <a:r>
              <a:rPr lang="fr-FR">
                <a:solidFill>
                  <a:srgbClr val="ABB2BF"/>
                </a:solidFill>
                <a:latin typeface="Consolas" panose="020B0609020204030204" pitchFamily="49" charset="0"/>
              </a:rPr>
              <a:t>(</a:t>
            </a:r>
            <a:r>
              <a:rPr lang="fr-FR">
                <a:solidFill>
                  <a:srgbClr val="89CA78"/>
                </a:solidFill>
                <a:latin typeface="Consolas" panose="020B0609020204030204" pitchFamily="49" charset="0"/>
              </a:rPr>
              <a:t>'</a:t>
            </a:r>
            <a:r>
              <a:rPr lang="fr-FR" err="1">
                <a:solidFill>
                  <a:srgbClr val="89CA78"/>
                </a:solidFill>
                <a:latin typeface="Consolas" panose="020B0609020204030204" pitchFamily="49" charset="0"/>
              </a:rPr>
              <a:t>System.Management.Automation.TypeAccelerators</a:t>
            </a:r>
            <a:r>
              <a:rPr lang="fr-FR">
                <a:solidFill>
                  <a:srgbClr val="89CA78"/>
                </a:solidFill>
                <a:latin typeface="Consolas" panose="020B0609020204030204" pitchFamily="49" charset="0"/>
              </a:rPr>
              <a:t>'</a:t>
            </a:r>
            <a:r>
              <a:rPr lang="fr-FR">
                <a:solidFill>
                  <a:srgbClr val="ABB2BF"/>
                </a:solidFill>
                <a:latin typeface="Consolas" panose="020B0609020204030204" pitchFamily="49" charset="0"/>
              </a:rPr>
              <a:t>)::</a:t>
            </a:r>
            <a:r>
              <a:rPr lang="fr-FR" err="1">
                <a:solidFill>
                  <a:srgbClr val="ABB2BF"/>
                </a:solidFill>
                <a:latin typeface="Consolas" panose="020B0609020204030204" pitchFamily="49" charset="0"/>
              </a:rPr>
              <a:t>Get</a:t>
            </a:r>
            <a:endParaRPr lang="fr-FR">
              <a:solidFill>
                <a:srgbClr val="ABB2BF"/>
              </a:solidFill>
              <a:latin typeface="Consolas" panose="020B0609020204030204" pitchFamily="49" charset="0"/>
            </a:endParaRPr>
          </a:p>
        </p:txBody>
      </p:sp>
      <p:grpSp>
        <p:nvGrpSpPr>
          <p:cNvPr id="8" name="Groupe 7">
            <a:extLst>
              <a:ext uri="{FF2B5EF4-FFF2-40B4-BE49-F238E27FC236}">
                <a16:creationId xmlns:a16="http://schemas.microsoft.com/office/drawing/2014/main" id="{4CBDA65E-7574-4522-81A1-0FA78B8A784F}"/>
              </a:ext>
            </a:extLst>
          </p:cNvPr>
          <p:cNvGrpSpPr/>
          <p:nvPr/>
        </p:nvGrpSpPr>
        <p:grpSpPr>
          <a:xfrm>
            <a:off x="838200" y="5751623"/>
            <a:ext cx="8353425" cy="361950"/>
            <a:chOff x="928008" y="5108467"/>
            <a:chExt cx="8353425" cy="361950"/>
          </a:xfrm>
        </p:grpSpPr>
        <p:sp>
          <p:nvSpPr>
            <p:cNvPr id="9" name="ZoneTexte 8">
              <a:extLst>
                <a:ext uri="{FF2B5EF4-FFF2-40B4-BE49-F238E27FC236}">
                  <a16:creationId xmlns:a16="http://schemas.microsoft.com/office/drawing/2014/main" id="{9AE3F8AE-3F3E-4D5F-AA3A-11451B4DE09A}"/>
                </a:ext>
              </a:extLst>
            </p:cNvPr>
            <p:cNvSpPr txBox="1"/>
            <p:nvPr/>
          </p:nvSpPr>
          <p:spPr>
            <a:xfrm>
              <a:off x="1261382" y="5110044"/>
              <a:ext cx="8020051" cy="338554"/>
            </a:xfrm>
            <a:prstGeom prst="rect">
              <a:avLst/>
            </a:prstGeom>
            <a:noFill/>
          </p:spPr>
          <p:txBody>
            <a:bodyPr wrap="square" rtlCol="0">
              <a:spAutoFit/>
            </a:bodyPr>
            <a:lstStyle/>
            <a:p>
              <a:r>
                <a:rPr lang="fr-FR" sz="1600">
                  <a:solidFill>
                    <a:srgbClr val="BE1911"/>
                  </a:solidFill>
                  <a:hlinkClick r:id="rId2">
                    <a:extLst>
                      <a:ext uri="{A12FA001-AC4F-418D-AE19-62706E023703}">
                        <ahyp:hlinkClr xmlns:ahyp="http://schemas.microsoft.com/office/drawing/2018/hyperlinkcolor" val="tx"/>
                      </a:ext>
                    </a:extLst>
                  </a:hlinkClick>
                </a:rPr>
                <a:t>https://github.com/SynapsysIT/FormationPS-Niv2/blob/master/Snippets/TypeAccelerators.ps1</a:t>
              </a:r>
              <a:endParaRPr lang="fr-FR" sz="1600">
                <a:solidFill>
                  <a:srgbClr val="BE1911"/>
                </a:solidFill>
              </a:endParaRPr>
            </a:p>
          </p:txBody>
        </p:sp>
        <p:pic>
          <p:nvPicPr>
            <p:cNvPr id="10" name="Graphique 9" descr="Badge à suivre">
              <a:extLst>
                <a:ext uri="{FF2B5EF4-FFF2-40B4-BE49-F238E27FC236}">
                  <a16:creationId xmlns:a16="http://schemas.microsoft.com/office/drawing/2014/main" id="{A41B3E88-C583-400A-9646-212F99AC23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8008" y="5108467"/>
              <a:ext cx="361950" cy="361950"/>
            </a:xfrm>
            <a:prstGeom prst="rect">
              <a:avLst/>
            </a:prstGeom>
          </p:spPr>
        </p:pic>
      </p:grpSp>
      <p:sp>
        <p:nvSpPr>
          <p:cNvPr id="6" name="ZoneTexte 5">
            <a:extLst>
              <a:ext uri="{FF2B5EF4-FFF2-40B4-BE49-F238E27FC236}">
                <a16:creationId xmlns:a16="http://schemas.microsoft.com/office/drawing/2014/main" id="{C6F8296C-3454-4126-93C8-D5585F5D7E57}"/>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5"/>
                </a:solidFill>
              </a:rPr>
              <a:t>Introduction</a:t>
            </a:r>
            <a:r>
              <a:rPr lang="fr-FR" sz="1400">
                <a:solidFill>
                  <a:schemeClr val="accent6"/>
                </a:solidFill>
              </a:rPr>
              <a:t> </a:t>
            </a:r>
          </a:p>
          <a:p>
            <a:pPr marL="266700" indent="-266700">
              <a:buFont typeface="+mj-lt"/>
              <a:buAutoNum type="arabicPeriod"/>
            </a:pPr>
            <a:r>
              <a:rPr lang="fr-FR" sz="1400">
                <a:solidFill>
                  <a:schemeClr val="accent5"/>
                </a:solidFill>
              </a:rPr>
              <a:t>Retour sur les bases </a:t>
            </a:r>
          </a:p>
          <a:p>
            <a:pPr marL="266700" indent="-266700">
              <a:buFont typeface="+mj-lt"/>
              <a:buAutoNum type="arabicPeriod" startAt="3"/>
            </a:pPr>
            <a:r>
              <a:rPr lang="fr-FR" sz="1400">
                <a:solidFill>
                  <a:schemeClr val="accent6"/>
                </a:solidFill>
              </a:rPr>
              <a:t>Développer une fonction</a:t>
            </a:r>
          </a:p>
        </p:txBody>
      </p:sp>
    </p:spTree>
    <p:extLst>
      <p:ext uri="{BB962C8B-B14F-4D97-AF65-F5344CB8AC3E}">
        <p14:creationId xmlns:p14="http://schemas.microsoft.com/office/powerpoint/2010/main" val="102354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936564-9A59-034C-B63E-9E1623115874}"/>
              </a:ext>
            </a:extLst>
          </p:cNvPr>
          <p:cNvSpPr>
            <a:spLocks noGrp="1"/>
          </p:cNvSpPr>
          <p:nvPr>
            <p:ph type="title"/>
          </p:nvPr>
        </p:nvSpPr>
        <p:spPr/>
        <p:txBody>
          <a:bodyPr/>
          <a:lstStyle/>
          <a:p>
            <a:r>
              <a:rPr lang="fr-FR"/>
              <a:t>Les outils de simplification</a:t>
            </a:r>
          </a:p>
        </p:txBody>
      </p:sp>
      <p:sp>
        <p:nvSpPr>
          <p:cNvPr id="3" name="Espace réservé du contenu 2">
            <a:extLst>
              <a:ext uri="{FF2B5EF4-FFF2-40B4-BE49-F238E27FC236}">
                <a16:creationId xmlns:a16="http://schemas.microsoft.com/office/drawing/2014/main" id="{EE121B81-EE42-9243-BF96-840B6C1A2DA9}"/>
              </a:ext>
            </a:extLst>
          </p:cNvPr>
          <p:cNvSpPr>
            <a:spLocks noGrp="1"/>
          </p:cNvSpPr>
          <p:nvPr>
            <p:ph idx="1"/>
          </p:nvPr>
        </p:nvSpPr>
        <p:spPr/>
        <p:txBody>
          <a:bodyPr/>
          <a:lstStyle/>
          <a:p>
            <a:r>
              <a:rPr lang="fr-FR"/>
              <a:t>Les </a:t>
            </a:r>
            <a:r>
              <a:rPr lang="fr-FR">
                <a:solidFill>
                  <a:schemeClr val="accent1"/>
                </a:solidFill>
              </a:rPr>
              <a:t>Format </a:t>
            </a:r>
            <a:r>
              <a:rPr lang="fr-FR" err="1">
                <a:solidFill>
                  <a:schemeClr val="accent1"/>
                </a:solidFill>
              </a:rPr>
              <a:t>Operators</a:t>
            </a:r>
            <a:r>
              <a:rPr lang="fr-FR">
                <a:solidFill>
                  <a:schemeClr val="accent1"/>
                </a:solidFill>
              </a:rPr>
              <a:t> </a:t>
            </a:r>
          </a:p>
          <a:p>
            <a:pPr lvl="1"/>
            <a:r>
              <a:rPr lang="fr-FR"/>
              <a:t>manière de formater et transformer des objets sous forme de chaine ou de nombre grâce à des « </a:t>
            </a:r>
            <a:r>
              <a:rPr lang="fr-FR" err="1"/>
              <a:t>placeholders</a:t>
            </a:r>
            <a:r>
              <a:rPr lang="fr-FR"/>
              <a:t> »</a:t>
            </a:r>
          </a:p>
        </p:txBody>
      </p:sp>
      <p:sp>
        <p:nvSpPr>
          <p:cNvPr id="4" name="Espace réservé du pied de page 3">
            <a:extLst>
              <a:ext uri="{FF2B5EF4-FFF2-40B4-BE49-F238E27FC236}">
                <a16:creationId xmlns:a16="http://schemas.microsoft.com/office/drawing/2014/main" id="{C564A526-8749-E742-B533-07381F005BB5}"/>
              </a:ext>
            </a:extLst>
          </p:cNvPr>
          <p:cNvSpPr>
            <a:spLocks noGrp="1"/>
          </p:cNvSpPr>
          <p:nvPr>
            <p:ph type="ftr" sz="quarter" idx="11"/>
          </p:nvPr>
        </p:nvSpPr>
        <p:spPr/>
        <p:txBody>
          <a:bodyPr/>
          <a:lstStyle/>
          <a:p>
            <a:r>
              <a:rPr lang="fr-FR"/>
              <a:t>L’usage et la reproduction de ce document sont interdits</a:t>
            </a:r>
          </a:p>
        </p:txBody>
      </p:sp>
      <p:sp>
        <p:nvSpPr>
          <p:cNvPr id="6" name="ZoneTexte 5">
            <a:extLst>
              <a:ext uri="{FF2B5EF4-FFF2-40B4-BE49-F238E27FC236}">
                <a16:creationId xmlns:a16="http://schemas.microsoft.com/office/drawing/2014/main" id="{448FAA72-A782-4E81-A849-B1764C8BF977}"/>
              </a:ext>
            </a:extLst>
          </p:cNvPr>
          <p:cNvSpPr txBox="1"/>
          <p:nvPr/>
        </p:nvSpPr>
        <p:spPr>
          <a:xfrm>
            <a:off x="928007" y="4006636"/>
            <a:ext cx="10425793" cy="646331"/>
          </a:xfrm>
          <a:prstGeom prst="rect">
            <a:avLst/>
          </a:prstGeom>
          <a:solidFill>
            <a:srgbClr val="282C34"/>
          </a:solidFill>
        </p:spPr>
        <p:txBody>
          <a:bodyPr wrap="square" rtlCol="0">
            <a:spAutoFit/>
          </a:bodyPr>
          <a:lstStyle/>
          <a:p>
            <a:r>
              <a:rPr lang="fr-FR">
                <a:solidFill>
                  <a:srgbClr val="89CA78"/>
                </a:solidFill>
                <a:latin typeface=" OperatorMono NF Light"/>
              </a:rPr>
              <a:t>"{0:0# ## ## ## ##}"</a:t>
            </a:r>
            <a:r>
              <a:rPr lang="fr-FR">
                <a:solidFill>
                  <a:srgbClr val="ABB2BF"/>
                </a:solidFill>
                <a:latin typeface=" OperatorMono NF Light"/>
              </a:rPr>
              <a:t> -f </a:t>
            </a:r>
            <a:r>
              <a:rPr lang="fr-FR">
                <a:solidFill>
                  <a:srgbClr val="D19A66"/>
                </a:solidFill>
                <a:latin typeface=" OperatorMono NF Light"/>
              </a:rPr>
              <a:t>0611223344</a:t>
            </a:r>
          </a:p>
          <a:p>
            <a:r>
              <a:rPr lang="fr-FR">
                <a:solidFill>
                  <a:schemeClr val="bg1"/>
                </a:solidFill>
                <a:latin typeface=" OperatorMono NF Light"/>
              </a:rPr>
              <a:t>PS&gt; 06 11 22 33 44</a:t>
            </a:r>
          </a:p>
        </p:txBody>
      </p:sp>
      <p:grpSp>
        <p:nvGrpSpPr>
          <p:cNvPr id="13" name="Groupe 12">
            <a:extLst>
              <a:ext uri="{FF2B5EF4-FFF2-40B4-BE49-F238E27FC236}">
                <a16:creationId xmlns:a16="http://schemas.microsoft.com/office/drawing/2014/main" id="{D951286D-AF96-409E-AB83-4984F67FED72}"/>
              </a:ext>
            </a:extLst>
          </p:cNvPr>
          <p:cNvGrpSpPr/>
          <p:nvPr/>
        </p:nvGrpSpPr>
        <p:grpSpPr>
          <a:xfrm>
            <a:off x="838200" y="5754798"/>
            <a:ext cx="8324850" cy="361950"/>
            <a:chOff x="928008" y="5108467"/>
            <a:chExt cx="8324850" cy="361950"/>
          </a:xfrm>
        </p:grpSpPr>
        <p:sp>
          <p:nvSpPr>
            <p:cNvPr id="11" name="ZoneTexte 10">
              <a:extLst>
                <a:ext uri="{FF2B5EF4-FFF2-40B4-BE49-F238E27FC236}">
                  <a16:creationId xmlns:a16="http://schemas.microsoft.com/office/drawing/2014/main" id="{524A190B-E873-4334-B689-20F3727A72F9}"/>
                </a:ext>
              </a:extLst>
            </p:cNvPr>
            <p:cNvSpPr txBox="1"/>
            <p:nvPr/>
          </p:nvSpPr>
          <p:spPr>
            <a:xfrm>
              <a:off x="1232807" y="5110044"/>
              <a:ext cx="8020051" cy="338554"/>
            </a:xfrm>
            <a:prstGeom prst="rect">
              <a:avLst/>
            </a:prstGeom>
            <a:noFill/>
          </p:spPr>
          <p:txBody>
            <a:bodyPr wrap="square" rtlCol="0">
              <a:spAutoFit/>
            </a:bodyPr>
            <a:lstStyle/>
            <a:p>
              <a:r>
                <a:rPr lang="fr-FR" sz="1600">
                  <a:solidFill>
                    <a:srgbClr val="BE1911"/>
                  </a:solidFill>
                  <a:hlinkClick r:id="rId2">
                    <a:extLst>
                      <a:ext uri="{A12FA001-AC4F-418D-AE19-62706E023703}">
                        <ahyp:hlinkClr xmlns:ahyp="http://schemas.microsoft.com/office/drawing/2018/hyperlinkcolor" val="tx"/>
                      </a:ext>
                    </a:extLst>
                  </a:hlinkClick>
                </a:rPr>
                <a:t>https://github.com/SynapsysIT/FormationPS-Niv2/blob/master/Snippets/FormatOperator.ps1</a:t>
              </a:r>
              <a:endParaRPr lang="fr-FR" sz="1600">
                <a:solidFill>
                  <a:srgbClr val="BE1911"/>
                </a:solidFill>
              </a:endParaRPr>
            </a:p>
          </p:txBody>
        </p:sp>
        <p:pic>
          <p:nvPicPr>
            <p:cNvPr id="12" name="Graphique 11" descr="Badge à suivre">
              <a:extLst>
                <a:ext uri="{FF2B5EF4-FFF2-40B4-BE49-F238E27FC236}">
                  <a16:creationId xmlns:a16="http://schemas.microsoft.com/office/drawing/2014/main" id="{A75FC7AA-10AB-413C-8FD7-2935C2FE994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8008" y="5108467"/>
              <a:ext cx="361950" cy="361950"/>
            </a:xfrm>
            <a:prstGeom prst="rect">
              <a:avLst/>
            </a:prstGeom>
          </p:spPr>
        </p:pic>
      </p:grpSp>
      <p:sp>
        <p:nvSpPr>
          <p:cNvPr id="7" name="ZoneTexte 6">
            <a:extLst>
              <a:ext uri="{FF2B5EF4-FFF2-40B4-BE49-F238E27FC236}">
                <a16:creationId xmlns:a16="http://schemas.microsoft.com/office/drawing/2014/main" id="{4E78FA44-9DE4-491E-A0D5-A53B9CB1B64D}"/>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5"/>
                </a:solidFill>
              </a:rPr>
              <a:t>Introduction</a:t>
            </a:r>
            <a:r>
              <a:rPr lang="fr-FR" sz="1400">
                <a:solidFill>
                  <a:schemeClr val="accent6"/>
                </a:solidFill>
              </a:rPr>
              <a:t> </a:t>
            </a:r>
          </a:p>
          <a:p>
            <a:pPr marL="266700" indent="-266700">
              <a:buFont typeface="+mj-lt"/>
              <a:buAutoNum type="arabicPeriod"/>
            </a:pPr>
            <a:r>
              <a:rPr lang="fr-FR" sz="1400">
                <a:solidFill>
                  <a:schemeClr val="accent5"/>
                </a:solidFill>
              </a:rPr>
              <a:t>Retour sur les bases </a:t>
            </a:r>
          </a:p>
          <a:p>
            <a:pPr marL="266700" indent="-266700">
              <a:buFont typeface="+mj-lt"/>
              <a:buAutoNum type="arabicPeriod" startAt="3"/>
            </a:pPr>
            <a:r>
              <a:rPr lang="fr-FR" sz="1400">
                <a:solidFill>
                  <a:schemeClr val="accent6"/>
                </a:solidFill>
              </a:rPr>
              <a:t>Développer une fonction</a:t>
            </a:r>
          </a:p>
        </p:txBody>
      </p:sp>
    </p:spTree>
    <p:extLst>
      <p:ext uri="{BB962C8B-B14F-4D97-AF65-F5344CB8AC3E}">
        <p14:creationId xmlns:p14="http://schemas.microsoft.com/office/powerpoint/2010/main" val="3192514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936564-9A59-034C-B63E-9E1623115874}"/>
              </a:ext>
            </a:extLst>
          </p:cNvPr>
          <p:cNvSpPr>
            <a:spLocks noGrp="1"/>
          </p:cNvSpPr>
          <p:nvPr>
            <p:ph type="title"/>
          </p:nvPr>
        </p:nvSpPr>
        <p:spPr/>
        <p:txBody>
          <a:bodyPr/>
          <a:lstStyle/>
          <a:p>
            <a:r>
              <a:rPr lang="fr-FR"/>
              <a:t>Les outils de simplification</a:t>
            </a:r>
          </a:p>
        </p:txBody>
      </p:sp>
      <p:sp>
        <p:nvSpPr>
          <p:cNvPr id="3" name="Espace réservé du contenu 2">
            <a:extLst>
              <a:ext uri="{FF2B5EF4-FFF2-40B4-BE49-F238E27FC236}">
                <a16:creationId xmlns:a16="http://schemas.microsoft.com/office/drawing/2014/main" id="{EE121B81-EE42-9243-BF96-840B6C1A2DA9}"/>
              </a:ext>
            </a:extLst>
          </p:cNvPr>
          <p:cNvSpPr>
            <a:spLocks noGrp="1"/>
          </p:cNvSpPr>
          <p:nvPr>
            <p:ph idx="1"/>
          </p:nvPr>
        </p:nvSpPr>
        <p:spPr/>
        <p:txBody>
          <a:bodyPr/>
          <a:lstStyle/>
          <a:p>
            <a:r>
              <a:rPr lang="fr-FR" err="1">
                <a:solidFill>
                  <a:schemeClr val="accent1"/>
                </a:solidFill>
              </a:rPr>
              <a:t>RegEx</a:t>
            </a:r>
            <a:r>
              <a:rPr lang="fr-FR">
                <a:solidFill>
                  <a:schemeClr val="accent1"/>
                </a:solidFill>
              </a:rPr>
              <a:t> / Expressions régulières </a:t>
            </a:r>
          </a:p>
          <a:p>
            <a:pPr lvl="1"/>
            <a:r>
              <a:rPr lang="fr-FR"/>
              <a:t>Un « </a:t>
            </a:r>
            <a:r>
              <a:rPr lang="fr-FR" err="1"/>
              <a:t>RegEx</a:t>
            </a:r>
            <a:r>
              <a:rPr lang="fr-FR"/>
              <a:t> » est une chaîne de caractères permettant de déterminer si une autre chaine de caractère est conforme à un schéma défini.</a:t>
            </a:r>
          </a:p>
        </p:txBody>
      </p:sp>
      <p:sp>
        <p:nvSpPr>
          <p:cNvPr id="4" name="Espace réservé du pied de page 3">
            <a:extLst>
              <a:ext uri="{FF2B5EF4-FFF2-40B4-BE49-F238E27FC236}">
                <a16:creationId xmlns:a16="http://schemas.microsoft.com/office/drawing/2014/main" id="{C564A526-8749-E742-B533-07381F005BB5}"/>
              </a:ext>
            </a:extLst>
          </p:cNvPr>
          <p:cNvSpPr>
            <a:spLocks noGrp="1"/>
          </p:cNvSpPr>
          <p:nvPr>
            <p:ph type="ftr" sz="quarter" idx="11"/>
          </p:nvPr>
        </p:nvSpPr>
        <p:spPr/>
        <p:txBody>
          <a:bodyPr/>
          <a:lstStyle/>
          <a:p>
            <a:r>
              <a:rPr lang="fr-FR"/>
              <a:t>L’usage et la reproduction de ce document sont interdits</a:t>
            </a:r>
          </a:p>
        </p:txBody>
      </p:sp>
      <p:sp>
        <p:nvSpPr>
          <p:cNvPr id="6" name="ZoneTexte 5">
            <a:extLst>
              <a:ext uri="{FF2B5EF4-FFF2-40B4-BE49-F238E27FC236}">
                <a16:creationId xmlns:a16="http://schemas.microsoft.com/office/drawing/2014/main" id="{448FAA72-A782-4E81-A849-B1764C8BF977}"/>
              </a:ext>
            </a:extLst>
          </p:cNvPr>
          <p:cNvSpPr txBox="1"/>
          <p:nvPr/>
        </p:nvSpPr>
        <p:spPr>
          <a:xfrm>
            <a:off x="883103" y="3388424"/>
            <a:ext cx="10425793" cy="1477328"/>
          </a:xfrm>
          <a:prstGeom prst="rect">
            <a:avLst/>
          </a:prstGeom>
          <a:solidFill>
            <a:srgbClr val="282C34"/>
          </a:solidFill>
        </p:spPr>
        <p:txBody>
          <a:bodyPr wrap="square" rtlCol="0">
            <a:spAutoFit/>
          </a:bodyPr>
          <a:lstStyle/>
          <a:p>
            <a:r>
              <a:rPr lang="en-US">
                <a:solidFill>
                  <a:srgbClr val="89CA78"/>
                </a:solidFill>
                <a:latin typeface="Consolas" panose="020B0609020204030204" pitchFamily="49" charset="0"/>
              </a:rPr>
              <a:t>"0156857841"</a:t>
            </a:r>
            <a:r>
              <a:rPr lang="en-US">
                <a:solidFill>
                  <a:srgbClr val="ABB2BF"/>
                </a:solidFill>
                <a:latin typeface="Consolas" panose="020B0609020204030204" pitchFamily="49" charset="0"/>
              </a:rPr>
              <a:t> </a:t>
            </a:r>
            <a:r>
              <a:rPr lang="en-US">
                <a:solidFill>
                  <a:srgbClr val="2BBAC5"/>
                </a:solidFill>
                <a:latin typeface="Consolas" panose="020B0609020204030204" pitchFamily="49" charset="0"/>
              </a:rPr>
              <a:t>-match</a:t>
            </a:r>
            <a:r>
              <a:rPr lang="en-US">
                <a:solidFill>
                  <a:srgbClr val="ABB2BF"/>
                </a:solidFill>
                <a:latin typeface="Consolas" panose="020B0609020204030204" pitchFamily="49" charset="0"/>
              </a:rPr>
              <a:t> </a:t>
            </a:r>
            <a:r>
              <a:rPr lang="en-US">
                <a:solidFill>
                  <a:srgbClr val="89CA78"/>
                </a:solidFill>
                <a:latin typeface="Consolas" panose="020B0609020204030204" pitchFamily="49" charset="0"/>
              </a:rPr>
              <a:t>"(0[1-9])([0-9][0-9]){4}"</a:t>
            </a:r>
            <a:endParaRPr lang="en-US">
              <a:solidFill>
                <a:srgbClr val="ABB2BF"/>
              </a:solidFill>
              <a:latin typeface="Consolas" panose="020B0609020204030204" pitchFamily="49" charset="0"/>
            </a:endParaRPr>
          </a:p>
          <a:p>
            <a:r>
              <a:rPr lang="en-US">
                <a:solidFill>
                  <a:srgbClr val="89CA78"/>
                </a:solidFill>
                <a:latin typeface="Consolas" panose="020B0609020204030204" pitchFamily="49" charset="0"/>
              </a:rPr>
              <a:t>"9956857841"</a:t>
            </a:r>
            <a:r>
              <a:rPr lang="en-US">
                <a:solidFill>
                  <a:srgbClr val="ABB2BF"/>
                </a:solidFill>
                <a:latin typeface="Consolas" panose="020B0609020204030204" pitchFamily="49" charset="0"/>
              </a:rPr>
              <a:t> </a:t>
            </a:r>
            <a:r>
              <a:rPr lang="en-US">
                <a:solidFill>
                  <a:srgbClr val="2BBAC5"/>
                </a:solidFill>
                <a:latin typeface="Consolas" panose="020B0609020204030204" pitchFamily="49" charset="0"/>
              </a:rPr>
              <a:t>-match</a:t>
            </a:r>
            <a:r>
              <a:rPr lang="en-US">
                <a:solidFill>
                  <a:srgbClr val="ABB2BF"/>
                </a:solidFill>
                <a:latin typeface="Consolas" panose="020B0609020204030204" pitchFamily="49" charset="0"/>
              </a:rPr>
              <a:t> </a:t>
            </a:r>
            <a:r>
              <a:rPr lang="en-US">
                <a:solidFill>
                  <a:srgbClr val="89CA78"/>
                </a:solidFill>
                <a:latin typeface="Consolas" panose="020B0609020204030204" pitchFamily="49" charset="0"/>
              </a:rPr>
              <a:t>"(0[1-9])([0-9][0-9]){4}"</a:t>
            </a:r>
            <a:endParaRPr lang="en-US">
              <a:solidFill>
                <a:srgbClr val="ABB2BF"/>
              </a:solidFill>
              <a:latin typeface="Consolas" panose="020B0609020204030204" pitchFamily="49" charset="0"/>
            </a:endParaRPr>
          </a:p>
          <a:p>
            <a:br>
              <a:rPr lang="en-US">
                <a:solidFill>
                  <a:srgbClr val="ABB2BF"/>
                </a:solidFill>
                <a:latin typeface="Consolas" panose="020B0609020204030204" pitchFamily="49" charset="0"/>
              </a:rPr>
            </a:br>
            <a:r>
              <a:rPr lang="en-US">
                <a:solidFill>
                  <a:srgbClr val="ABB2BF"/>
                </a:solidFill>
                <a:latin typeface="Consolas" panose="020B0609020204030204" pitchFamily="49" charset="0"/>
              </a:rPr>
              <a:t>PS&gt; True</a:t>
            </a:r>
          </a:p>
          <a:p>
            <a:r>
              <a:rPr lang="en-US">
                <a:solidFill>
                  <a:srgbClr val="ABB2BF"/>
                </a:solidFill>
                <a:latin typeface="Consolas" panose="020B0609020204030204" pitchFamily="49" charset="0"/>
              </a:rPr>
              <a:t>PS&gt; False</a:t>
            </a:r>
          </a:p>
        </p:txBody>
      </p:sp>
      <p:grpSp>
        <p:nvGrpSpPr>
          <p:cNvPr id="13" name="Groupe 12">
            <a:extLst>
              <a:ext uri="{FF2B5EF4-FFF2-40B4-BE49-F238E27FC236}">
                <a16:creationId xmlns:a16="http://schemas.microsoft.com/office/drawing/2014/main" id="{D951286D-AF96-409E-AB83-4984F67FED72}"/>
              </a:ext>
            </a:extLst>
          </p:cNvPr>
          <p:cNvGrpSpPr/>
          <p:nvPr/>
        </p:nvGrpSpPr>
        <p:grpSpPr>
          <a:xfrm>
            <a:off x="838200" y="5754798"/>
            <a:ext cx="7467600" cy="361950"/>
            <a:chOff x="928008" y="5108467"/>
            <a:chExt cx="7467600" cy="361950"/>
          </a:xfrm>
        </p:grpSpPr>
        <p:sp>
          <p:nvSpPr>
            <p:cNvPr id="11" name="ZoneTexte 10">
              <a:extLst>
                <a:ext uri="{FF2B5EF4-FFF2-40B4-BE49-F238E27FC236}">
                  <a16:creationId xmlns:a16="http://schemas.microsoft.com/office/drawing/2014/main" id="{524A190B-E873-4334-B689-20F3727A72F9}"/>
                </a:ext>
              </a:extLst>
            </p:cNvPr>
            <p:cNvSpPr txBox="1"/>
            <p:nvPr/>
          </p:nvSpPr>
          <p:spPr>
            <a:xfrm>
              <a:off x="1270907" y="5110044"/>
              <a:ext cx="7124701" cy="338554"/>
            </a:xfrm>
            <a:prstGeom prst="rect">
              <a:avLst/>
            </a:prstGeom>
            <a:noFill/>
          </p:spPr>
          <p:txBody>
            <a:bodyPr wrap="square" rtlCol="0">
              <a:spAutoFit/>
            </a:bodyPr>
            <a:lstStyle/>
            <a:p>
              <a:r>
                <a:rPr lang="fr-FR" sz="1600">
                  <a:solidFill>
                    <a:srgbClr val="BE1911"/>
                  </a:solidFill>
                </a:rPr>
                <a:t>https://github.com/SynapsysIT/FormationPS-Niv2/blob/master/Snippets/RegEx.ps1</a:t>
              </a:r>
            </a:p>
          </p:txBody>
        </p:sp>
        <p:pic>
          <p:nvPicPr>
            <p:cNvPr id="12" name="Graphique 11" descr="Badge à suivre">
              <a:extLst>
                <a:ext uri="{FF2B5EF4-FFF2-40B4-BE49-F238E27FC236}">
                  <a16:creationId xmlns:a16="http://schemas.microsoft.com/office/drawing/2014/main" id="{A75FC7AA-10AB-413C-8FD7-2935C2FE994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8008" y="5108467"/>
              <a:ext cx="361950" cy="361950"/>
            </a:xfrm>
            <a:prstGeom prst="rect">
              <a:avLst/>
            </a:prstGeom>
          </p:spPr>
        </p:pic>
      </p:grpSp>
      <p:sp>
        <p:nvSpPr>
          <p:cNvPr id="7" name="ZoneTexte 6">
            <a:extLst>
              <a:ext uri="{FF2B5EF4-FFF2-40B4-BE49-F238E27FC236}">
                <a16:creationId xmlns:a16="http://schemas.microsoft.com/office/drawing/2014/main" id="{DCA2C4E1-6A2A-427D-BFDB-475B6AB65C9F}"/>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5"/>
                </a:solidFill>
              </a:rPr>
              <a:t>Introduction</a:t>
            </a:r>
            <a:r>
              <a:rPr lang="fr-FR" sz="1400">
                <a:solidFill>
                  <a:schemeClr val="accent6"/>
                </a:solidFill>
              </a:rPr>
              <a:t> </a:t>
            </a:r>
          </a:p>
          <a:p>
            <a:pPr marL="266700" indent="-266700">
              <a:buFont typeface="+mj-lt"/>
              <a:buAutoNum type="arabicPeriod"/>
            </a:pPr>
            <a:r>
              <a:rPr lang="fr-FR" sz="1400">
                <a:solidFill>
                  <a:schemeClr val="accent5"/>
                </a:solidFill>
              </a:rPr>
              <a:t>Retour sur les bases </a:t>
            </a:r>
          </a:p>
          <a:p>
            <a:pPr marL="266700" indent="-266700">
              <a:buFont typeface="+mj-lt"/>
              <a:buAutoNum type="arabicPeriod" startAt="3"/>
            </a:pPr>
            <a:r>
              <a:rPr lang="fr-FR" sz="1400">
                <a:solidFill>
                  <a:schemeClr val="accent6"/>
                </a:solidFill>
              </a:rPr>
              <a:t>Développer une fonction</a:t>
            </a:r>
          </a:p>
        </p:txBody>
      </p:sp>
    </p:spTree>
    <p:extLst>
      <p:ext uri="{BB962C8B-B14F-4D97-AF65-F5344CB8AC3E}">
        <p14:creationId xmlns:p14="http://schemas.microsoft.com/office/powerpoint/2010/main" val="1733746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2349EE-C4A6-BF41-80A2-BFBC7B47D78A}"/>
              </a:ext>
            </a:extLst>
          </p:cNvPr>
          <p:cNvSpPr>
            <a:spLocks noGrp="1"/>
          </p:cNvSpPr>
          <p:nvPr>
            <p:ph type="title"/>
          </p:nvPr>
        </p:nvSpPr>
        <p:spPr/>
        <p:txBody>
          <a:bodyPr/>
          <a:lstStyle/>
          <a:p>
            <a:pPr algn="ctr"/>
            <a:r>
              <a:rPr lang="fr-FR"/>
              <a:t>WORKSHOP</a:t>
            </a:r>
          </a:p>
        </p:txBody>
      </p:sp>
      <p:sp>
        <p:nvSpPr>
          <p:cNvPr id="3" name="Espace réservé du contenu 2">
            <a:extLst>
              <a:ext uri="{FF2B5EF4-FFF2-40B4-BE49-F238E27FC236}">
                <a16:creationId xmlns:a16="http://schemas.microsoft.com/office/drawing/2014/main" id="{44BB802E-21F0-3248-BB01-C785DB656BDA}"/>
              </a:ext>
            </a:extLst>
          </p:cNvPr>
          <p:cNvSpPr>
            <a:spLocks noGrp="1"/>
          </p:cNvSpPr>
          <p:nvPr>
            <p:ph idx="1"/>
          </p:nvPr>
        </p:nvSpPr>
        <p:spPr/>
        <p:txBody>
          <a:bodyPr/>
          <a:lstStyle/>
          <a:p>
            <a:pPr marL="0" indent="0">
              <a:buNone/>
            </a:pPr>
            <a:r>
              <a:rPr lang="fr-FR"/>
              <a:t> </a:t>
            </a:r>
          </a:p>
          <a:p>
            <a:pPr marL="457200" lvl="1" indent="0">
              <a:buNone/>
            </a:pPr>
            <a:endParaRPr lang="fr-FR"/>
          </a:p>
        </p:txBody>
      </p:sp>
      <p:sp>
        <p:nvSpPr>
          <p:cNvPr id="4" name="Espace réservé du pied de page 3">
            <a:extLst>
              <a:ext uri="{FF2B5EF4-FFF2-40B4-BE49-F238E27FC236}">
                <a16:creationId xmlns:a16="http://schemas.microsoft.com/office/drawing/2014/main" id="{CFA761B9-5EFF-6A40-AD92-DB652560C511}"/>
              </a:ext>
            </a:extLst>
          </p:cNvPr>
          <p:cNvSpPr>
            <a:spLocks noGrp="1"/>
          </p:cNvSpPr>
          <p:nvPr>
            <p:ph type="ftr" sz="quarter" idx="11"/>
          </p:nvPr>
        </p:nvSpPr>
        <p:spPr/>
        <p:txBody>
          <a:bodyPr/>
          <a:lstStyle/>
          <a:p>
            <a:r>
              <a:rPr lang="fr-FR"/>
              <a:t>L’usage et la reproduction de ce document sont interdits</a:t>
            </a:r>
          </a:p>
        </p:txBody>
      </p:sp>
      <p:sp>
        <p:nvSpPr>
          <p:cNvPr id="5" name="Espace réservé du numéro de diapositive 4">
            <a:extLst>
              <a:ext uri="{FF2B5EF4-FFF2-40B4-BE49-F238E27FC236}">
                <a16:creationId xmlns:a16="http://schemas.microsoft.com/office/drawing/2014/main" id="{8ADD8452-E1E5-3C49-9AF6-440EA38C9F7E}"/>
              </a:ext>
            </a:extLst>
          </p:cNvPr>
          <p:cNvSpPr>
            <a:spLocks noGrp="1"/>
          </p:cNvSpPr>
          <p:nvPr>
            <p:ph type="sldNum" sz="quarter" idx="12"/>
          </p:nvPr>
        </p:nvSpPr>
        <p:spPr/>
        <p:txBody>
          <a:bodyPr/>
          <a:lstStyle/>
          <a:p>
            <a:fld id="{1DB64C92-5637-C84E-92C0-229FD0B1060E}" type="slidenum">
              <a:rPr lang="fr-FR" smtClean="0"/>
              <a:t>33</a:t>
            </a:fld>
            <a:r>
              <a:rPr lang="fr-FR"/>
              <a:t>/</a:t>
            </a:r>
          </a:p>
        </p:txBody>
      </p:sp>
      <p:pic>
        <p:nvPicPr>
          <p:cNvPr id="8" name="Graphique 7" descr="Utilisateurs">
            <a:extLst>
              <a:ext uri="{FF2B5EF4-FFF2-40B4-BE49-F238E27FC236}">
                <a16:creationId xmlns:a16="http://schemas.microsoft.com/office/drawing/2014/main" id="{C8DD0055-E542-4794-885B-560ABD8BD7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00550" y="1733550"/>
            <a:ext cx="3390900" cy="3390900"/>
          </a:xfrm>
          <a:prstGeom prst="rect">
            <a:avLst/>
          </a:prstGeom>
        </p:spPr>
      </p:pic>
    </p:spTree>
    <p:extLst>
      <p:ext uri="{BB962C8B-B14F-4D97-AF65-F5344CB8AC3E}">
        <p14:creationId xmlns:p14="http://schemas.microsoft.com/office/powerpoint/2010/main" val="7934538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CCB020-BC22-4C2D-AD3B-3B6DAD3EA781}"/>
              </a:ext>
            </a:extLst>
          </p:cNvPr>
          <p:cNvSpPr>
            <a:spLocks noGrp="1"/>
          </p:cNvSpPr>
          <p:nvPr>
            <p:ph type="title"/>
          </p:nvPr>
        </p:nvSpPr>
        <p:spPr/>
        <p:txBody>
          <a:bodyPr/>
          <a:lstStyle/>
          <a:p>
            <a:r>
              <a:rPr lang="fr-FR"/>
              <a:t>à demain !</a:t>
            </a:r>
          </a:p>
        </p:txBody>
      </p:sp>
    </p:spTree>
    <p:extLst>
      <p:ext uri="{BB962C8B-B14F-4D97-AF65-F5344CB8AC3E}">
        <p14:creationId xmlns:p14="http://schemas.microsoft.com/office/powerpoint/2010/main" val="7833578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62434C-5BE9-4FE4-ACF6-06421E37A14C}"/>
              </a:ext>
            </a:extLst>
          </p:cNvPr>
          <p:cNvSpPr>
            <a:spLocks noGrp="1"/>
          </p:cNvSpPr>
          <p:nvPr>
            <p:ph type="title"/>
          </p:nvPr>
        </p:nvSpPr>
        <p:spPr/>
        <p:txBody>
          <a:bodyPr/>
          <a:lstStyle/>
          <a:p>
            <a:r>
              <a:rPr lang="fr-FR"/>
              <a:t>Déroulé du jour 2</a:t>
            </a:r>
          </a:p>
        </p:txBody>
      </p:sp>
      <p:sp>
        <p:nvSpPr>
          <p:cNvPr id="5" name="Espace réservé du contenu 4">
            <a:extLst>
              <a:ext uri="{FF2B5EF4-FFF2-40B4-BE49-F238E27FC236}">
                <a16:creationId xmlns:a16="http://schemas.microsoft.com/office/drawing/2014/main" id="{68FD1DE4-978B-48F6-8167-5AE7E3EFAE20}"/>
              </a:ext>
            </a:extLst>
          </p:cNvPr>
          <p:cNvSpPr>
            <a:spLocks noGrp="1"/>
          </p:cNvSpPr>
          <p:nvPr>
            <p:ph idx="1"/>
          </p:nvPr>
        </p:nvSpPr>
        <p:spPr/>
        <p:txBody>
          <a:bodyPr/>
          <a:lstStyle/>
          <a:p>
            <a:pPr marL="514350" indent="-514350">
              <a:buFont typeface="+mj-lt"/>
              <a:buAutoNum type="arabicPeriod" startAt="4"/>
            </a:pPr>
            <a:r>
              <a:rPr lang="fr-FR"/>
              <a:t>Les scripts</a:t>
            </a:r>
          </a:p>
          <a:p>
            <a:pPr marL="514350" indent="-514350">
              <a:buFont typeface="+mj-lt"/>
              <a:buAutoNum type="arabicPeriod" startAt="4"/>
            </a:pPr>
            <a:r>
              <a:rPr lang="fr-FR"/>
              <a:t>Les modules</a:t>
            </a:r>
          </a:p>
          <a:p>
            <a:pPr marL="514350" indent="-514350">
              <a:buFont typeface="+mj-lt"/>
              <a:buAutoNum type="arabicPeriod" startAt="4"/>
            </a:pPr>
            <a:r>
              <a:rPr lang="en-US"/>
              <a:t>PS Remoting</a:t>
            </a:r>
          </a:p>
          <a:p>
            <a:pPr marL="514350" indent="-514350">
              <a:buFont typeface="+mj-lt"/>
              <a:buAutoNum type="arabicPeriod" startAt="4"/>
            </a:pPr>
            <a:r>
              <a:rPr lang="fr-FR"/>
              <a:t>Environnement de travail</a:t>
            </a:r>
          </a:p>
          <a:p>
            <a:pPr marL="514350" indent="-514350">
              <a:buFont typeface="+mj-lt"/>
              <a:buAutoNum type="arabicPeriod" startAt="4"/>
            </a:pPr>
            <a:endParaRPr lang="fr-FR"/>
          </a:p>
        </p:txBody>
      </p:sp>
      <p:sp>
        <p:nvSpPr>
          <p:cNvPr id="3" name="Espace réservé du pied de page 2">
            <a:extLst>
              <a:ext uri="{FF2B5EF4-FFF2-40B4-BE49-F238E27FC236}">
                <a16:creationId xmlns:a16="http://schemas.microsoft.com/office/drawing/2014/main" id="{EEACBB81-D17B-46D6-91B0-672AF98DC4DF}"/>
              </a:ext>
            </a:extLst>
          </p:cNvPr>
          <p:cNvSpPr>
            <a:spLocks noGrp="1"/>
          </p:cNvSpPr>
          <p:nvPr>
            <p:ph type="ftr" sz="quarter" idx="11"/>
          </p:nvPr>
        </p:nvSpPr>
        <p:spPr/>
        <p:txBody>
          <a:bodyPr/>
          <a:lstStyle/>
          <a:p>
            <a:r>
              <a:rPr lang="fr-FR"/>
              <a:t>L’usage et la reproduction de ce document sont interdits</a:t>
            </a:r>
          </a:p>
        </p:txBody>
      </p:sp>
    </p:spTree>
    <p:extLst>
      <p:ext uri="{BB962C8B-B14F-4D97-AF65-F5344CB8AC3E}">
        <p14:creationId xmlns:p14="http://schemas.microsoft.com/office/powerpoint/2010/main" val="12073491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5">
            <a:extLst>
              <a:ext uri="{FF2B5EF4-FFF2-40B4-BE49-F238E27FC236}">
                <a16:creationId xmlns:a16="http://schemas.microsoft.com/office/drawing/2014/main" id="{56F2B6C0-9F0D-3D43-BEAE-17F452308256}"/>
              </a:ext>
            </a:extLst>
          </p:cNvPr>
          <p:cNvSpPr>
            <a:spLocks noGrp="1"/>
          </p:cNvSpPr>
          <p:nvPr>
            <p:ph type="subTitle" idx="1"/>
          </p:nvPr>
        </p:nvSpPr>
        <p:spPr>
          <a:prstGeom prst="rect">
            <a:avLst/>
          </a:prstGeom>
        </p:spPr>
        <p:txBody>
          <a:bodyPr/>
          <a:lstStyle/>
          <a:p>
            <a:pPr marL="0" indent="0" algn="l">
              <a:buNone/>
            </a:pPr>
            <a:r>
              <a:rPr lang="fr-FR">
                <a:solidFill>
                  <a:schemeClr val="bg1"/>
                </a:solidFill>
                <a:latin typeface="Montserrat Medium" pitchFamily="2" charset="77"/>
              </a:rPr>
              <a:t>Developper un Outil : Les scripts</a:t>
            </a:r>
          </a:p>
        </p:txBody>
      </p:sp>
      <p:sp>
        <p:nvSpPr>
          <p:cNvPr id="7" name="ZoneTexte 6">
            <a:extLst>
              <a:ext uri="{FF2B5EF4-FFF2-40B4-BE49-F238E27FC236}">
                <a16:creationId xmlns:a16="http://schemas.microsoft.com/office/drawing/2014/main" id="{58C1B712-100B-3047-9E28-B1A51BABF67B}"/>
              </a:ext>
            </a:extLst>
          </p:cNvPr>
          <p:cNvSpPr txBox="1"/>
          <p:nvPr/>
        </p:nvSpPr>
        <p:spPr>
          <a:xfrm>
            <a:off x="1444711" y="1657179"/>
            <a:ext cx="3263900" cy="2246769"/>
          </a:xfrm>
          <a:prstGeom prst="rect">
            <a:avLst/>
          </a:prstGeom>
          <a:noFill/>
        </p:spPr>
        <p:txBody>
          <a:bodyPr wrap="square" rtlCol="0" anchor="t">
            <a:spAutoFit/>
          </a:bodyPr>
          <a:lstStyle/>
          <a:p>
            <a:r>
              <a:rPr lang="fr-FR" sz="14000" b="1" spc="600">
                <a:solidFill>
                  <a:schemeClr val="bg1"/>
                </a:solidFill>
                <a:latin typeface="Montserrat"/>
              </a:rPr>
              <a:t>04</a:t>
            </a:r>
            <a:endParaRPr lang="fr-FR" sz="14000" b="1" spc="600" baseline="0">
              <a:solidFill>
                <a:schemeClr val="bg1"/>
              </a:solidFill>
              <a:latin typeface="Montserrat" pitchFamily="2" charset="77"/>
            </a:endParaRPr>
          </a:p>
        </p:txBody>
      </p:sp>
    </p:spTree>
    <p:extLst>
      <p:ext uri="{BB962C8B-B14F-4D97-AF65-F5344CB8AC3E}">
        <p14:creationId xmlns:p14="http://schemas.microsoft.com/office/powerpoint/2010/main" val="33841638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BE2A1B-1BCA-44C6-9145-C882DA11AD43}"/>
              </a:ext>
            </a:extLst>
          </p:cNvPr>
          <p:cNvSpPr>
            <a:spLocks noGrp="1"/>
          </p:cNvSpPr>
          <p:nvPr>
            <p:ph type="title"/>
          </p:nvPr>
        </p:nvSpPr>
        <p:spPr/>
        <p:txBody>
          <a:bodyPr/>
          <a:lstStyle/>
          <a:p>
            <a:r>
              <a:rPr lang="fr-FR"/>
              <a:t>Pourquoi écrire un script ?</a:t>
            </a:r>
          </a:p>
        </p:txBody>
      </p:sp>
      <p:sp>
        <p:nvSpPr>
          <p:cNvPr id="11" name="Content Placeholder 2">
            <a:extLst>
              <a:ext uri="{FF2B5EF4-FFF2-40B4-BE49-F238E27FC236}">
                <a16:creationId xmlns:a16="http://schemas.microsoft.com/office/drawing/2014/main" id="{96D8D016-4065-4856-9839-5AAAA0359006}"/>
              </a:ext>
            </a:extLst>
          </p:cNvPr>
          <p:cNvSpPr>
            <a:spLocks noGrp="1"/>
          </p:cNvSpPr>
          <p:nvPr>
            <p:ph idx="1"/>
          </p:nvPr>
        </p:nvSpPr>
        <p:spPr>
          <a:xfrm>
            <a:off x="4772638" y="1847850"/>
            <a:ext cx="10515600" cy="4351338"/>
          </a:xfrm>
        </p:spPr>
        <p:txBody>
          <a:bodyPr>
            <a:normAutofit fontScale="85000" lnSpcReduction="20000"/>
          </a:bodyPr>
          <a:lstStyle/>
          <a:p>
            <a:r>
              <a:rPr lang="fr-FR" dirty="0"/>
              <a:t>Là où la fonction doit être la plus spécialisée et mono-tâche possible, le script permet l’élaboration d’un scenario plus complexe mais moins universel.</a:t>
            </a:r>
          </a:p>
          <a:p>
            <a:pPr marL="0" indent="0">
              <a:buNone/>
            </a:pPr>
            <a:endParaRPr lang="fr-FR" dirty="0"/>
          </a:p>
          <a:p>
            <a:r>
              <a:rPr lang="fr-FR" dirty="0"/>
              <a:t>Il permettra surtout de répondre aux besoins suivants :</a:t>
            </a:r>
          </a:p>
          <a:p>
            <a:pPr lvl="1"/>
            <a:r>
              <a:rPr lang="fr-FR" dirty="0"/>
              <a:t>Extraire vers un livrable les données : CSV, XLS, XML, HTML.</a:t>
            </a:r>
          </a:p>
          <a:p>
            <a:pPr lvl="1"/>
            <a:endParaRPr lang="fr-FR" dirty="0"/>
          </a:p>
          <a:p>
            <a:pPr lvl="1"/>
            <a:r>
              <a:rPr lang="fr-FR" dirty="0" err="1"/>
              <a:t>Wrapper</a:t>
            </a:r>
            <a:r>
              <a:rPr lang="fr-FR"/>
              <a:t> une ou plusieurs fonctions ou </a:t>
            </a:r>
            <a:r>
              <a:rPr lang="fr-FR" dirty="0" err="1"/>
              <a:t>CmdLets</a:t>
            </a:r>
            <a:r>
              <a:rPr lang="fr-FR" dirty="0"/>
              <a:t> dans un scenario complexe.</a:t>
            </a:r>
          </a:p>
          <a:p>
            <a:pPr lvl="1"/>
            <a:endParaRPr lang="fr-FR" dirty="0"/>
          </a:p>
          <a:p>
            <a:pPr lvl="1"/>
            <a:r>
              <a:rPr lang="fr-FR" dirty="0"/>
              <a:t>Permettre à une personne peu technique d’exécuter une série d’action en étant accompagné (GUI, Menu, saisie de texte, etc.)</a:t>
            </a:r>
          </a:p>
          <a:p>
            <a:pPr lvl="1"/>
            <a:endParaRPr lang="fr-FR" dirty="0"/>
          </a:p>
          <a:p>
            <a:pPr lvl="1"/>
            <a:r>
              <a:rPr lang="fr-FR" dirty="0"/>
              <a:t>Point d’entrée unique pour un choix d’action variée.</a:t>
            </a:r>
          </a:p>
          <a:p>
            <a:pPr lvl="1"/>
            <a:endParaRPr lang="en-US" dirty="0"/>
          </a:p>
          <a:p>
            <a:pPr lvl="1"/>
            <a:r>
              <a:rPr lang="fr-FR" dirty="0"/>
              <a:t>Exécutable d’une tâche planifiée</a:t>
            </a:r>
            <a:r>
              <a:rPr lang="en-US" dirty="0"/>
              <a:t>. </a:t>
            </a:r>
          </a:p>
        </p:txBody>
      </p:sp>
      <p:sp>
        <p:nvSpPr>
          <p:cNvPr id="5" name="Espace réservé du pied de page 4">
            <a:extLst>
              <a:ext uri="{FF2B5EF4-FFF2-40B4-BE49-F238E27FC236}">
                <a16:creationId xmlns:a16="http://schemas.microsoft.com/office/drawing/2014/main" id="{02EAA639-C1AC-480F-A7EB-DA25311DFAA7}"/>
              </a:ext>
            </a:extLst>
          </p:cNvPr>
          <p:cNvSpPr>
            <a:spLocks noGrp="1"/>
          </p:cNvSpPr>
          <p:nvPr>
            <p:ph type="ftr" sz="quarter" idx="11"/>
          </p:nvPr>
        </p:nvSpPr>
        <p:spPr/>
        <p:txBody>
          <a:bodyPr/>
          <a:lstStyle/>
          <a:p>
            <a:r>
              <a:rPr lang="fr-FR"/>
              <a:t>L’usage et la reproduction de ce document sont interdits</a:t>
            </a:r>
          </a:p>
        </p:txBody>
      </p:sp>
      <p:sp>
        <p:nvSpPr>
          <p:cNvPr id="3" name="ZoneTexte 2">
            <a:extLst>
              <a:ext uri="{FF2B5EF4-FFF2-40B4-BE49-F238E27FC236}">
                <a16:creationId xmlns:a16="http://schemas.microsoft.com/office/drawing/2014/main" id="{AB7D5A49-804A-4564-B361-B73ED8D30F84}"/>
              </a:ext>
            </a:extLst>
          </p:cNvPr>
          <p:cNvSpPr txBox="1"/>
          <p:nvPr/>
        </p:nvSpPr>
        <p:spPr>
          <a:xfrm>
            <a:off x="9696449" y="61401"/>
            <a:ext cx="2466975" cy="954107"/>
          </a:xfrm>
          <a:prstGeom prst="rect">
            <a:avLst/>
          </a:prstGeom>
          <a:noFill/>
        </p:spPr>
        <p:txBody>
          <a:bodyPr wrap="square">
            <a:spAutoFit/>
          </a:bodyPr>
          <a:lstStyle/>
          <a:p>
            <a:pPr marL="266700" indent="-266700">
              <a:buFont typeface="+mj-lt"/>
              <a:buAutoNum type="arabicPeriod" startAt="4"/>
            </a:pPr>
            <a:r>
              <a:rPr lang="fr-FR" sz="1400">
                <a:solidFill>
                  <a:schemeClr val="accent6"/>
                </a:solidFill>
              </a:rPr>
              <a:t>Les scripts</a:t>
            </a:r>
          </a:p>
          <a:p>
            <a:pPr marL="266700" indent="-266700">
              <a:buFont typeface="+mj-lt"/>
              <a:buAutoNum type="arabicPeriod" startAt="4"/>
            </a:pPr>
            <a:r>
              <a:rPr lang="fr-FR" sz="1400">
                <a:solidFill>
                  <a:schemeClr val="accent5"/>
                </a:solidFill>
              </a:rPr>
              <a:t>Les modules</a:t>
            </a:r>
          </a:p>
          <a:p>
            <a:pPr marL="266700" indent="-266700">
              <a:buFont typeface="+mj-lt"/>
              <a:buAutoNum type="arabicPeriod" startAt="4"/>
            </a:pPr>
            <a:r>
              <a:rPr lang="fr-FR" sz="1400">
                <a:solidFill>
                  <a:schemeClr val="accent5"/>
                </a:solidFill>
              </a:rPr>
              <a:t>PS </a:t>
            </a:r>
            <a:r>
              <a:rPr lang="en-US" sz="1400">
                <a:solidFill>
                  <a:schemeClr val="accent5"/>
                </a:solidFill>
              </a:rPr>
              <a:t>Remoting</a:t>
            </a:r>
          </a:p>
          <a:p>
            <a:pPr marL="266700" indent="-266700">
              <a:buFont typeface="+mj-lt"/>
              <a:buAutoNum type="arabicPeriod" startAt="4"/>
            </a:pPr>
            <a:r>
              <a:rPr lang="fr-FR" sz="1400">
                <a:solidFill>
                  <a:schemeClr val="accent5"/>
                </a:solidFill>
              </a:rPr>
              <a:t>Environnement de travail</a:t>
            </a:r>
          </a:p>
        </p:txBody>
      </p:sp>
    </p:spTree>
    <p:extLst>
      <p:ext uri="{BB962C8B-B14F-4D97-AF65-F5344CB8AC3E}">
        <p14:creationId xmlns:p14="http://schemas.microsoft.com/office/powerpoint/2010/main" val="21895915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BE2A1B-1BCA-44C6-9145-C882DA11AD43}"/>
              </a:ext>
            </a:extLst>
          </p:cNvPr>
          <p:cNvSpPr>
            <a:spLocks noGrp="1"/>
          </p:cNvSpPr>
          <p:nvPr>
            <p:ph type="title"/>
          </p:nvPr>
        </p:nvSpPr>
        <p:spPr/>
        <p:txBody>
          <a:bodyPr/>
          <a:lstStyle/>
          <a:p>
            <a:r>
              <a:rPr lang="fr-FR"/>
              <a:t>Les exports de données</a:t>
            </a:r>
          </a:p>
        </p:txBody>
      </p:sp>
      <p:sp>
        <p:nvSpPr>
          <p:cNvPr id="11" name="Content Placeholder 2">
            <a:extLst>
              <a:ext uri="{FF2B5EF4-FFF2-40B4-BE49-F238E27FC236}">
                <a16:creationId xmlns:a16="http://schemas.microsoft.com/office/drawing/2014/main" id="{96D8D016-4065-4856-9839-5AAAA0359006}"/>
              </a:ext>
            </a:extLst>
          </p:cNvPr>
          <p:cNvSpPr>
            <a:spLocks noGrp="1"/>
          </p:cNvSpPr>
          <p:nvPr>
            <p:ph idx="1"/>
          </p:nvPr>
        </p:nvSpPr>
        <p:spPr/>
        <p:txBody>
          <a:bodyPr>
            <a:normAutofit/>
          </a:bodyPr>
          <a:lstStyle/>
          <a:p>
            <a:r>
              <a:rPr lang="en-US"/>
              <a:t>Les </a:t>
            </a:r>
            <a:r>
              <a:rPr lang="en-US" err="1">
                <a:solidFill>
                  <a:schemeClr val="accent1"/>
                </a:solidFill>
              </a:rPr>
              <a:t>CmdLets</a:t>
            </a:r>
            <a:r>
              <a:rPr lang="en-US"/>
              <a:t> </a:t>
            </a:r>
            <a:r>
              <a:rPr lang="fr-FR"/>
              <a:t>suivants permettent un export des données vers un fichier pour une utilisation externe (ou non) à PowerShell </a:t>
            </a:r>
            <a:r>
              <a:rPr lang="en-US"/>
              <a:t>:</a:t>
            </a:r>
          </a:p>
          <a:p>
            <a:pPr lvl="1"/>
            <a:r>
              <a:rPr lang="en-US"/>
              <a:t>Export-</a:t>
            </a:r>
            <a:r>
              <a:rPr lang="fr-FR"/>
              <a:t>CSV</a:t>
            </a:r>
          </a:p>
          <a:p>
            <a:pPr lvl="1"/>
            <a:r>
              <a:rPr lang="fr-FR"/>
              <a:t>Export-</a:t>
            </a:r>
            <a:r>
              <a:rPr lang="fr-FR" err="1"/>
              <a:t>CliXML</a:t>
            </a:r>
            <a:endParaRPr lang="fr-FR"/>
          </a:p>
          <a:p>
            <a:pPr lvl="1"/>
            <a:r>
              <a:rPr lang="en-US"/>
              <a:t>Out-File</a:t>
            </a:r>
          </a:p>
          <a:p>
            <a:endParaRPr lang="en-US"/>
          </a:p>
          <a:p>
            <a:r>
              <a:rPr lang="fr-FR"/>
              <a:t>D’autres permettent la conversion vers une syntaxe particulière avant écriture dans un fichier </a:t>
            </a:r>
            <a:r>
              <a:rPr lang="en-US"/>
              <a:t>:</a:t>
            </a:r>
          </a:p>
          <a:p>
            <a:pPr lvl="1"/>
            <a:r>
              <a:rPr lang="en-US" err="1"/>
              <a:t>ConvertTo</a:t>
            </a:r>
            <a:r>
              <a:rPr lang="en-US"/>
              <a:t>-JSON</a:t>
            </a:r>
          </a:p>
          <a:p>
            <a:pPr lvl="1"/>
            <a:r>
              <a:rPr lang="en-US" err="1"/>
              <a:t>ConvertTo</a:t>
            </a:r>
            <a:r>
              <a:rPr lang="en-US"/>
              <a:t>-HTML</a:t>
            </a:r>
          </a:p>
          <a:p>
            <a:endParaRPr lang="en-US"/>
          </a:p>
        </p:txBody>
      </p:sp>
      <p:sp>
        <p:nvSpPr>
          <p:cNvPr id="5" name="Espace réservé du pied de page 4">
            <a:extLst>
              <a:ext uri="{FF2B5EF4-FFF2-40B4-BE49-F238E27FC236}">
                <a16:creationId xmlns:a16="http://schemas.microsoft.com/office/drawing/2014/main" id="{02EAA639-C1AC-480F-A7EB-DA25311DFAA7}"/>
              </a:ext>
            </a:extLst>
          </p:cNvPr>
          <p:cNvSpPr>
            <a:spLocks noGrp="1"/>
          </p:cNvSpPr>
          <p:nvPr>
            <p:ph type="ftr" sz="quarter" idx="11"/>
          </p:nvPr>
        </p:nvSpPr>
        <p:spPr/>
        <p:txBody>
          <a:bodyPr/>
          <a:lstStyle/>
          <a:p>
            <a:r>
              <a:rPr lang="fr-FR"/>
              <a:t>L’usage et la reproduction de ce document sont interdits</a:t>
            </a:r>
          </a:p>
        </p:txBody>
      </p:sp>
      <p:sp>
        <p:nvSpPr>
          <p:cNvPr id="4" name="ZoneTexte 3">
            <a:extLst>
              <a:ext uri="{FF2B5EF4-FFF2-40B4-BE49-F238E27FC236}">
                <a16:creationId xmlns:a16="http://schemas.microsoft.com/office/drawing/2014/main" id="{8DF36D39-8522-4B8A-A3CC-503760533DB5}"/>
              </a:ext>
            </a:extLst>
          </p:cNvPr>
          <p:cNvSpPr txBox="1"/>
          <p:nvPr/>
        </p:nvSpPr>
        <p:spPr>
          <a:xfrm>
            <a:off x="9696449" y="61401"/>
            <a:ext cx="2466975" cy="954107"/>
          </a:xfrm>
          <a:prstGeom prst="rect">
            <a:avLst/>
          </a:prstGeom>
          <a:noFill/>
        </p:spPr>
        <p:txBody>
          <a:bodyPr wrap="square">
            <a:spAutoFit/>
          </a:bodyPr>
          <a:lstStyle/>
          <a:p>
            <a:pPr marL="266700" indent="-266700">
              <a:buFont typeface="+mj-lt"/>
              <a:buAutoNum type="arabicPeriod" startAt="4"/>
            </a:pPr>
            <a:r>
              <a:rPr lang="fr-FR" sz="1400">
                <a:solidFill>
                  <a:schemeClr val="accent6"/>
                </a:solidFill>
              </a:rPr>
              <a:t>Les scripts</a:t>
            </a:r>
          </a:p>
          <a:p>
            <a:pPr marL="266700" indent="-266700">
              <a:buFont typeface="+mj-lt"/>
              <a:buAutoNum type="arabicPeriod" startAt="4"/>
            </a:pPr>
            <a:r>
              <a:rPr lang="fr-FR" sz="1400">
                <a:solidFill>
                  <a:schemeClr val="accent5"/>
                </a:solidFill>
              </a:rPr>
              <a:t>Les modules</a:t>
            </a:r>
          </a:p>
          <a:p>
            <a:pPr marL="266700" indent="-266700">
              <a:buFont typeface="+mj-lt"/>
              <a:buAutoNum type="arabicPeriod" startAt="4"/>
            </a:pPr>
            <a:r>
              <a:rPr lang="fr-FR" sz="1400">
                <a:solidFill>
                  <a:schemeClr val="accent5"/>
                </a:solidFill>
              </a:rPr>
              <a:t>PS </a:t>
            </a:r>
            <a:r>
              <a:rPr lang="en-US" sz="1400">
                <a:solidFill>
                  <a:schemeClr val="accent5"/>
                </a:solidFill>
              </a:rPr>
              <a:t>Remoting</a:t>
            </a:r>
          </a:p>
          <a:p>
            <a:pPr marL="266700" indent="-266700">
              <a:buFont typeface="+mj-lt"/>
              <a:buAutoNum type="arabicPeriod" startAt="4"/>
            </a:pPr>
            <a:r>
              <a:rPr lang="fr-FR" sz="1400">
                <a:solidFill>
                  <a:schemeClr val="accent5"/>
                </a:solidFill>
              </a:rPr>
              <a:t>Environnement de travail</a:t>
            </a:r>
          </a:p>
        </p:txBody>
      </p:sp>
    </p:spTree>
    <p:extLst>
      <p:ext uri="{BB962C8B-B14F-4D97-AF65-F5344CB8AC3E}">
        <p14:creationId xmlns:p14="http://schemas.microsoft.com/office/powerpoint/2010/main" val="34637145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2349EE-C4A6-BF41-80A2-BFBC7B47D78A}"/>
              </a:ext>
            </a:extLst>
          </p:cNvPr>
          <p:cNvSpPr>
            <a:spLocks noGrp="1"/>
          </p:cNvSpPr>
          <p:nvPr>
            <p:ph type="title"/>
          </p:nvPr>
        </p:nvSpPr>
        <p:spPr/>
        <p:txBody>
          <a:bodyPr/>
          <a:lstStyle/>
          <a:p>
            <a:pPr algn="ctr"/>
            <a:r>
              <a:rPr lang="fr-FR"/>
              <a:t>WORKSHOP</a:t>
            </a:r>
          </a:p>
        </p:txBody>
      </p:sp>
      <p:sp>
        <p:nvSpPr>
          <p:cNvPr id="3" name="Espace réservé du contenu 2">
            <a:extLst>
              <a:ext uri="{FF2B5EF4-FFF2-40B4-BE49-F238E27FC236}">
                <a16:creationId xmlns:a16="http://schemas.microsoft.com/office/drawing/2014/main" id="{44BB802E-21F0-3248-BB01-C785DB656BDA}"/>
              </a:ext>
            </a:extLst>
          </p:cNvPr>
          <p:cNvSpPr>
            <a:spLocks noGrp="1"/>
          </p:cNvSpPr>
          <p:nvPr>
            <p:ph idx="1"/>
          </p:nvPr>
        </p:nvSpPr>
        <p:spPr/>
        <p:txBody>
          <a:bodyPr/>
          <a:lstStyle/>
          <a:p>
            <a:pPr marL="0" indent="0">
              <a:buNone/>
            </a:pPr>
            <a:r>
              <a:rPr lang="fr-FR"/>
              <a:t> </a:t>
            </a:r>
          </a:p>
          <a:p>
            <a:pPr marL="457200" lvl="1" indent="0">
              <a:buNone/>
            </a:pPr>
            <a:endParaRPr lang="fr-FR"/>
          </a:p>
        </p:txBody>
      </p:sp>
      <p:sp>
        <p:nvSpPr>
          <p:cNvPr id="4" name="Espace réservé du pied de page 3">
            <a:extLst>
              <a:ext uri="{FF2B5EF4-FFF2-40B4-BE49-F238E27FC236}">
                <a16:creationId xmlns:a16="http://schemas.microsoft.com/office/drawing/2014/main" id="{CFA761B9-5EFF-6A40-AD92-DB652560C511}"/>
              </a:ext>
            </a:extLst>
          </p:cNvPr>
          <p:cNvSpPr>
            <a:spLocks noGrp="1"/>
          </p:cNvSpPr>
          <p:nvPr>
            <p:ph type="ftr" sz="quarter" idx="11"/>
          </p:nvPr>
        </p:nvSpPr>
        <p:spPr/>
        <p:txBody>
          <a:bodyPr/>
          <a:lstStyle/>
          <a:p>
            <a:r>
              <a:rPr lang="fr-FR"/>
              <a:t>L’usage et la reproduction de ce document sont interdits</a:t>
            </a:r>
          </a:p>
        </p:txBody>
      </p:sp>
      <p:sp>
        <p:nvSpPr>
          <p:cNvPr id="5" name="Espace réservé du numéro de diapositive 4">
            <a:extLst>
              <a:ext uri="{FF2B5EF4-FFF2-40B4-BE49-F238E27FC236}">
                <a16:creationId xmlns:a16="http://schemas.microsoft.com/office/drawing/2014/main" id="{8ADD8452-E1E5-3C49-9AF6-440EA38C9F7E}"/>
              </a:ext>
            </a:extLst>
          </p:cNvPr>
          <p:cNvSpPr>
            <a:spLocks noGrp="1"/>
          </p:cNvSpPr>
          <p:nvPr>
            <p:ph type="sldNum" sz="quarter" idx="12"/>
          </p:nvPr>
        </p:nvSpPr>
        <p:spPr/>
        <p:txBody>
          <a:bodyPr/>
          <a:lstStyle/>
          <a:p>
            <a:fld id="{1DB64C92-5637-C84E-92C0-229FD0B1060E}" type="slidenum">
              <a:rPr lang="fr-FR" smtClean="0"/>
              <a:t>39</a:t>
            </a:fld>
            <a:r>
              <a:rPr lang="fr-FR"/>
              <a:t>/</a:t>
            </a:r>
          </a:p>
        </p:txBody>
      </p:sp>
      <p:pic>
        <p:nvPicPr>
          <p:cNvPr id="8" name="Graphique 7" descr="Utilisateurs">
            <a:extLst>
              <a:ext uri="{FF2B5EF4-FFF2-40B4-BE49-F238E27FC236}">
                <a16:creationId xmlns:a16="http://schemas.microsoft.com/office/drawing/2014/main" id="{C8DD0055-E542-4794-885B-560ABD8BD7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00550" y="1733550"/>
            <a:ext cx="3390900" cy="3390900"/>
          </a:xfrm>
          <a:prstGeom prst="rect">
            <a:avLst/>
          </a:prstGeom>
        </p:spPr>
      </p:pic>
    </p:spTree>
    <p:extLst>
      <p:ext uri="{BB962C8B-B14F-4D97-AF65-F5344CB8AC3E}">
        <p14:creationId xmlns:p14="http://schemas.microsoft.com/office/powerpoint/2010/main" val="1950245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5">
            <a:extLst>
              <a:ext uri="{FF2B5EF4-FFF2-40B4-BE49-F238E27FC236}">
                <a16:creationId xmlns:a16="http://schemas.microsoft.com/office/drawing/2014/main" id="{56F2B6C0-9F0D-3D43-BEAE-17F452308256}"/>
              </a:ext>
            </a:extLst>
          </p:cNvPr>
          <p:cNvSpPr>
            <a:spLocks noGrp="1"/>
          </p:cNvSpPr>
          <p:nvPr>
            <p:ph type="subTitle" idx="1"/>
          </p:nvPr>
        </p:nvSpPr>
        <p:spPr>
          <a:prstGeom prst="rect">
            <a:avLst/>
          </a:prstGeom>
        </p:spPr>
        <p:txBody>
          <a:bodyPr/>
          <a:lstStyle/>
          <a:p>
            <a:pPr marL="0" indent="0" algn="l">
              <a:buNone/>
            </a:pPr>
            <a:r>
              <a:rPr lang="fr-FR">
                <a:solidFill>
                  <a:schemeClr val="bg1"/>
                </a:solidFill>
                <a:latin typeface="Montserrat Medium" pitchFamily="2" charset="77"/>
              </a:rPr>
              <a:t>INTRODUCTION</a:t>
            </a:r>
          </a:p>
        </p:txBody>
      </p:sp>
      <p:sp>
        <p:nvSpPr>
          <p:cNvPr id="7" name="ZoneTexte 6">
            <a:extLst>
              <a:ext uri="{FF2B5EF4-FFF2-40B4-BE49-F238E27FC236}">
                <a16:creationId xmlns:a16="http://schemas.microsoft.com/office/drawing/2014/main" id="{58C1B712-100B-3047-9E28-B1A51BABF67B}"/>
              </a:ext>
            </a:extLst>
          </p:cNvPr>
          <p:cNvSpPr txBox="1"/>
          <p:nvPr/>
        </p:nvSpPr>
        <p:spPr>
          <a:xfrm>
            <a:off x="1444711" y="1657179"/>
            <a:ext cx="3263900" cy="2246769"/>
          </a:xfrm>
          <a:prstGeom prst="rect">
            <a:avLst/>
          </a:prstGeom>
          <a:noFill/>
        </p:spPr>
        <p:txBody>
          <a:bodyPr wrap="square" rtlCol="0" anchor="t">
            <a:spAutoFit/>
          </a:bodyPr>
          <a:lstStyle/>
          <a:p>
            <a:r>
              <a:rPr lang="fr-FR" sz="14000" b="1" spc="600">
                <a:solidFill>
                  <a:schemeClr val="bg1"/>
                </a:solidFill>
                <a:latin typeface="Montserrat"/>
              </a:rPr>
              <a:t>01</a:t>
            </a:r>
            <a:endParaRPr lang="fr-FR" sz="14000" b="1" spc="600" baseline="0">
              <a:solidFill>
                <a:schemeClr val="bg1"/>
              </a:solidFill>
              <a:latin typeface="Montserrat" pitchFamily="2" charset="77"/>
            </a:endParaRPr>
          </a:p>
        </p:txBody>
      </p:sp>
    </p:spTree>
    <p:extLst>
      <p:ext uri="{BB962C8B-B14F-4D97-AF65-F5344CB8AC3E}">
        <p14:creationId xmlns:p14="http://schemas.microsoft.com/office/powerpoint/2010/main" val="42797767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EFC93F-0BCB-4FE9-B343-6205C0CAB95F}"/>
              </a:ext>
            </a:extLst>
          </p:cNvPr>
          <p:cNvSpPr>
            <a:spLocks noGrp="1"/>
          </p:cNvSpPr>
          <p:nvPr>
            <p:ph type="title"/>
          </p:nvPr>
        </p:nvSpPr>
        <p:spPr/>
        <p:txBody>
          <a:bodyPr/>
          <a:lstStyle/>
          <a:p>
            <a:r>
              <a:rPr lang="fr-FR" err="1"/>
              <a:t>Execution</a:t>
            </a:r>
            <a:r>
              <a:rPr lang="fr-FR"/>
              <a:t> Policy</a:t>
            </a:r>
          </a:p>
        </p:txBody>
      </p:sp>
      <p:sp>
        <p:nvSpPr>
          <p:cNvPr id="3" name="Espace réservé du contenu 2">
            <a:extLst>
              <a:ext uri="{FF2B5EF4-FFF2-40B4-BE49-F238E27FC236}">
                <a16:creationId xmlns:a16="http://schemas.microsoft.com/office/drawing/2014/main" id="{CBBA25F0-DDF7-43E6-8343-73CF1BE11D7E}"/>
              </a:ext>
            </a:extLst>
          </p:cNvPr>
          <p:cNvSpPr>
            <a:spLocks noGrp="1"/>
          </p:cNvSpPr>
          <p:nvPr>
            <p:ph idx="1"/>
          </p:nvPr>
        </p:nvSpPr>
        <p:spPr/>
        <p:txBody>
          <a:bodyPr/>
          <a:lstStyle/>
          <a:p>
            <a:r>
              <a:rPr lang="fr-FR"/>
              <a:t>Par défaut, PowerShell n’autorise pas l’exécution des scripts sans restriction.</a:t>
            </a:r>
          </a:p>
          <a:p>
            <a:endParaRPr lang="fr-FR"/>
          </a:p>
          <a:p>
            <a:r>
              <a:rPr lang="fr-FR"/>
              <a:t>Vous pouvez afficher la </a:t>
            </a:r>
            <a:r>
              <a:rPr lang="fr-FR" err="1"/>
              <a:t>policy</a:t>
            </a:r>
            <a:r>
              <a:rPr lang="fr-FR"/>
              <a:t> actuelle d’exécution des scripts via le </a:t>
            </a:r>
            <a:r>
              <a:rPr lang="fr-FR" err="1"/>
              <a:t>CmdLets</a:t>
            </a:r>
            <a:r>
              <a:rPr lang="fr-FR"/>
              <a:t> : </a:t>
            </a:r>
            <a:r>
              <a:rPr lang="fr-FR" err="1"/>
              <a:t>Get-ExecutionPolicy</a:t>
            </a:r>
            <a:endParaRPr lang="fr-FR"/>
          </a:p>
          <a:p>
            <a:endParaRPr lang="fr-FR"/>
          </a:p>
          <a:p>
            <a:r>
              <a:rPr lang="fr-FR"/>
              <a:t>Par défaut, sur les serveurs, la </a:t>
            </a:r>
            <a:r>
              <a:rPr lang="fr-FR" err="1"/>
              <a:t>policy</a:t>
            </a:r>
            <a:r>
              <a:rPr lang="fr-FR"/>
              <a:t> est en « </a:t>
            </a:r>
            <a:r>
              <a:rPr lang="fr-FR" err="1"/>
              <a:t>Remote</a:t>
            </a:r>
            <a:r>
              <a:rPr lang="fr-FR"/>
              <a:t> </a:t>
            </a:r>
            <a:r>
              <a:rPr lang="fr-FR" err="1"/>
              <a:t>Signed</a:t>
            </a:r>
            <a:r>
              <a:rPr lang="fr-FR"/>
              <a:t> », ce qui implique que les scripts venant d’internet devront être signés pour être exécutés.</a:t>
            </a:r>
          </a:p>
        </p:txBody>
      </p:sp>
      <p:sp>
        <p:nvSpPr>
          <p:cNvPr id="4" name="Espace réservé du pied de page 3">
            <a:extLst>
              <a:ext uri="{FF2B5EF4-FFF2-40B4-BE49-F238E27FC236}">
                <a16:creationId xmlns:a16="http://schemas.microsoft.com/office/drawing/2014/main" id="{BD5BAECE-EEA9-4A7F-A750-5B0DE36F9DE0}"/>
              </a:ext>
            </a:extLst>
          </p:cNvPr>
          <p:cNvSpPr>
            <a:spLocks noGrp="1"/>
          </p:cNvSpPr>
          <p:nvPr>
            <p:ph type="ftr" sz="quarter" idx="11"/>
          </p:nvPr>
        </p:nvSpPr>
        <p:spPr/>
        <p:txBody>
          <a:bodyPr/>
          <a:lstStyle/>
          <a:p>
            <a:r>
              <a:rPr lang="fr-FR"/>
              <a:t>L’usage et la reproduction de ce document sont interdits</a:t>
            </a:r>
          </a:p>
        </p:txBody>
      </p:sp>
      <p:sp>
        <p:nvSpPr>
          <p:cNvPr id="9" name="ZoneTexte 8">
            <a:extLst>
              <a:ext uri="{FF2B5EF4-FFF2-40B4-BE49-F238E27FC236}">
                <a16:creationId xmlns:a16="http://schemas.microsoft.com/office/drawing/2014/main" id="{6C14257F-594A-4EEB-BF0E-198ED3A12511}"/>
              </a:ext>
            </a:extLst>
          </p:cNvPr>
          <p:cNvSpPr txBox="1"/>
          <p:nvPr/>
        </p:nvSpPr>
        <p:spPr>
          <a:xfrm>
            <a:off x="9696449" y="61401"/>
            <a:ext cx="2466975" cy="954107"/>
          </a:xfrm>
          <a:prstGeom prst="rect">
            <a:avLst/>
          </a:prstGeom>
          <a:noFill/>
        </p:spPr>
        <p:txBody>
          <a:bodyPr wrap="square">
            <a:spAutoFit/>
          </a:bodyPr>
          <a:lstStyle/>
          <a:p>
            <a:pPr marL="266700" indent="-266700">
              <a:buFont typeface="+mj-lt"/>
              <a:buAutoNum type="arabicPeriod" startAt="4"/>
            </a:pPr>
            <a:r>
              <a:rPr lang="fr-FR" sz="1400">
                <a:solidFill>
                  <a:schemeClr val="accent6"/>
                </a:solidFill>
              </a:rPr>
              <a:t>Les scripts</a:t>
            </a:r>
          </a:p>
          <a:p>
            <a:pPr marL="266700" indent="-266700">
              <a:buFont typeface="+mj-lt"/>
              <a:buAutoNum type="arabicPeriod" startAt="4"/>
            </a:pPr>
            <a:r>
              <a:rPr lang="fr-FR" sz="1400">
                <a:solidFill>
                  <a:schemeClr val="accent5"/>
                </a:solidFill>
              </a:rPr>
              <a:t>Les modules</a:t>
            </a:r>
          </a:p>
          <a:p>
            <a:pPr marL="266700" indent="-266700">
              <a:buFont typeface="+mj-lt"/>
              <a:buAutoNum type="arabicPeriod" startAt="4"/>
            </a:pPr>
            <a:r>
              <a:rPr lang="fr-FR" sz="1400">
                <a:solidFill>
                  <a:schemeClr val="accent5"/>
                </a:solidFill>
              </a:rPr>
              <a:t>PS </a:t>
            </a:r>
            <a:r>
              <a:rPr lang="en-US" sz="1400">
                <a:solidFill>
                  <a:schemeClr val="accent5"/>
                </a:solidFill>
              </a:rPr>
              <a:t>Remoting</a:t>
            </a:r>
          </a:p>
          <a:p>
            <a:pPr marL="266700" indent="-266700">
              <a:buFont typeface="+mj-lt"/>
              <a:buAutoNum type="arabicPeriod" startAt="4"/>
            </a:pPr>
            <a:r>
              <a:rPr lang="fr-FR" sz="1400">
                <a:solidFill>
                  <a:schemeClr val="accent5"/>
                </a:solidFill>
              </a:rPr>
              <a:t>Environnement de travail</a:t>
            </a:r>
          </a:p>
        </p:txBody>
      </p:sp>
    </p:spTree>
    <p:extLst>
      <p:ext uri="{BB962C8B-B14F-4D97-AF65-F5344CB8AC3E}">
        <p14:creationId xmlns:p14="http://schemas.microsoft.com/office/powerpoint/2010/main" val="28659212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54661E-53B6-4C3D-B2D4-B22427B4E0F2}"/>
              </a:ext>
            </a:extLst>
          </p:cNvPr>
          <p:cNvSpPr>
            <a:spLocks noGrp="1"/>
          </p:cNvSpPr>
          <p:nvPr>
            <p:ph type="title"/>
          </p:nvPr>
        </p:nvSpPr>
        <p:spPr/>
        <p:txBody>
          <a:bodyPr/>
          <a:lstStyle/>
          <a:p>
            <a:r>
              <a:rPr lang="fr-FR"/>
              <a:t>Script </a:t>
            </a:r>
            <a:r>
              <a:rPr lang="fr-FR" err="1"/>
              <a:t>Signing</a:t>
            </a:r>
            <a:r>
              <a:rPr lang="fr-FR"/>
              <a:t>	</a:t>
            </a:r>
          </a:p>
        </p:txBody>
      </p:sp>
      <p:sp>
        <p:nvSpPr>
          <p:cNvPr id="3" name="Espace réservé du contenu 2">
            <a:extLst>
              <a:ext uri="{FF2B5EF4-FFF2-40B4-BE49-F238E27FC236}">
                <a16:creationId xmlns:a16="http://schemas.microsoft.com/office/drawing/2014/main" id="{72D07259-3456-4127-AC05-F6F8C2C76699}"/>
              </a:ext>
            </a:extLst>
          </p:cNvPr>
          <p:cNvSpPr>
            <a:spLocks noGrp="1"/>
          </p:cNvSpPr>
          <p:nvPr>
            <p:ph idx="1"/>
          </p:nvPr>
        </p:nvSpPr>
        <p:spPr/>
        <p:txBody>
          <a:bodyPr/>
          <a:lstStyle/>
          <a:p>
            <a:r>
              <a:rPr lang="fr-FR"/>
              <a:t>En entreprise on pourra, par exemple, limiter l’exécution des scripts aux développement interne.</a:t>
            </a:r>
          </a:p>
          <a:p>
            <a:r>
              <a:rPr lang="fr-FR"/>
              <a:t>Pour cela les scripts devront être signés via un certificat émis par la PKI via un </a:t>
            </a:r>
            <a:r>
              <a:rPr lang="fr-FR" err="1"/>
              <a:t>template</a:t>
            </a:r>
            <a:r>
              <a:rPr lang="fr-FR"/>
              <a:t> « </a:t>
            </a:r>
            <a:r>
              <a:rPr lang="fr-FR" err="1"/>
              <a:t>codesign</a:t>
            </a:r>
            <a:r>
              <a:rPr lang="fr-FR"/>
              <a:t> ».</a:t>
            </a:r>
          </a:p>
          <a:p>
            <a:endParaRPr lang="fr-FR"/>
          </a:p>
          <a:p>
            <a:endParaRPr lang="fr-FR"/>
          </a:p>
        </p:txBody>
      </p:sp>
      <p:sp>
        <p:nvSpPr>
          <p:cNvPr id="4" name="Espace réservé du pied de page 3">
            <a:extLst>
              <a:ext uri="{FF2B5EF4-FFF2-40B4-BE49-F238E27FC236}">
                <a16:creationId xmlns:a16="http://schemas.microsoft.com/office/drawing/2014/main" id="{A960E6C5-E878-4CC9-8A8F-6C720006B8C8}"/>
              </a:ext>
            </a:extLst>
          </p:cNvPr>
          <p:cNvSpPr>
            <a:spLocks noGrp="1"/>
          </p:cNvSpPr>
          <p:nvPr>
            <p:ph type="ftr" sz="quarter" idx="11"/>
          </p:nvPr>
        </p:nvSpPr>
        <p:spPr/>
        <p:txBody>
          <a:bodyPr/>
          <a:lstStyle/>
          <a:p>
            <a:r>
              <a:rPr lang="fr-FR"/>
              <a:t>L’usage et la reproduction de ce document sont interdits</a:t>
            </a:r>
          </a:p>
        </p:txBody>
      </p:sp>
      <p:sp>
        <p:nvSpPr>
          <p:cNvPr id="6" name="ZoneTexte 5">
            <a:extLst>
              <a:ext uri="{FF2B5EF4-FFF2-40B4-BE49-F238E27FC236}">
                <a16:creationId xmlns:a16="http://schemas.microsoft.com/office/drawing/2014/main" id="{7A7339DF-F31A-45FE-93FD-E5781B9C7090}"/>
              </a:ext>
            </a:extLst>
          </p:cNvPr>
          <p:cNvSpPr txBox="1"/>
          <p:nvPr/>
        </p:nvSpPr>
        <p:spPr>
          <a:xfrm>
            <a:off x="838200" y="4018088"/>
            <a:ext cx="9048750" cy="307777"/>
          </a:xfrm>
          <a:prstGeom prst="rect">
            <a:avLst/>
          </a:prstGeom>
          <a:solidFill>
            <a:srgbClr val="282C34"/>
          </a:solidFill>
        </p:spPr>
        <p:txBody>
          <a:bodyPr wrap="square" rtlCol="0" anchor="t">
            <a:spAutoFit/>
          </a:bodyPr>
          <a:lstStyle/>
          <a:p>
            <a:r>
              <a:rPr lang="fr-FR" sz="1400">
                <a:solidFill>
                  <a:srgbClr val="56B6C2"/>
                </a:solidFill>
                <a:latin typeface=" OperatorMono NF Light"/>
              </a:rPr>
              <a:t>Set-</a:t>
            </a:r>
            <a:r>
              <a:rPr lang="fr-FR" sz="1400" err="1">
                <a:solidFill>
                  <a:srgbClr val="56B6C2"/>
                </a:solidFill>
                <a:latin typeface=" OperatorMono NF Light"/>
              </a:rPr>
              <a:t>AuthenticodeSignature</a:t>
            </a:r>
            <a:r>
              <a:rPr lang="fr-FR" sz="1400">
                <a:solidFill>
                  <a:srgbClr val="ABB2BF"/>
                </a:solidFill>
                <a:latin typeface=" OperatorMono NF Light"/>
              </a:rPr>
              <a:t> </a:t>
            </a:r>
            <a:r>
              <a:rPr lang="fr-FR" sz="1400">
                <a:solidFill>
                  <a:srgbClr val="56B6C2"/>
                </a:solidFill>
                <a:latin typeface=" OperatorMono NF Light"/>
              </a:rPr>
              <a:t>-</a:t>
            </a:r>
            <a:r>
              <a:rPr lang="fr-FR" sz="1400" err="1">
                <a:solidFill>
                  <a:srgbClr val="ABB2BF"/>
                </a:solidFill>
                <a:latin typeface=" OperatorMono NF Light"/>
              </a:rPr>
              <a:t>FilePath</a:t>
            </a:r>
            <a:r>
              <a:rPr lang="fr-FR" sz="1400">
                <a:solidFill>
                  <a:srgbClr val="ABB2BF"/>
                </a:solidFill>
                <a:latin typeface=" OperatorMono NF Light"/>
              </a:rPr>
              <a:t> .\testscript.ps1 </a:t>
            </a:r>
            <a:r>
              <a:rPr lang="fr-FR" sz="1400">
                <a:solidFill>
                  <a:srgbClr val="56B6C2"/>
                </a:solidFill>
                <a:latin typeface=" OperatorMono NF Light"/>
              </a:rPr>
              <a:t>-</a:t>
            </a:r>
            <a:r>
              <a:rPr lang="fr-FR" sz="1400" err="1">
                <a:solidFill>
                  <a:srgbClr val="ABB2BF"/>
                </a:solidFill>
                <a:latin typeface=" OperatorMono NF Light"/>
              </a:rPr>
              <a:t>Certificate</a:t>
            </a:r>
            <a:r>
              <a:rPr lang="fr-FR" sz="1400">
                <a:solidFill>
                  <a:srgbClr val="ABB2BF"/>
                </a:solidFill>
                <a:latin typeface=" OperatorMono NF Light"/>
              </a:rPr>
              <a:t> (</a:t>
            </a:r>
            <a:r>
              <a:rPr lang="fr-FR" sz="1400" err="1">
                <a:solidFill>
                  <a:srgbClr val="56B6C2"/>
                </a:solidFill>
                <a:latin typeface=" OperatorMono NF Light"/>
              </a:rPr>
              <a:t>Get-ChildItem</a:t>
            </a:r>
            <a:r>
              <a:rPr lang="fr-FR" sz="1400">
                <a:solidFill>
                  <a:srgbClr val="ABB2BF"/>
                </a:solidFill>
                <a:latin typeface=" OperatorMono NF Light"/>
              </a:rPr>
              <a:t> Cert:\</a:t>
            </a:r>
            <a:r>
              <a:rPr lang="fr-FR" sz="1400" err="1">
                <a:solidFill>
                  <a:srgbClr val="ABB2BF"/>
                </a:solidFill>
                <a:latin typeface=" OperatorMono NF Light"/>
              </a:rPr>
              <a:t>CurrentUser</a:t>
            </a:r>
            <a:r>
              <a:rPr lang="fr-FR" sz="1400">
                <a:solidFill>
                  <a:srgbClr val="ABB2BF"/>
                </a:solidFill>
                <a:latin typeface=" OperatorMono NF Light"/>
              </a:rPr>
              <a:t>\</a:t>
            </a:r>
            <a:r>
              <a:rPr lang="fr-FR" sz="1400" err="1">
                <a:solidFill>
                  <a:srgbClr val="ABB2BF"/>
                </a:solidFill>
                <a:latin typeface=" OperatorMono NF Light"/>
              </a:rPr>
              <a:t>My</a:t>
            </a:r>
            <a:r>
              <a:rPr lang="fr-FR" sz="1400">
                <a:solidFill>
                  <a:srgbClr val="ABB2BF"/>
                </a:solidFill>
                <a:latin typeface=" OperatorMono NF Light"/>
              </a:rPr>
              <a:t> </a:t>
            </a:r>
            <a:r>
              <a:rPr lang="fr-FR" sz="1400">
                <a:solidFill>
                  <a:srgbClr val="56B6C2"/>
                </a:solidFill>
                <a:latin typeface=" OperatorMono NF Light"/>
              </a:rPr>
              <a:t>-</a:t>
            </a:r>
            <a:r>
              <a:rPr lang="fr-FR" sz="1400" err="1">
                <a:solidFill>
                  <a:srgbClr val="ABB2BF"/>
                </a:solidFill>
                <a:latin typeface=" OperatorMono NF Light"/>
              </a:rPr>
              <a:t>CodeSigningCert</a:t>
            </a:r>
            <a:r>
              <a:rPr lang="fr-FR" sz="1400">
                <a:solidFill>
                  <a:srgbClr val="ABB2BF"/>
                </a:solidFill>
                <a:latin typeface=" OperatorMono NF Light"/>
              </a:rPr>
              <a:t>)</a:t>
            </a:r>
          </a:p>
        </p:txBody>
      </p:sp>
      <p:sp>
        <p:nvSpPr>
          <p:cNvPr id="10" name="ZoneTexte 9">
            <a:extLst>
              <a:ext uri="{FF2B5EF4-FFF2-40B4-BE49-F238E27FC236}">
                <a16:creationId xmlns:a16="http://schemas.microsoft.com/office/drawing/2014/main" id="{38E55156-DF60-4A10-B49F-6A89307FA6A9}"/>
              </a:ext>
            </a:extLst>
          </p:cNvPr>
          <p:cNvSpPr txBox="1"/>
          <p:nvPr/>
        </p:nvSpPr>
        <p:spPr>
          <a:xfrm>
            <a:off x="9696449" y="61401"/>
            <a:ext cx="2466975" cy="954107"/>
          </a:xfrm>
          <a:prstGeom prst="rect">
            <a:avLst/>
          </a:prstGeom>
          <a:noFill/>
        </p:spPr>
        <p:txBody>
          <a:bodyPr wrap="square">
            <a:spAutoFit/>
          </a:bodyPr>
          <a:lstStyle/>
          <a:p>
            <a:pPr marL="266700" indent="-266700">
              <a:buFont typeface="+mj-lt"/>
              <a:buAutoNum type="arabicPeriod" startAt="4"/>
            </a:pPr>
            <a:r>
              <a:rPr lang="fr-FR" sz="1400">
                <a:solidFill>
                  <a:schemeClr val="accent6"/>
                </a:solidFill>
              </a:rPr>
              <a:t>Les scripts</a:t>
            </a:r>
          </a:p>
          <a:p>
            <a:pPr marL="266700" indent="-266700">
              <a:buFont typeface="+mj-lt"/>
              <a:buAutoNum type="arabicPeriod" startAt="4"/>
            </a:pPr>
            <a:r>
              <a:rPr lang="fr-FR" sz="1400">
                <a:solidFill>
                  <a:schemeClr val="accent5"/>
                </a:solidFill>
              </a:rPr>
              <a:t>Les modules</a:t>
            </a:r>
          </a:p>
          <a:p>
            <a:pPr marL="266700" indent="-266700">
              <a:buFont typeface="+mj-lt"/>
              <a:buAutoNum type="arabicPeriod" startAt="4"/>
            </a:pPr>
            <a:r>
              <a:rPr lang="fr-FR" sz="1400">
                <a:solidFill>
                  <a:schemeClr val="accent5"/>
                </a:solidFill>
              </a:rPr>
              <a:t>PS </a:t>
            </a:r>
            <a:r>
              <a:rPr lang="en-US" sz="1400">
                <a:solidFill>
                  <a:schemeClr val="accent5"/>
                </a:solidFill>
              </a:rPr>
              <a:t>Remoting</a:t>
            </a:r>
          </a:p>
          <a:p>
            <a:pPr marL="266700" indent="-266700">
              <a:buFont typeface="+mj-lt"/>
              <a:buAutoNum type="arabicPeriod" startAt="4"/>
            </a:pPr>
            <a:r>
              <a:rPr lang="fr-FR" sz="1400">
                <a:solidFill>
                  <a:schemeClr val="accent5"/>
                </a:solidFill>
              </a:rPr>
              <a:t>Environnement de travail</a:t>
            </a:r>
          </a:p>
        </p:txBody>
      </p:sp>
    </p:spTree>
    <p:extLst>
      <p:ext uri="{BB962C8B-B14F-4D97-AF65-F5344CB8AC3E}">
        <p14:creationId xmlns:p14="http://schemas.microsoft.com/office/powerpoint/2010/main" val="15822105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5">
            <a:extLst>
              <a:ext uri="{FF2B5EF4-FFF2-40B4-BE49-F238E27FC236}">
                <a16:creationId xmlns:a16="http://schemas.microsoft.com/office/drawing/2014/main" id="{56F2B6C0-9F0D-3D43-BEAE-17F452308256}"/>
              </a:ext>
            </a:extLst>
          </p:cNvPr>
          <p:cNvSpPr>
            <a:spLocks noGrp="1"/>
          </p:cNvSpPr>
          <p:nvPr>
            <p:ph type="subTitle" idx="1"/>
          </p:nvPr>
        </p:nvSpPr>
        <p:spPr>
          <a:prstGeom prst="rect">
            <a:avLst/>
          </a:prstGeom>
        </p:spPr>
        <p:txBody>
          <a:bodyPr/>
          <a:lstStyle/>
          <a:p>
            <a:pPr marL="0" indent="0" algn="l">
              <a:buNone/>
            </a:pPr>
            <a:r>
              <a:rPr lang="fr-FR">
                <a:solidFill>
                  <a:schemeClr val="bg1"/>
                </a:solidFill>
                <a:latin typeface="Montserrat Medium" pitchFamily="2" charset="77"/>
              </a:rPr>
              <a:t>Developper un Outil : Les MODULES</a:t>
            </a:r>
          </a:p>
        </p:txBody>
      </p:sp>
      <p:sp>
        <p:nvSpPr>
          <p:cNvPr id="7" name="ZoneTexte 6">
            <a:extLst>
              <a:ext uri="{FF2B5EF4-FFF2-40B4-BE49-F238E27FC236}">
                <a16:creationId xmlns:a16="http://schemas.microsoft.com/office/drawing/2014/main" id="{58C1B712-100B-3047-9E28-B1A51BABF67B}"/>
              </a:ext>
            </a:extLst>
          </p:cNvPr>
          <p:cNvSpPr txBox="1"/>
          <p:nvPr/>
        </p:nvSpPr>
        <p:spPr>
          <a:xfrm>
            <a:off x="1444711" y="1657179"/>
            <a:ext cx="3263900" cy="2246769"/>
          </a:xfrm>
          <a:prstGeom prst="rect">
            <a:avLst/>
          </a:prstGeom>
          <a:noFill/>
        </p:spPr>
        <p:txBody>
          <a:bodyPr wrap="square" rtlCol="0" anchor="t">
            <a:spAutoFit/>
          </a:bodyPr>
          <a:lstStyle/>
          <a:p>
            <a:r>
              <a:rPr lang="fr-FR" sz="14000" b="1" spc="600">
                <a:solidFill>
                  <a:schemeClr val="bg1"/>
                </a:solidFill>
                <a:latin typeface="Montserrat"/>
              </a:rPr>
              <a:t>05</a:t>
            </a:r>
            <a:endParaRPr lang="fr-FR" sz="14000" b="1" spc="600" baseline="0">
              <a:solidFill>
                <a:schemeClr val="bg1"/>
              </a:solidFill>
              <a:latin typeface="Montserrat" pitchFamily="2" charset="77"/>
            </a:endParaRPr>
          </a:p>
        </p:txBody>
      </p:sp>
    </p:spTree>
    <p:extLst>
      <p:ext uri="{BB962C8B-B14F-4D97-AF65-F5344CB8AC3E}">
        <p14:creationId xmlns:p14="http://schemas.microsoft.com/office/powerpoint/2010/main" val="42924356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BE2A1B-1BCA-44C6-9145-C882DA11AD43}"/>
              </a:ext>
            </a:extLst>
          </p:cNvPr>
          <p:cNvSpPr>
            <a:spLocks noGrp="1"/>
          </p:cNvSpPr>
          <p:nvPr>
            <p:ph type="title"/>
          </p:nvPr>
        </p:nvSpPr>
        <p:spPr/>
        <p:txBody>
          <a:bodyPr/>
          <a:lstStyle/>
          <a:p>
            <a:r>
              <a:rPr lang="fr-FR"/>
              <a:t>Qu’est-ce qu’un module ?</a:t>
            </a:r>
          </a:p>
        </p:txBody>
      </p:sp>
      <p:sp>
        <p:nvSpPr>
          <p:cNvPr id="8" name="Espace réservé du contenu 7">
            <a:extLst>
              <a:ext uri="{FF2B5EF4-FFF2-40B4-BE49-F238E27FC236}">
                <a16:creationId xmlns:a16="http://schemas.microsoft.com/office/drawing/2014/main" id="{86752CC3-7D90-4BAE-B914-3466F01986B6}"/>
              </a:ext>
            </a:extLst>
          </p:cNvPr>
          <p:cNvSpPr>
            <a:spLocks noGrp="1"/>
          </p:cNvSpPr>
          <p:nvPr>
            <p:ph idx="1"/>
          </p:nvPr>
        </p:nvSpPr>
        <p:spPr/>
        <p:txBody>
          <a:bodyPr>
            <a:normAutofit/>
          </a:bodyPr>
          <a:lstStyle/>
          <a:p>
            <a:r>
              <a:rPr lang="fr-FR" sz="2400"/>
              <a:t>Un module est un ensemble de fonction associées, regroupées sous la forme d’une unité (généralement enregistrée dans un répertoire unique). </a:t>
            </a:r>
          </a:p>
          <a:p>
            <a:pPr marL="0" indent="0">
              <a:buNone/>
            </a:pPr>
            <a:endParaRPr lang="fr-FR" sz="2400"/>
          </a:p>
          <a:p>
            <a:r>
              <a:rPr lang="fr-FR" sz="2400"/>
              <a:t>En définissant un ensemble de fonction, d’</a:t>
            </a:r>
            <a:r>
              <a:rPr lang="fr-FR" sz="2400" err="1"/>
              <a:t>assembly</a:t>
            </a:r>
            <a:r>
              <a:rPr lang="fr-FR" sz="2400"/>
              <a:t> et de ressources communes en tant que module, vous pouvez charger, conserver et partager votre code beaucoup plus facilement que vous ne le feriez autrement.</a:t>
            </a:r>
          </a:p>
        </p:txBody>
      </p:sp>
      <p:sp>
        <p:nvSpPr>
          <p:cNvPr id="5" name="Espace réservé du pied de page 4">
            <a:extLst>
              <a:ext uri="{FF2B5EF4-FFF2-40B4-BE49-F238E27FC236}">
                <a16:creationId xmlns:a16="http://schemas.microsoft.com/office/drawing/2014/main" id="{02EAA639-C1AC-480F-A7EB-DA25311DFAA7}"/>
              </a:ext>
            </a:extLst>
          </p:cNvPr>
          <p:cNvSpPr>
            <a:spLocks noGrp="1"/>
          </p:cNvSpPr>
          <p:nvPr>
            <p:ph type="ftr" sz="quarter" idx="11"/>
          </p:nvPr>
        </p:nvSpPr>
        <p:spPr/>
        <p:txBody>
          <a:bodyPr/>
          <a:lstStyle/>
          <a:p>
            <a:r>
              <a:rPr lang="fr-FR"/>
              <a:t>L’usage et la reproduction de ce document sont interdits</a:t>
            </a:r>
          </a:p>
        </p:txBody>
      </p:sp>
      <p:sp>
        <p:nvSpPr>
          <p:cNvPr id="4" name="ZoneTexte 3">
            <a:extLst>
              <a:ext uri="{FF2B5EF4-FFF2-40B4-BE49-F238E27FC236}">
                <a16:creationId xmlns:a16="http://schemas.microsoft.com/office/drawing/2014/main" id="{DF1CA292-6136-46C2-AB8A-D780562E8A49}"/>
              </a:ext>
            </a:extLst>
          </p:cNvPr>
          <p:cNvSpPr txBox="1"/>
          <p:nvPr/>
        </p:nvSpPr>
        <p:spPr>
          <a:xfrm>
            <a:off x="9696449" y="61401"/>
            <a:ext cx="2466975" cy="954107"/>
          </a:xfrm>
          <a:prstGeom prst="rect">
            <a:avLst/>
          </a:prstGeom>
          <a:noFill/>
        </p:spPr>
        <p:txBody>
          <a:bodyPr wrap="square">
            <a:spAutoFit/>
          </a:bodyPr>
          <a:lstStyle/>
          <a:p>
            <a:pPr marL="266700" indent="-266700">
              <a:buFont typeface="+mj-lt"/>
              <a:buAutoNum type="arabicPeriod" startAt="4"/>
            </a:pPr>
            <a:r>
              <a:rPr lang="fr-FR" sz="1400">
                <a:solidFill>
                  <a:schemeClr val="accent5"/>
                </a:solidFill>
              </a:rPr>
              <a:t>Les scripts</a:t>
            </a:r>
          </a:p>
          <a:p>
            <a:pPr marL="266700" indent="-266700">
              <a:buFont typeface="+mj-lt"/>
              <a:buAutoNum type="arabicPeriod" startAt="4"/>
            </a:pPr>
            <a:r>
              <a:rPr lang="fr-FR" sz="1400">
                <a:solidFill>
                  <a:schemeClr val="accent6"/>
                </a:solidFill>
              </a:rPr>
              <a:t>Les modules</a:t>
            </a:r>
          </a:p>
          <a:p>
            <a:pPr marL="266700" indent="-266700">
              <a:buFont typeface="+mj-lt"/>
              <a:buAutoNum type="arabicPeriod" startAt="4"/>
            </a:pPr>
            <a:r>
              <a:rPr lang="fr-FR" sz="1400">
                <a:solidFill>
                  <a:schemeClr val="accent5"/>
                </a:solidFill>
              </a:rPr>
              <a:t>PS </a:t>
            </a:r>
            <a:r>
              <a:rPr lang="en-US" sz="1400">
                <a:solidFill>
                  <a:schemeClr val="accent5"/>
                </a:solidFill>
              </a:rPr>
              <a:t>Remoting</a:t>
            </a:r>
          </a:p>
          <a:p>
            <a:pPr marL="266700" indent="-266700">
              <a:buFont typeface="+mj-lt"/>
              <a:buAutoNum type="arabicPeriod" startAt="4"/>
            </a:pPr>
            <a:r>
              <a:rPr lang="fr-FR" sz="1400">
                <a:solidFill>
                  <a:schemeClr val="accent5"/>
                </a:solidFill>
              </a:rPr>
              <a:t>Environnement de travail</a:t>
            </a:r>
          </a:p>
        </p:txBody>
      </p:sp>
    </p:spTree>
    <p:extLst>
      <p:ext uri="{BB962C8B-B14F-4D97-AF65-F5344CB8AC3E}">
        <p14:creationId xmlns:p14="http://schemas.microsoft.com/office/powerpoint/2010/main" val="23329831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BE2A1B-1BCA-44C6-9145-C882DA11AD43}"/>
              </a:ext>
            </a:extLst>
          </p:cNvPr>
          <p:cNvSpPr>
            <a:spLocks noGrp="1"/>
          </p:cNvSpPr>
          <p:nvPr>
            <p:ph type="title"/>
          </p:nvPr>
        </p:nvSpPr>
        <p:spPr/>
        <p:txBody>
          <a:bodyPr/>
          <a:lstStyle/>
          <a:p>
            <a:r>
              <a:rPr lang="fr-FR"/>
              <a:t>Qu’est-ce qu’un module ?</a:t>
            </a:r>
          </a:p>
        </p:txBody>
      </p:sp>
      <p:pic>
        <p:nvPicPr>
          <p:cNvPr id="3" name="Espace réservé du contenu 2">
            <a:extLst>
              <a:ext uri="{FF2B5EF4-FFF2-40B4-BE49-F238E27FC236}">
                <a16:creationId xmlns:a16="http://schemas.microsoft.com/office/drawing/2014/main" id="{917867B9-D5CA-4A8C-BA72-42B25E006586}"/>
              </a:ext>
            </a:extLst>
          </p:cNvPr>
          <p:cNvPicPr>
            <a:picLocks noGrp="1" noChangeAspect="1"/>
          </p:cNvPicPr>
          <p:nvPr>
            <p:ph idx="1"/>
          </p:nvPr>
        </p:nvPicPr>
        <p:blipFill>
          <a:blip r:embed="rId2"/>
          <a:stretch>
            <a:fillRect/>
          </a:stretch>
        </p:blipFill>
        <p:spPr>
          <a:xfrm>
            <a:off x="1238250" y="1690688"/>
            <a:ext cx="2162483" cy="4351338"/>
          </a:xfrm>
        </p:spPr>
      </p:pic>
      <p:sp>
        <p:nvSpPr>
          <p:cNvPr id="5" name="Espace réservé du pied de page 4">
            <a:extLst>
              <a:ext uri="{FF2B5EF4-FFF2-40B4-BE49-F238E27FC236}">
                <a16:creationId xmlns:a16="http://schemas.microsoft.com/office/drawing/2014/main" id="{02EAA639-C1AC-480F-A7EB-DA25311DFAA7}"/>
              </a:ext>
            </a:extLst>
          </p:cNvPr>
          <p:cNvSpPr>
            <a:spLocks noGrp="1"/>
          </p:cNvSpPr>
          <p:nvPr>
            <p:ph type="ftr" sz="quarter" idx="11"/>
          </p:nvPr>
        </p:nvSpPr>
        <p:spPr/>
        <p:txBody>
          <a:bodyPr/>
          <a:lstStyle/>
          <a:p>
            <a:r>
              <a:rPr lang="fr-FR"/>
              <a:t>L’usage et la reproduction de ce document sont interdits</a:t>
            </a:r>
          </a:p>
        </p:txBody>
      </p:sp>
      <p:sp>
        <p:nvSpPr>
          <p:cNvPr id="4" name="ZoneTexte 3">
            <a:extLst>
              <a:ext uri="{FF2B5EF4-FFF2-40B4-BE49-F238E27FC236}">
                <a16:creationId xmlns:a16="http://schemas.microsoft.com/office/drawing/2014/main" id="{E15001E2-753D-4C1C-AA3D-9AFEE965901D}"/>
              </a:ext>
            </a:extLst>
          </p:cNvPr>
          <p:cNvSpPr txBox="1"/>
          <p:nvPr/>
        </p:nvSpPr>
        <p:spPr>
          <a:xfrm>
            <a:off x="3767768" y="1690688"/>
            <a:ext cx="8227007" cy="3139321"/>
          </a:xfrm>
          <a:prstGeom prst="rect">
            <a:avLst/>
          </a:prstGeom>
          <a:noFill/>
        </p:spPr>
        <p:txBody>
          <a:bodyPr wrap="square" rtlCol="0" anchor="t">
            <a:spAutoFit/>
          </a:bodyPr>
          <a:lstStyle/>
          <a:p>
            <a:r>
              <a:rPr lang="fr-FR"/>
              <a:t>L’arborescence d’un module :</a:t>
            </a:r>
          </a:p>
          <a:p>
            <a:endParaRPr lang="fr-FR"/>
          </a:p>
          <a:p>
            <a:r>
              <a:rPr lang="fr-FR" b="1"/>
              <a:t>ModuleName.psm1 </a:t>
            </a:r>
            <a:r>
              <a:rPr lang="fr-FR"/>
              <a:t>– Fichier « </a:t>
            </a:r>
            <a:r>
              <a:rPr lang="fr-FR" err="1"/>
              <a:t>bootstrap</a:t>
            </a:r>
            <a:r>
              <a:rPr lang="fr-FR"/>
              <a:t> » qui chargera l’ensemble des fonctions, variables, classes du module</a:t>
            </a:r>
          </a:p>
          <a:p>
            <a:endParaRPr lang="fr-FR"/>
          </a:p>
          <a:p>
            <a:r>
              <a:rPr lang="fr-FR" b="1"/>
              <a:t>ModuleName.psd1 </a:t>
            </a:r>
            <a:r>
              <a:rPr lang="fr-FR"/>
              <a:t>– Contient les </a:t>
            </a:r>
            <a:r>
              <a:rPr lang="fr-FR" err="1"/>
              <a:t>metadatas</a:t>
            </a:r>
            <a:r>
              <a:rPr lang="fr-FR"/>
              <a:t> du module.</a:t>
            </a:r>
          </a:p>
          <a:p>
            <a:endParaRPr lang="fr-FR"/>
          </a:p>
          <a:p>
            <a:r>
              <a:rPr lang="fr-FR" b="1"/>
              <a:t>/Public </a:t>
            </a:r>
            <a:r>
              <a:rPr lang="fr-FR"/>
              <a:t>– Contient les fonctions publiques, qui seront exporter à l’utilisateur</a:t>
            </a:r>
          </a:p>
          <a:p>
            <a:endParaRPr lang="fr-FR"/>
          </a:p>
          <a:p>
            <a:r>
              <a:rPr lang="fr-FR" b="1"/>
              <a:t>/</a:t>
            </a:r>
            <a:r>
              <a:rPr lang="fr-FR" b="1" err="1"/>
              <a:t>Private</a:t>
            </a:r>
            <a:r>
              <a:rPr lang="fr-FR" b="1"/>
              <a:t> </a:t>
            </a:r>
            <a:r>
              <a:rPr lang="fr-FR"/>
              <a:t>– Contient les fonctions utilisées seulement par les autres fonctions du module</a:t>
            </a:r>
          </a:p>
        </p:txBody>
      </p:sp>
      <p:pic>
        <p:nvPicPr>
          <p:cNvPr id="20" name="Graphique 19" descr="Mégaphone">
            <a:extLst>
              <a:ext uri="{FF2B5EF4-FFF2-40B4-BE49-F238E27FC236}">
                <a16:creationId xmlns:a16="http://schemas.microsoft.com/office/drawing/2014/main" id="{482106C5-AAC2-468D-849D-88A5780AFB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90682" y="4915353"/>
            <a:ext cx="914400" cy="914400"/>
          </a:xfrm>
          <a:prstGeom prst="rect">
            <a:avLst/>
          </a:prstGeom>
        </p:spPr>
      </p:pic>
      <p:sp>
        <p:nvSpPr>
          <p:cNvPr id="21" name="ZoneTexte 20">
            <a:extLst>
              <a:ext uri="{FF2B5EF4-FFF2-40B4-BE49-F238E27FC236}">
                <a16:creationId xmlns:a16="http://schemas.microsoft.com/office/drawing/2014/main" id="{A551A03D-6325-4BFE-A42D-C213A875710B}"/>
              </a:ext>
            </a:extLst>
          </p:cNvPr>
          <p:cNvSpPr txBox="1"/>
          <p:nvPr/>
        </p:nvSpPr>
        <p:spPr>
          <a:xfrm>
            <a:off x="4805082" y="4954298"/>
            <a:ext cx="6548718" cy="738664"/>
          </a:xfrm>
          <a:prstGeom prst="rect">
            <a:avLst/>
          </a:prstGeom>
          <a:noFill/>
        </p:spPr>
        <p:txBody>
          <a:bodyPr wrap="square" rtlCol="0">
            <a:spAutoFit/>
          </a:bodyPr>
          <a:lstStyle/>
          <a:p>
            <a:r>
              <a:rPr lang="fr-FR" sz="1400"/>
              <a:t>Seule la présence des fichiers .psm1 et psd1 sont obligatoire, les fonctions peuvent être placées à n’importe quel point de l’arborescence.</a:t>
            </a:r>
          </a:p>
          <a:p>
            <a:r>
              <a:rPr lang="fr-FR" sz="1400"/>
              <a:t>Il s’agit là du modèle d’organisation le plus répandu.</a:t>
            </a:r>
          </a:p>
        </p:txBody>
      </p:sp>
      <p:sp>
        <p:nvSpPr>
          <p:cNvPr id="8" name="ZoneTexte 7">
            <a:extLst>
              <a:ext uri="{FF2B5EF4-FFF2-40B4-BE49-F238E27FC236}">
                <a16:creationId xmlns:a16="http://schemas.microsoft.com/office/drawing/2014/main" id="{E00A0B68-D59D-4011-9FCE-518CB6758517}"/>
              </a:ext>
            </a:extLst>
          </p:cNvPr>
          <p:cNvSpPr txBox="1"/>
          <p:nvPr/>
        </p:nvSpPr>
        <p:spPr>
          <a:xfrm>
            <a:off x="9696449" y="61401"/>
            <a:ext cx="2466975" cy="954107"/>
          </a:xfrm>
          <a:prstGeom prst="rect">
            <a:avLst/>
          </a:prstGeom>
          <a:noFill/>
        </p:spPr>
        <p:txBody>
          <a:bodyPr wrap="square">
            <a:spAutoFit/>
          </a:bodyPr>
          <a:lstStyle/>
          <a:p>
            <a:pPr marL="266700" indent="-266700">
              <a:buFont typeface="+mj-lt"/>
              <a:buAutoNum type="arabicPeriod" startAt="4"/>
            </a:pPr>
            <a:r>
              <a:rPr lang="fr-FR" sz="1400">
                <a:solidFill>
                  <a:schemeClr val="accent5"/>
                </a:solidFill>
              </a:rPr>
              <a:t>Les scripts</a:t>
            </a:r>
          </a:p>
          <a:p>
            <a:pPr marL="266700" indent="-266700">
              <a:buFont typeface="+mj-lt"/>
              <a:buAutoNum type="arabicPeriod" startAt="4"/>
            </a:pPr>
            <a:r>
              <a:rPr lang="fr-FR" sz="1400">
                <a:solidFill>
                  <a:schemeClr val="accent6"/>
                </a:solidFill>
              </a:rPr>
              <a:t>Les modules</a:t>
            </a:r>
          </a:p>
          <a:p>
            <a:pPr marL="266700" indent="-266700">
              <a:buFont typeface="+mj-lt"/>
              <a:buAutoNum type="arabicPeriod" startAt="4"/>
            </a:pPr>
            <a:r>
              <a:rPr lang="fr-FR" sz="1400">
                <a:solidFill>
                  <a:schemeClr val="accent5"/>
                </a:solidFill>
              </a:rPr>
              <a:t>PS </a:t>
            </a:r>
            <a:r>
              <a:rPr lang="en-US" sz="1400">
                <a:solidFill>
                  <a:schemeClr val="accent5"/>
                </a:solidFill>
              </a:rPr>
              <a:t>Remoting</a:t>
            </a:r>
          </a:p>
          <a:p>
            <a:pPr marL="266700" indent="-266700">
              <a:buFont typeface="+mj-lt"/>
              <a:buAutoNum type="arabicPeriod" startAt="4"/>
            </a:pPr>
            <a:r>
              <a:rPr lang="fr-FR" sz="1400">
                <a:solidFill>
                  <a:schemeClr val="accent5"/>
                </a:solidFill>
              </a:rPr>
              <a:t>Environnement de travail</a:t>
            </a:r>
          </a:p>
        </p:txBody>
      </p:sp>
    </p:spTree>
    <p:extLst>
      <p:ext uri="{BB962C8B-B14F-4D97-AF65-F5344CB8AC3E}">
        <p14:creationId xmlns:p14="http://schemas.microsoft.com/office/powerpoint/2010/main" val="40267133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BE2A1B-1BCA-44C6-9145-C882DA11AD43}"/>
              </a:ext>
            </a:extLst>
          </p:cNvPr>
          <p:cNvSpPr>
            <a:spLocks noGrp="1"/>
          </p:cNvSpPr>
          <p:nvPr>
            <p:ph type="title"/>
          </p:nvPr>
        </p:nvSpPr>
        <p:spPr/>
        <p:txBody>
          <a:bodyPr/>
          <a:lstStyle/>
          <a:p>
            <a:r>
              <a:rPr lang="fr-FR"/>
              <a:t>Trouver et télécharger des modules</a:t>
            </a:r>
          </a:p>
        </p:txBody>
      </p:sp>
      <p:sp>
        <p:nvSpPr>
          <p:cNvPr id="5" name="Espace réservé du pied de page 4">
            <a:extLst>
              <a:ext uri="{FF2B5EF4-FFF2-40B4-BE49-F238E27FC236}">
                <a16:creationId xmlns:a16="http://schemas.microsoft.com/office/drawing/2014/main" id="{02EAA639-C1AC-480F-A7EB-DA25311DFAA7}"/>
              </a:ext>
            </a:extLst>
          </p:cNvPr>
          <p:cNvSpPr>
            <a:spLocks noGrp="1"/>
          </p:cNvSpPr>
          <p:nvPr>
            <p:ph type="ftr" sz="quarter" idx="11"/>
          </p:nvPr>
        </p:nvSpPr>
        <p:spPr/>
        <p:txBody>
          <a:bodyPr/>
          <a:lstStyle/>
          <a:p>
            <a:r>
              <a:rPr lang="fr-FR"/>
              <a:t>L’usage et la reproduction de ce document sont interdits</a:t>
            </a:r>
          </a:p>
        </p:txBody>
      </p:sp>
      <p:sp>
        <p:nvSpPr>
          <p:cNvPr id="10" name="Rectangle 9">
            <a:extLst>
              <a:ext uri="{FF2B5EF4-FFF2-40B4-BE49-F238E27FC236}">
                <a16:creationId xmlns:a16="http://schemas.microsoft.com/office/drawing/2014/main" id="{DF2DB070-74C9-445D-B354-2E09BD01AB24}"/>
              </a:ext>
            </a:extLst>
          </p:cNvPr>
          <p:cNvSpPr/>
          <p:nvPr/>
        </p:nvSpPr>
        <p:spPr>
          <a:xfrm>
            <a:off x="1104905" y="1690688"/>
            <a:ext cx="8334930" cy="369332"/>
          </a:xfrm>
          <a:prstGeom prst="rect">
            <a:avLst/>
          </a:prstGeom>
          <a:solidFill>
            <a:srgbClr val="282C34"/>
          </a:solidFill>
        </p:spPr>
        <p:txBody>
          <a:bodyPr wrap="square">
            <a:spAutoFit/>
          </a:bodyPr>
          <a:lstStyle/>
          <a:p>
            <a:r>
              <a:rPr lang="fr-FR" err="1">
                <a:solidFill>
                  <a:srgbClr val="2BBAC5"/>
                </a:solidFill>
                <a:latin typeface="Consolas" panose="020B0609020204030204" pitchFamily="49" charset="0"/>
              </a:rPr>
              <a:t>Find</a:t>
            </a:r>
            <a:r>
              <a:rPr lang="fr-FR">
                <a:solidFill>
                  <a:srgbClr val="2BBAC5"/>
                </a:solidFill>
                <a:latin typeface="Consolas" panose="020B0609020204030204" pitchFamily="49" charset="0"/>
              </a:rPr>
              <a:t>-Module</a:t>
            </a:r>
            <a:r>
              <a:rPr lang="fr-FR">
                <a:solidFill>
                  <a:srgbClr val="ABB2BF"/>
                </a:solidFill>
                <a:latin typeface="Consolas" panose="020B0609020204030204" pitchFamily="49" charset="0"/>
              </a:rPr>
              <a:t> </a:t>
            </a:r>
            <a:r>
              <a:rPr lang="fr-FR">
                <a:solidFill>
                  <a:srgbClr val="2BBAC5"/>
                </a:solidFill>
                <a:latin typeface="Consolas" panose="020B0609020204030204" pitchFamily="49" charset="0"/>
              </a:rPr>
              <a:t>-</a:t>
            </a:r>
            <a:r>
              <a:rPr lang="fr-FR">
                <a:solidFill>
                  <a:srgbClr val="ABB2BF"/>
                </a:solidFill>
                <a:latin typeface="Consolas" panose="020B0609020204030204" pitchFamily="49" charset="0"/>
              </a:rPr>
              <a:t>Name </a:t>
            </a:r>
            <a:r>
              <a:rPr lang="fr-FR" err="1">
                <a:solidFill>
                  <a:srgbClr val="ABB2BF"/>
                </a:solidFill>
                <a:latin typeface="Consolas" panose="020B0609020204030204" pitchFamily="49" charset="0"/>
              </a:rPr>
              <a:t>Az</a:t>
            </a:r>
            <a:r>
              <a:rPr lang="fr-FR">
                <a:solidFill>
                  <a:srgbClr val="2BBAC5"/>
                </a:solidFill>
                <a:latin typeface="Consolas" panose="020B0609020204030204" pitchFamily="49" charset="0"/>
              </a:rPr>
              <a:t>*</a:t>
            </a:r>
          </a:p>
        </p:txBody>
      </p:sp>
      <p:sp>
        <p:nvSpPr>
          <p:cNvPr id="11" name="Rectangle 10">
            <a:extLst>
              <a:ext uri="{FF2B5EF4-FFF2-40B4-BE49-F238E27FC236}">
                <a16:creationId xmlns:a16="http://schemas.microsoft.com/office/drawing/2014/main" id="{9FC537D0-C84D-4FD6-8893-F180447DF224}"/>
              </a:ext>
            </a:extLst>
          </p:cNvPr>
          <p:cNvSpPr/>
          <p:nvPr/>
        </p:nvSpPr>
        <p:spPr>
          <a:xfrm>
            <a:off x="1104905" y="5465410"/>
            <a:ext cx="8334930" cy="369332"/>
          </a:xfrm>
          <a:prstGeom prst="rect">
            <a:avLst/>
          </a:prstGeom>
          <a:solidFill>
            <a:srgbClr val="282C34"/>
          </a:solidFill>
        </p:spPr>
        <p:txBody>
          <a:bodyPr wrap="square">
            <a:spAutoFit/>
          </a:bodyPr>
          <a:lstStyle/>
          <a:p>
            <a:r>
              <a:rPr lang="fr-FR">
                <a:solidFill>
                  <a:srgbClr val="2BBAC5"/>
                </a:solidFill>
                <a:latin typeface="Consolas" panose="020B0609020204030204" pitchFamily="49" charset="0"/>
              </a:rPr>
              <a:t>Install-Module</a:t>
            </a:r>
            <a:r>
              <a:rPr lang="fr-FR">
                <a:solidFill>
                  <a:srgbClr val="ABB2BF"/>
                </a:solidFill>
                <a:latin typeface="Consolas" panose="020B0609020204030204" pitchFamily="49" charset="0"/>
              </a:rPr>
              <a:t> –Name </a:t>
            </a:r>
            <a:r>
              <a:rPr lang="fr-FR" err="1">
                <a:solidFill>
                  <a:srgbClr val="ABB2BF"/>
                </a:solidFill>
                <a:latin typeface="Consolas" panose="020B0609020204030204" pitchFamily="49" charset="0"/>
              </a:rPr>
              <a:t>ImportExcel</a:t>
            </a:r>
            <a:endParaRPr lang="fr-FR"/>
          </a:p>
        </p:txBody>
      </p:sp>
      <p:pic>
        <p:nvPicPr>
          <p:cNvPr id="12" name="Image 11">
            <a:extLst>
              <a:ext uri="{FF2B5EF4-FFF2-40B4-BE49-F238E27FC236}">
                <a16:creationId xmlns:a16="http://schemas.microsoft.com/office/drawing/2014/main" id="{59700FBF-4E31-4FCB-8EA3-68FD67A87DC2}"/>
              </a:ext>
            </a:extLst>
          </p:cNvPr>
          <p:cNvPicPr>
            <a:picLocks noChangeAspect="1"/>
          </p:cNvPicPr>
          <p:nvPr/>
        </p:nvPicPr>
        <p:blipFill rotWithShape="1">
          <a:blip r:embed="rId2"/>
          <a:srcRect r="18092"/>
          <a:stretch/>
        </p:blipFill>
        <p:spPr>
          <a:xfrm>
            <a:off x="1104906" y="2356999"/>
            <a:ext cx="8334930" cy="2774453"/>
          </a:xfrm>
          <a:prstGeom prst="rect">
            <a:avLst/>
          </a:prstGeom>
        </p:spPr>
      </p:pic>
      <p:sp>
        <p:nvSpPr>
          <p:cNvPr id="4" name="ZoneTexte 3">
            <a:extLst>
              <a:ext uri="{FF2B5EF4-FFF2-40B4-BE49-F238E27FC236}">
                <a16:creationId xmlns:a16="http://schemas.microsoft.com/office/drawing/2014/main" id="{BA681941-6028-445F-8413-9760725D7422}"/>
              </a:ext>
            </a:extLst>
          </p:cNvPr>
          <p:cNvSpPr txBox="1"/>
          <p:nvPr/>
        </p:nvSpPr>
        <p:spPr>
          <a:xfrm>
            <a:off x="9696449" y="61401"/>
            <a:ext cx="2466975" cy="954107"/>
          </a:xfrm>
          <a:prstGeom prst="rect">
            <a:avLst/>
          </a:prstGeom>
          <a:noFill/>
        </p:spPr>
        <p:txBody>
          <a:bodyPr wrap="square">
            <a:spAutoFit/>
          </a:bodyPr>
          <a:lstStyle/>
          <a:p>
            <a:pPr marL="266700" indent="-266700">
              <a:buFont typeface="+mj-lt"/>
              <a:buAutoNum type="arabicPeriod" startAt="4"/>
            </a:pPr>
            <a:r>
              <a:rPr lang="fr-FR" sz="1400">
                <a:solidFill>
                  <a:schemeClr val="accent5"/>
                </a:solidFill>
              </a:rPr>
              <a:t>Les scripts</a:t>
            </a:r>
          </a:p>
          <a:p>
            <a:pPr marL="266700" indent="-266700">
              <a:buFont typeface="+mj-lt"/>
              <a:buAutoNum type="arabicPeriod" startAt="4"/>
            </a:pPr>
            <a:r>
              <a:rPr lang="fr-FR" sz="1400">
                <a:solidFill>
                  <a:schemeClr val="accent6"/>
                </a:solidFill>
              </a:rPr>
              <a:t>Les modules</a:t>
            </a:r>
          </a:p>
          <a:p>
            <a:pPr marL="266700" indent="-266700">
              <a:buFont typeface="+mj-lt"/>
              <a:buAutoNum type="arabicPeriod" startAt="4"/>
            </a:pPr>
            <a:r>
              <a:rPr lang="fr-FR" sz="1400">
                <a:solidFill>
                  <a:schemeClr val="accent5"/>
                </a:solidFill>
              </a:rPr>
              <a:t>PS </a:t>
            </a:r>
            <a:r>
              <a:rPr lang="en-US" sz="1400">
                <a:solidFill>
                  <a:schemeClr val="accent5"/>
                </a:solidFill>
              </a:rPr>
              <a:t>Remoting</a:t>
            </a:r>
          </a:p>
          <a:p>
            <a:pPr marL="266700" indent="-266700">
              <a:buFont typeface="+mj-lt"/>
              <a:buAutoNum type="arabicPeriod" startAt="4"/>
            </a:pPr>
            <a:r>
              <a:rPr lang="fr-FR" sz="1400">
                <a:solidFill>
                  <a:schemeClr val="accent5"/>
                </a:solidFill>
              </a:rPr>
              <a:t>Environnement de travail</a:t>
            </a:r>
          </a:p>
        </p:txBody>
      </p:sp>
      <p:sp>
        <p:nvSpPr>
          <p:cNvPr id="18" name="Espace réservé du contenu 17">
            <a:extLst>
              <a:ext uri="{FF2B5EF4-FFF2-40B4-BE49-F238E27FC236}">
                <a16:creationId xmlns:a16="http://schemas.microsoft.com/office/drawing/2014/main" id="{0D31DA7F-8C98-468D-A4A9-86BCB2EF844D}"/>
              </a:ext>
            </a:extLst>
          </p:cNvPr>
          <p:cNvSpPr>
            <a:spLocks noGrp="1"/>
          </p:cNvSpPr>
          <p:nvPr>
            <p:ph idx="1"/>
          </p:nvPr>
        </p:nvSpPr>
        <p:spPr/>
        <p:txBody>
          <a:bodyPr/>
          <a:lstStyle/>
          <a:p>
            <a:pPr marL="0" indent="0">
              <a:buNone/>
            </a:pPr>
            <a:r>
              <a:rPr lang="fr-FR"/>
              <a:t> </a:t>
            </a:r>
          </a:p>
        </p:txBody>
      </p:sp>
    </p:spTree>
    <p:extLst>
      <p:ext uri="{BB962C8B-B14F-4D97-AF65-F5344CB8AC3E}">
        <p14:creationId xmlns:p14="http://schemas.microsoft.com/office/powerpoint/2010/main" val="8970558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5">
            <a:extLst>
              <a:ext uri="{FF2B5EF4-FFF2-40B4-BE49-F238E27FC236}">
                <a16:creationId xmlns:a16="http://schemas.microsoft.com/office/drawing/2014/main" id="{56F2B6C0-9F0D-3D43-BEAE-17F452308256}"/>
              </a:ext>
            </a:extLst>
          </p:cNvPr>
          <p:cNvSpPr>
            <a:spLocks noGrp="1"/>
          </p:cNvSpPr>
          <p:nvPr>
            <p:ph type="subTitle" idx="1"/>
          </p:nvPr>
        </p:nvSpPr>
        <p:spPr>
          <a:prstGeom prst="rect">
            <a:avLst/>
          </a:prstGeom>
        </p:spPr>
        <p:txBody>
          <a:bodyPr/>
          <a:lstStyle/>
          <a:p>
            <a:pPr marL="0" indent="0" algn="l">
              <a:buNone/>
            </a:pPr>
            <a:r>
              <a:rPr lang="fr-FR">
                <a:solidFill>
                  <a:schemeClr val="bg1"/>
                </a:solidFill>
                <a:latin typeface="Montserrat Medium" pitchFamily="2" charset="77"/>
              </a:rPr>
              <a:t>Ps </a:t>
            </a:r>
            <a:r>
              <a:rPr lang="fr-FR" err="1">
                <a:solidFill>
                  <a:schemeClr val="bg1"/>
                </a:solidFill>
                <a:latin typeface="Montserrat Medium" pitchFamily="2" charset="77"/>
              </a:rPr>
              <a:t>Remoting</a:t>
            </a:r>
            <a:endParaRPr lang="fr-FR">
              <a:solidFill>
                <a:schemeClr val="bg1"/>
              </a:solidFill>
              <a:latin typeface="Montserrat Medium" pitchFamily="2" charset="77"/>
            </a:endParaRPr>
          </a:p>
        </p:txBody>
      </p:sp>
      <p:sp>
        <p:nvSpPr>
          <p:cNvPr id="7" name="ZoneTexte 6">
            <a:extLst>
              <a:ext uri="{FF2B5EF4-FFF2-40B4-BE49-F238E27FC236}">
                <a16:creationId xmlns:a16="http://schemas.microsoft.com/office/drawing/2014/main" id="{58C1B712-100B-3047-9E28-B1A51BABF67B}"/>
              </a:ext>
            </a:extLst>
          </p:cNvPr>
          <p:cNvSpPr txBox="1"/>
          <p:nvPr/>
        </p:nvSpPr>
        <p:spPr>
          <a:xfrm>
            <a:off x="1444711" y="1657179"/>
            <a:ext cx="3263900" cy="2246769"/>
          </a:xfrm>
          <a:prstGeom prst="rect">
            <a:avLst/>
          </a:prstGeom>
          <a:noFill/>
        </p:spPr>
        <p:txBody>
          <a:bodyPr wrap="square" rtlCol="0" anchor="t">
            <a:spAutoFit/>
          </a:bodyPr>
          <a:lstStyle/>
          <a:p>
            <a:r>
              <a:rPr lang="fr-FR" sz="14000" b="1" spc="600">
                <a:solidFill>
                  <a:schemeClr val="bg1"/>
                </a:solidFill>
                <a:latin typeface="Montserrat"/>
              </a:rPr>
              <a:t>06</a:t>
            </a:r>
            <a:endParaRPr lang="fr-FR" sz="14000" b="1" spc="600" baseline="0">
              <a:solidFill>
                <a:schemeClr val="bg1"/>
              </a:solidFill>
              <a:latin typeface="Montserrat" pitchFamily="2" charset="77"/>
            </a:endParaRPr>
          </a:p>
        </p:txBody>
      </p:sp>
    </p:spTree>
    <p:extLst>
      <p:ext uri="{BB962C8B-B14F-4D97-AF65-F5344CB8AC3E}">
        <p14:creationId xmlns:p14="http://schemas.microsoft.com/office/powerpoint/2010/main" val="21981069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BE2A1B-1BCA-44C6-9145-C882DA11AD43}"/>
              </a:ext>
            </a:extLst>
          </p:cNvPr>
          <p:cNvSpPr>
            <a:spLocks noGrp="1"/>
          </p:cNvSpPr>
          <p:nvPr>
            <p:ph type="title"/>
          </p:nvPr>
        </p:nvSpPr>
        <p:spPr/>
        <p:txBody>
          <a:bodyPr/>
          <a:lstStyle/>
          <a:p>
            <a:r>
              <a:rPr lang="fr-FR"/>
              <a:t>PS </a:t>
            </a:r>
            <a:r>
              <a:rPr lang="fr-FR" err="1"/>
              <a:t>Remoting</a:t>
            </a:r>
            <a:endParaRPr lang="fr-FR"/>
          </a:p>
        </p:txBody>
      </p:sp>
      <p:sp>
        <p:nvSpPr>
          <p:cNvPr id="8" name="Espace réservé du contenu 7">
            <a:extLst>
              <a:ext uri="{FF2B5EF4-FFF2-40B4-BE49-F238E27FC236}">
                <a16:creationId xmlns:a16="http://schemas.microsoft.com/office/drawing/2014/main" id="{86752CC3-7D90-4BAE-B914-3466F01986B6}"/>
              </a:ext>
            </a:extLst>
          </p:cNvPr>
          <p:cNvSpPr>
            <a:spLocks noGrp="1"/>
          </p:cNvSpPr>
          <p:nvPr>
            <p:ph idx="1"/>
          </p:nvPr>
        </p:nvSpPr>
        <p:spPr/>
        <p:txBody>
          <a:bodyPr/>
          <a:lstStyle/>
          <a:p>
            <a:r>
              <a:rPr lang="fr-FR"/>
              <a:t>PowerShell peut exécuter une session à distance à l’aide des </a:t>
            </a:r>
            <a:r>
              <a:rPr lang="fr-FR" err="1"/>
              <a:t>CmdLets</a:t>
            </a:r>
            <a:r>
              <a:rPr lang="fr-FR"/>
              <a:t> New-</a:t>
            </a:r>
            <a:r>
              <a:rPr lang="fr-FR" err="1"/>
              <a:t>PSSession</a:t>
            </a:r>
            <a:r>
              <a:rPr lang="fr-FR"/>
              <a:t> et Enter-</a:t>
            </a:r>
            <a:r>
              <a:rPr lang="fr-FR" err="1"/>
              <a:t>PSSession</a:t>
            </a:r>
            <a:r>
              <a:rPr lang="fr-FR"/>
              <a:t>.</a:t>
            </a:r>
          </a:p>
          <a:p>
            <a:endParaRPr lang="fr-FR"/>
          </a:p>
          <a:p>
            <a:r>
              <a:rPr lang="fr-FR"/>
              <a:t>Le </a:t>
            </a:r>
            <a:r>
              <a:rPr lang="fr-FR" err="1"/>
              <a:t>CmdLets</a:t>
            </a:r>
            <a:r>
              <a:rPr lang="fr-FR"/>
              <a:t> Enable-</a:t>
            </a:r>
            <a:r>
              <a:rPr lang="fr-FR" err="1"/>
              <a:t>PSRemoting</a:t>
            </a:r>
            <a:r>
              <a:rPr lang="fr-FR"/>
              <a:t> permet d’activer et de paramétrer un client pour accepter des connexions </a:t>
            </a:r>
            <a:r>
              <a:rPr lang="fr-FR" err="1"/>
              <a:t>PSRemote</a:t>
            </a:r>
            <a:r>
              <a:rPr lang="fr-FR"/>
              <a:t>.</a:t>
            </a:r>
          </a:p>
          <a:p>
            <a:endParaRPr lang="fr-FR"/>
          </a:p>
          <a:p>
            <a:endParaRPr lang="fr-FR"/>
          </a:p>
        </p:txBody>
      </p:sp>
      <p:sp>
        <p:nvSpPr>
          <p:cNvPr id="5" name="Espace réservé du pied de page 4">
            <a:extLst>
              <a:ext uri="{FF2B5EF4-FFF2-40B4-BE49-F238E27FC236}">
                <a16:creationId xmlns:a16="http://schemas.microsoft.com/office/drawing/2014/main" id="{02EAA639-C1AC-480F-A7EB-DA25311DFAA7}"/>
              </a:ext>
            </a:extLst>
          </p:cNvPr>
          <p:cNvSpPr>
            <a:spLocks noGrp="1"/>
          </p:cNvSpPr>
          <p:nvPr>
            <p:ph type="ftr" sz="quarter" idx="11"/>
          </p:nvPr>
        </p:nvSpPr>
        <p:spPr/>
        <p:txBody>
          <a:bodyPr/>
          <a:lstStyle/>
          <a:p>
            <a:r>
              <a:rPr lang="fr-FR"/>
              <a:t>L’usage et la reproduction de ce document sont interdits</a:t>
            </a:r>
          </a:p>
        </p:txBody>
      </p:sp>
      <p:sp>
        <p:nvSpPr>
          <p:cNvPr id="4" name="ZoneTexte 3">
            <a:extLst>
              <a:ext uri="{FF2B5EF4-FFF2-40B4-BE49-F238E27FC236}">
                <a16:creationId xmlns:a16="http://schemas.microsoft.com/office/drawing/2014/main" id="{BA3499E1-DD05-4CD3-8001-B3A0F0EE70D0}"/>
              </a:ext>
            </a:extLst>
          </p:cNvPr>
          <p:cNvSpPr txBox="1"/>
          <p:nvPr/>
        </p:nvSpPr>
        <p:spPr>
          <a:xfrm>
            <a:off x="9696449" y="61401"/>
            <a:ext cx="2466975" cy="954107"/>
          </a:xfrm>
          <a:prstGeom prst="rect">
            <a:avLst/>
          </a:prstGeom>
          <a:noFill/>
        </p:spPr>
        <p:txBody>
          <a:bodyPr wrap="square">
            <a:spAutoFit/>
          </a:bodyPr>
          <a:lstStyle/>
          <a:p>
            <a:pPr marL="266700" indent="-266700">
              <a:buFont typeface="+mj-lt"/>
              <a:buAutoNum type="arabicPeriod" startAt="4"/>
            </a:pPr>
            <a:r>
              <a:rPr lang="fr-FR" sz="1400">
                <a:solidFill>
                  <a:schemeClr val="accent5"/>
                </a:solidFill>
              </a:rPr>
              <a:t>Les scripts</a:t>
            </a:r>
          </a:p>
          <a:p>
            <a:pPr marL="266700" indent="-266700">
              <a:buFont typeface="+mj-lt"/>
              <a:buAutoNum type="arabicPeriod" startAt="4"/>
            </a:pPr>
            <a:r>
              <a:rPr lang="fr-FR" sz="1400">
                <a:solidFill>
                  <a:schemeClr val="accent5"/>
                </a:solidFill>
              </a:rPr>
              <a:t>Les modules</a:t>
            </a:r>
          </a:p>
          <a:p>
            <a:pPr marL="266700" indent="-266700">
              <a:buFont typeface="+mj-lt"/>
              <a:buAutoNum type="arabicPeriod" startAt="4"/>
            </a:pPr>
            <a:r>
              <a:rPr lang="fr-FR" sz="1400">
                <a:solidFill>
                  <a:schemeClr val="accent6"/>
                </a:solidFill>
              </a:rPr>
              <a:t>PS </a:t>
            </a:r>
            <a:r>
              <a:rPr lang="en-US" sz="1400">
                <a:solidFill>
                  <a:schemeClr val="accent6"/>
                </a:solidFill>
              </a:rPr>
              <a:t>Remoting</a:t>
            </a:r>
          </a:p>
          <a:p>
            <a:pPr marL="266700" indent="-266700">
              <a:buFont typeface="+mj-lt"/>
              <a:buAutoNum type="arabicPeriod" startAt="4"/>
            </a:pPr>
            <a:r>
              <a:rPr lang="fr-FR" sz="1400">
                <a:solidFill>
                  <a:schemeClr val="accent5"/>
                </a:solidFill>
              </a:rPr>
              <a:t>Environnement de travail</a:t>
            </a:r>
          </a:p>
        </p:txBody>
      </p:sp>
    </p:spTree>
    <p:extLst>
      <p:ext uri="{BB962C8B-B14F-4D97-AF65-F5344CB8AC3E}">
        <p14:creationId xmlns:p14="http://schemas.microsoft.com/office/powerpoint/2010/main" val="27546377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5">
            <a:extLst>
              <a:ext uri="{FF2B5EF4-FFF2-40B4-BE49-F238E27FC236}">
                <a16:creationId xmlns:a16="http://schemas.microsoft.com/office/drawing/2014/main" id="{56F2B6C0-9F0D-3D43-BEAE-17F452308256}"/>
              </a:ext>
            </a:extLst>
          </p:cNvPr>
          <p:cNvSpPr>
            <a:spLocks noGrp="1"/>
          </p:cNvSpPr>
          <p:nvPr>
            <p:ph type="subTitle" idx="1"/>
          </p:nvPr>
        </p:nvSpPr>
        <p:spPr>
          <a:prstGeom prst="rect">
            <a:avLst/>
          </a:prstGeom>
        </p:spPr>
        <p:txBody>
          <a:bodyPr/>
          <a:lstStyle/>
          <a:p>
            <a:pPr marL="0" indent="0" algn="l">
              <a:buNone/>
            </a:pPr>
            <a:r>
              <a:rPr lang="fr-FR">
                <a:solidFill>
                  <a:schemeClr val="bg1"/>
                </a:solidFill>
                <a:latin typeface="Montserrat Medium" pitchFamily="2" charset="77"/>
              </a:rPr>
              <a:t>Environnement de TRAVAIL</a:t>
            </a:r>
          </a:p>
        </p:txBody>
      </p:sp>
      <p:sp>
        <p:nvSpPr>
          <p:cNvPr id="7" name="ZoneTexte 6">
            <a:extLst>
              <a:ext uri="{FF2B5EF4-FFF2-40B4-BE49-F238E27FC236}">
                <a16:creationId xmlns:a16="http://schemas.microsoft.com/office/drawing/2014/main" id="{58C1B712-100B-3047-9E28-B1A51BABF67B}"/>
              </a:ext>
            </a:extLst>
          </p:cNvPr>
          <p:cNvSpPr txBox="1"/>
          <p:nvPr/>
        </p:nvSpPr>
        <p:spPr>
          <a:xfrm>
            <a:off x="1444711" y="1657179"/>
            <a:ext cx="3263900" cy="2246769"/>
          </a:xfrm>
          <a:prstGeom prst="rect">
            <a:avLst/>
          </a:prstGeom>
          <a:noFill/>
        </p:spPr>
        <p:txBody>
          <a:bodyPr wrap="square" rtlCol="0" anchor="t">
            <a:spAutoFit/>
          </a:bodyPr>
          <a:lstStyle/>
          <a:p>
            <a:r>
              <a:rPr lang="fr-FR" sz="14000" b="1" spc="600">
                <a:solidFill>
                  <a:schemeClr val="bg1"/>
                </a:solidFill>
                <a:latin typeface="Montserrat"/>
              </a:rPr>
              <a:t>07</a:t>
            </a:r>
            <a:endParaRPr lang="fr-FR" sz="14000" b="1" spc="600" baseline="0">
              <a:solidFill>
                <a:schemeClr val="bg1"/>
              </a:solidFill>
              <a:latin typeface="Montserrat" pitchFamily="2" charset="77"/>
            </a:endParaRPr>
          </a:p>
        </p:txBody>
      </p:sp>
    </p:spTree>
    <p:extLst>
      <p:ext uri="{BB962C8B-B14F-4D97-AF65-F5344CB8AC3E}">
        <p14:creationId xmlns:p14="http://schemas.microsoft.com/office/powerpoint/2010/main" val="32661242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BE2A1B-1BCA-44C6-9145-C882DA11AD43}"/>
              </a:ext>
            </a:extLst>
          </p:cNvPr>
          <p:cNvSpPr>
            <a:spLocks noGrp="1"/>
          </p:cNvSpPr>
          <p:nvPr>
            <p:ph type="title"/>
          </p:nvPr>
        </p:nvSpPr>
        <p:spPr/>
        <p:txBody>
          <a:bodyPr/>
          <a:lstStyle/>
          <a:p>
            <a:r>
              <a:rPr lang="fr-FR"/>
              <a:t>Profile Powershell</a:t>
            </a:r>
          </a:p>
        </p:txBody>
      </p:sp>
      <p:sp>
        <p:nvSpPr>
          <p:cNvPr id="8" name="Espace réservé du contenu 7">
            <a:extLst>
              <a:ext uri="{FF2B5EF4-FFF2-40B4-BE49-F238E27FC236}">
                <a16:creationId xmlns:a16="http://schemas.microsoft.com/office/drawing/2014/main" id="{86752CC3-7D90-4BAE-B914-3466F01986B6}"/>
              </a:ext>
            </a:extLst>
          </p:cNvPr>
          <p:cNvSpPr>
            <a:spLocks noGrp="1"/>
          </p:cNvSpPr>
          <p:nvPr>
            <p:ph idx="1"/>
          </p:nvPr>
        </p:nvSpPr>
        <p:spPr>
          <a:xfrm>
            <a:off x="838200" y="1847850"/>
            <a:ext cx="10296524" cy="4351338"/>
          </a:xfrm>
        </p:spPr>
        <p:txBody>
          <a:bodyPr>
            <a:normAutofit/>
          </a:bodyPr>
          <a:lstStyle/>
          <a:p>
            <a:r>
              <a:rPr lang="fr-FR" sz="2400"/>
              <a:t>Le profil PowerShell est un script qui s’exécute automatiquement dans chaque nouvelle session PowerShell.</a:t>
            </a:r>
          </a:p>
          <a:p>
            <a:r>
              <a:rPr lang="fr-FR" sz="2400"/>
              <a:t>Son chemin est défini par la variable constante $Profile.</a:t>
            </a:r>
          </a:p>
          <a:p>
            <a:pPr marL="0" indent="0">
              <a:buNone/>
            </a:pPr>
            <a:endParaRPr lang="fr-FR" sz="2400"/>
          </a:p>
        </p:txBody>
      </p:sp>
      <p:sp>
        <p:nvSpPr>
          <p:cNvPr id="5" name="Espace réservé du pied de page 4">
            <a:extLst>
              <a:ext uri="{FF2B5EF4-FFF2-40B4-BE49-F238E27FC236}">
                <a16:creationId xmlns:a16="http://schemas.microsoft.com/office/drawing/2014/main" id="{02EAA639-C1AC-480F-A7EB-DA25311DFAA7}"/>
              </a:ext>
            </a:extLst>
          </p:cNvPr>
          <p:cNvSpPr>
            <a:spLocks noGrp="1"/>
          </p:cNvSpPr>
          <p:nvPr>
            <p:ph type="ftr" sz="quarter" idx="11"/>
          </p:nvPr>
        </p:nvSpPr>
        <p:spPr/>
        <p:txBody>
          <a:bodyPr/>
          <a:lstStyle/>
          <a:p>
            <a:r>
              <a:rPr lang="fr-FR"/>
              <a:t>L’usage et la reproduction de ce document sont interdits</a:t>
            </a:r>
          </a:p>
        </p:txBody>
      </p:sp>
      <p:pic>
        <p:nvPicPr>
          <p:cNvPr id="4" name="Image 3">
            <a:extLst>
              <a:ext uri="{FF2B5EF4-FFF2-40B4-BE49-F238E27FC236}">
                <a16:creationId xmlns:a16="http://schemas.microsoft.com/office/drawing/2014/main" id="{CC8718C0-C5EC-4566-A108-86C6C548CA32}"/>
              </a:ext>
            </a:extLst>
          </p:cNvPr>
          <p:cNvPicPr>
            <a:picLocks noChangeAspect="1"/>
          </p:cNvPicPr>
          <p:nvPr/>
        </p:nvPicPr>
        <p:blipFill rotWithShape="1">
          <a:blip r:embed="rId2">
            <a:alphaModFix/>
          </a:blip>
          <a:srcRect r="10351"/>
          <a:stretch/>
        </p:blipFill>
        <p:spPr>
          <a:xfrm>
            <a:off x="4556792" y="3216728"/>
            <a:ext cx="6202615" cy="1850786"/>
          </a:xfrm>
          <a:prstGeom prst="rect">
            <a:avLst/>
          </a:prstGeom>
          <a:pattFill prst="ltUpDiag">
            <a:fgClr>
              <a:schemeClr val="accent1"/>
            </a:fgClr>
            <a:bgClr>
              <a:schemeClr val="bg1"/>
            </a:bgClr>
          </a:pattFill>
        </p:spPr>
      </p:pic>
      <p:sp>
        <p:nvSpPr>
          <p:cNvPr id="12" name="ZoneTexte 11">
            <a:extLst>
              <a:ext uri="{FF2B5EF4-FFF2-40B4-BE49-F238E27FC236}">
                <a16:creationId xmlns:a16="http://schemas.microsoft.com/office/drawing/2014/main" id="{F445B071-831F-442A-B175-BF03914C62F5}"/>
              </a:ext>
            </a:extLst>
          </p:cNvPr>
          <p:cNvSpPr txBox="1"/>
          <p:nvPr/>
        </p:nvSpPr>
        <p:spPr>
          <a:xfrm>
            <a:off x="9696449" y="61401"/>
            <a:ext cx="2466975" cy="954107"/>
          </a:xfrm>
          <a:prstGeom prst="rect">
            <a:avLst/>
          </a:prstGeom>
          <a:noFill/>
        </p:spPr>
        <p:txBody>
          <a:bodyPr wrap="square">
            <a:spAutoFit/>
          </a:bodyPr>
          <a:lstStyle/>
          <a:p>
            <a:pPr marL="266700" indent="-266700">
              <a:buFont typeface="+mj-lt"/>
              <a:buAutoNum type="arabicPeriod" startAt="4"/>
            </a:pPr>
            <a:r>
              <a:rPr lang="fr-FR" sz="1400">
                <a:solidFill>
                  <a:schemeClr val="accent5"/>
                </a:solidFill>
              </a:rPr>
              <a:t>Les scripts</a:t>
            </a:r>
          </a:p>
          <a:p>
            <a:pPr marL="266700" indent="-266700">
              <a:buFont typeface="+mj-lt"/>
              <a:buAutoNum type="arabicPeriod" startAt="4"/>
            </a:pPr>
            <a:r>
              <a:rPr lang="fr-FR" sz="1400">
                <a:solidFill>
                  <a:schemeClr val="accent5"/>
                </a:solidFill>
              </a:rPr>
              <a:t>Les modules</a:t>
            </a:r>
          </a:p>
          <a:p>
            <a:pPr marL="266700" indent="-266700">
              <a:buFont typeface="+mj-lt"/>
              <a:buAutoNum type="arabicPeriod" startAt="4"/>
            </a:pPr>
            <a:r>
              <a:rPr lang="fr-FR" sz="1400">
                <a:solidFill>
                  <a:schemeClr val="accent5"/>
                </a:solidFill>
              </a:rPr>
              <a:t>PS </a:t>
            </a:r>
            <a:r>
              <a:rPr lang="en-US" sz="1400">
                <a:solidFill>
                  <a:schemeClr val="accent5"/>
                </a:solidFill>
              </a:rPr>
              <a:t>Remoting</a:t>
            </a:r>
          </a:p>
          <a:p>
            <a:pPr marL="266700" indent="-266700">
              <a:buFont typeface="+mj-lt"/>
              <a:buAutoNum type="arabicPeriod" startAt="4"/>
            </a:pPr>
            <a:r>
              <a:rPr lang="fr-FR" sz="1400">
                <a:solidFill>
                  <a:schemeClr val="accent6"/>
                </a:solidFill>
              </a:rPr>
              <a:t>Environnement de travail</a:t>
            </a:r>
          </a:p>
        </p:txBody>
      </p:sp>
      <p:sp>
        <p:nvSpPr>
          <p:cNvPr id="22" name="ZoneTexte 21">
            <a:extLst>
              <a:ext uri="{FF2B5EF4-FFF2-40B4-BE49-F238E27FC236}">
                <a16:creationId xmlns:a16="http://schemas.microsoft.com/office/drawing/2014/main" id="{CC5E976B-7C76-4E27-8A01-B53DBCB19EEF}"/>
              </a:ext>
            </a:extLst>
          </p:cNvPr>
          <p:cNvSpPr txBox="1"/>
          <p:nvPr/>
        </p:nvSpPr>
        <p:spPr>
          <a:xfrm>
            <a:off x="838199" y="5235430"/>
            <a:ext cx="10296525" cy="1089529"/>
          </a:xfrm>
          <a:prstGeom prst="rect">
            <a:avLst/>
          </a:prstGeom>
          <a:noFill/>
        </p:spPr>
        <p:txBody>
          <a:bodyPr wrap="square">
            <a:spAutoFit/>
          </a:body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fr-FR" sz="2400" b="0" i="0" u="none" strike="noStrike" kern="1200" cap="none" spc="0" normalizeH="0" baseline="0" noProof="0">
                <a:ln>
                  <a:noFill/>
                </a:ln>
                <a:solidFill>
                  <a:srgbClr val="081800"/>
                </a:solidFill>
                <a:effectLst/>
                <a:uLnTx/>
                <a:uFillTx/>
                <a:latin typeface="Montserrat" pitchFamily="2" charset="77"/>
                <a:ea typeface="+mn-ea"/>
                <a:cs typeface="+mn-cs"/>
              </a:rPr>
              <a:t>Le profil PowerShell est très utile pour charger à chaque session, ses fonctions et ses alias, pour configurer son Shell et son prompt, ajouter des chemins vers des scripts dans la variable PATH, </a:t>
            </a:r>
            <a:r>
              <a:rPr kumimoji="0" lang="fr-FR" sz="2400" b="0" i="0" u="none" strike="noStrike" kern="1200" cap="none" spc="0" normalizeH="0" baseline="0" noProof="0" err="1">
                <a:ln>
                  <a:noFill/>
                </a:ln>
                <a:solidFill>
                  <a:srgbClr val="081800"/>
                </a:solidFill>
                <a:effectLst/>
                <a:uLnTx/>
                <a:uFillTx/>
                <a:latin typeface="Montserrat" pitchFamily="2" charset="77"/>
                <a:ea typeface="+mn-ea"/>
                <a:cs typeface="+mn-cs"/>
              </a:rPr>
              <a:t>etc</a:t>
            </a:r>
            <a:r>
              <a:rPr kumimoji="0" lang="fr-FR" sz="2400" b="0" i="0" u="none" strike="noStrike" kern="1200" cap="none" spc="0" normalizeH="0" baseline="0" noProof="0">
                <a:ln>
                  <a:noFill/>
                </a:ln>
                <a:solidFill>
                  <a:srgbClr val="081800"/>
                </a:solidFill>
                <a:effectLst/>
                <a:uLnTx/>
                <a:uFillTx/>
                <a:latin typeface="Montserrat" pitchFamily="2" charset="77"/>
                <a:ea typeface="+mn-ea"/>
                <a:cs typeface="+mn-cs"/>
              </a:rPr>
              <a:t> …</a:t>
            </a:r>
          </a:p>
        </p:txBody>
      </p:sp>
    </p:spTree>
    <p:extLst>
      <p:ext uri="{BB962C8B-B14F-4D97-AF65-F5344CB8AC3E}">
        <p14:creationId xmlns:p14="http://schemas.microsoft.com/office/powerpoint/2010/main" val="3435025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823FFB-DE3F-6742-83C3-8F4D74F98DAE}"/>
              </a:ext>
            </a:extLst>
          </p:cNvPr>
          <p:cNvSpPr>
            <a:spLocks noGrp="1"/>
          </p:cNvSpPr>
          <p:nvPr>
            <p:ph type="title"/>
          </p:nvPr>
        </p:nvSpPr>
        <p:spPr/>
        <p:txBody>
          <a:bodyPr/>
          <a:lstStyle/>
          <a:p>
            <a:r>
              <a:rPr lang="fr-FR"/>
              <a:t>Powershell 7, ce qui change …</a:t>
            </a:r>
          </a:p>
        </p:txBody>
      </p:sp>
      <p:sp>
        <p:nvSpPr>
          <p:cNvPr id="3" name="Espace réservé du contenu 2">
            <a:extLst>
              <a:ext uri="{FF2B5EF4-FFF2-40B4-BE49-F238E27FC236}">
                <a16:creationId xmlns:a16="http://schemas.microsoft.com/office/drawing/2014/main" id="{F1E369FA-EB0B-E040-8705-C483B4A0B763}"/>
              </a:ext>
            </a:extLst>
          </p:cNvPr>
          <p:cNvSpPr>
            <a:spLocks noGrp="1"/>
          </p:cNvSpPr>
          <p:nvPr>
            <p:ph idx="1"/>
          </p:nvPr>
        </p:nvSpPr>
        <p:spPr/>
        <p:txBody>
          <a:bodyPr/>
          <a:lstStyle/>
          <a:p>
            <a:r>
              <a:rPr lang="fr-FR"/>
              <a:t>Cross Platform (Windows, Linux, </a:t>
            </a:r>
            <a:r>
              <a:rPr lang="fr-FR" err="1"/>
              <a:t>MacOS</a:t>
            </a:r>
            <a:r>
              <a:rPr lang="fr-FR"/>
              <a:t>)</a:t>
            </a:r>
          </a:p>
          <a:p>
            <a:r>
              <a:rPr lang="fr-FR"/>
              <a:t>Basé sur .NET </a:t>
            </a:r>
            <a:r>
              <a:rPr lang="fr-FR" err="1"/>
              <a:t>Core</a:t>
            </a:r>
            <a:endParaRPr lang="fr-FR"/>
          </a:p>
          <a:p>
            <a:r>
              <a:rPr lang="fr-FR"/>
              <a:t>Open Source</a:t>
            </a:r>
          </a:p>
          <a:p>
            <a:r>
              <a:rPr lang="fr-FR"/>
              <a:t>Meilleures performances</a:t>
            </a:r>
          </a:p>
          <a:p>
            <a:r>
              <a:rPr lang="fr-FR" err="1"/>
              <a:t>Remoting</a:t>
            </a:r>
            <a:r>
              <a:rPr lang="fr-FR"/>
              <a:t> via SSH</a:t>
            </a:r>
          </a:p>
          <a:p>
            <a:endParaRPr lang="fr-FR"/>
          </a:p>
          <a:p>
            <a:endParaRPr lang="fr-FR"/>
          </a:p>
          <a:p>
            <a:endParaRPr lang="fr-FR"/>
          </a:p>
        </p:txBody>
      </p:sp>
      <p:sp>
        <p:nvSpPr>
          <p:cNvPr id="4" name="Espace réservé du pied de page 3">
            <a:extLst>
              <a:ext uri="{FF2B5EF4-FFF2-40B4-BE49-F238E27FC236}">
                <a16:creationId xmlns:a16="http://schemas.microsoft.com/office/drawing/2014/main" id="{0517367D-80AC-1C46-9764-BBE0DB1E79A5}"/>
              </a:ext>
            </a:extLst>
          </p:cNvPr>
          <p:cNvSpPr>
            <a:spLocks noGrp="1"/>
          </p:cNvSpPr>
          <p:nvPr>
            <p:ph type="ftr" sz="quarter" idx="11"/>
          </p:nvPr>
        </p:nvSpPr>
        <p:spPr/>
        <p:txBody>
          <a:bodyPr/>
          <a:lstStyle/>
          <a:p>
            <a:r>
              <a:rPr lang="fr-FR"/>
              <a:t>L’usage et la reproduction de ce document sont interdits</a:t>
            </a:r>
          </a:p>
        </p:txBody>
      </p:sp>
      <p:sp>
        <p:nvSpPr>
          <p:cNvPr id="11" name="ZoneTexte 10">
            <a:extLst>
              <a:ext uri="{FF2B5EF4-FFF2-40B4-BE49-F238E27FC236}">
                <a16:creationId xmlns:a16="http://schemas.microsoft.com/office/drawing/2014/main" id="{C4D82477-D8BF-4749-AB5C-8B8E54B41B73}"/>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6"/>
                </a:solidFill>
              </a:rPr>
              <a:t>Introduction </a:t>
            </a:r>
          </a:p>
          <a:p>
            <a:pPr marL="266700" indent="-266700">
              <a:buFont typeface="+mj-lt"/>
              <a:buAutoNum type="arabicPeriod"/>
            </a:pPr>
            <a:r>
              <a:rPr lang="fr-FR" sz="1400">
                <a:solidFill>
                  <a:schemeClr val="accent5"/>
                </a:solidFill>
              </a:rPr>
              <a:t>Retour sur les bases </a:t>
            </a:r>
          </a:p>
          <a:p>
            <a:pPr marL="266700" indent="-266700">
              <a:buFont typeface="+mj-lt"/>
              <a:buAutoNum type="arabicPeriod" startAt="3"/>
            </a:pPr>
            <a:r>
              <a:rPr lang="fr-FR" sz="1400">
                <a:solidFill>
                  <a:schemeClr val="accent5"/>
                </a:solidFill>
              </a:rPr>
              <a:t>Développer une fonction</a:t>
            </a:r>
          </a:p>
        </p:txBody>
      </p:sp>
    </p:spTree>
    <p:extLst>
      <p:ext uri="{BB962C8B-B14F-4D97-AF65-F5344CB8AC3E}">
        <p14:creationId xmlns:p14="http://schemas.microsoft.com/office/powerpoint/2010/main" val="41987240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BE2A1B-1BCA-44C6-9145-C882DA11AD43}"/>
              </a:ext>
            </a:extLst>
          </p:cNvPr>
          <p:cNvSpPr>
            <a:spLocks noGrp="1"/>
          </p:cNvSpPr>
          <p:nvPr>
            <p:ph type="title"/>
          </p:nvPr>
        </p:nvSpPr>
        <p:spPr/>
        <p:txBody>
          <a:bodyPr/>
          <a:lstStyle/>
          <a:p>
            <a:r>
              <a:rPr lang="fr-FR"/>
              <a:t>Bonus 😃</a:t>
            </a:r>
          </a:p>
        </p:txBody>
      </p:sp>
      <p:sp>
        <p:nvSpPr>
          <p:cNvPr id="8" name="Espace réservé du contenu 7">
            <a:extLst>
              <a:ext uri="{FF2B5EF4-FFF2-40B4-BE49-F238E27FC236}">
                <a16:creationId xmlns:a16="http://schemas.microsoft.com/office/drawing/2014/main" id="{86752CC3-7D90-4BAE-B914-3466F01986B6}"/>
              </a:ext>
            </a:extLst>
          </p:cNvPr>
          <p:cNvSpPr>
            <a:spLocks noGrp="1"/>
          </p:cNvSpPr>
          <p:nvPr>
            <p:ph idx="1"/>
          </p:nvPr>
        </p:nvSpPr>
        <p:spPr/>
        <p:txBody>
          <a:bodyPr/>
          <a:lstStyle/>
          <a:p>
            <a:r>
              <a:rPr lang="fr-FR"/>
              <a:t>Windows Terminal</a:t>
            </a:r>
          </a:p>
          <a:p>
            <a:r>
              <a:rPr lang="fr-FR"/>
              <a:t>WSL comme extension de PowerShell </a:t>
            </a:r>
          </a:p>
          <a:p>
            <a:r>
              <a:rPr lang="fr-FR" err="1"/>
              <a:t>VSCode</a:t>
            </a:r>
            <a:endParaRPr lang="fr-FR"/>
          </a:p>
          <a:p>
            <a:r>
              <a:rPr lang="fr-FR"/>
              <a:t>Git</a:t>
            </a:r>
          </a:p>
          <a:p>
            <a:endParaRPr lang="fr-FR"/>
          </a:p>
          <a:p>
            <a:endParaRPr lang="fr-FR"/>
          </a:p>
        </p:txBody>
      </p:sp>
      <p:sp>
        <p:nvSpPr>
          <p:cNvPr id="5" name="Espace réservé du pied de page 4">
            <a:extLst>
              <a:ext uri="{FF2B5EF4-FFF2-40B4-BE49-F238E27FC236}">
                <a16:creationId xmlns:a16="http://schemas.microsoft.com/office/drawing/2014/main" id="{02EAA639-C1AC-480F-A7EB-DA25311DFAA7}"/>
              </a:ext>
            </a:extLst>
          </p:cNvPr>
          <p:cNvSpPr>
            <a:spLocks noGrp="1"/>
          </p:cNvSpPr>
          <p:nvPr>
            <p:ph type="ftr" sz="quarter" idx="11"/>
          </p:nvPr>
        </p:nvSpPr>
        <p:spPr/>
        <p:txBody>
          <a:bodyPr/>
          <a:lstStyle/>
          <a:p>
            <a:r>
              <a:rPr lang="fr-FR"/>
              <a:t>L’usage et la reproduction de ce document sont interdits</a:t>
            </a:r>
          </a:p>
        </p:txBody>
      </p:sp>
      <p:sp>
        <p:nvSpPr>
          <p:cNvPr id="4" name="ZoneTexte 3">
            <a:extLst>
              <a:ext uri="{FF2B5EF4-FFF2-40B4-BE49-F238E27FC236}">
                <a16:creationId xmlns:a16="http://schemas.microsoft.com/office/drawing/2014/main" id="{DFF82A3A-34AA-4CD1-8934-19546F1E2567}"/>
              </a:ext>
            </a:extLst>
          </p:cNvPr>
          <p:cNvSpPr txBox="1"/>
          <p:nvPr/>
        </p:nvSpPr>
        <p:spPr>
          <a:xfrm>
            <a:off x="9696449" y="61401"/>
            <a:ext cx="2466975" cy="954107"/>
          </a:xfrm>
          <a:prstGeom prst="rect">
            <a:avLst/>
          </a:prstGeom>
          <a:noFill/>
        </p:spPr>
        <p:txBody>
          <a:bodyPr wrap="square">
            <a:spAutoFit/>
          </a:bodyPr>
          <a:lstStyle/>
          <a:p>
            <a:pPr marL="266700" indent="-266700">
              <a:buFont typeface="+mj-lt"/>
              <a:buAutoNum type="arabicPeriod" startAt="4"/>
            </a:pPr>
            <a:r>
              <a:rPr lang="fr-FR" sz="1400">
                <a:solidFill>
                  <a:schemeClr val="accent5"/>
                </a:solidFill>
              </a:rPr>
              <a:t>Les scripts</a:t>
            </a:r>
          </a:p>
          <a:p>
            <a:pPr marL="266700" indent="-266700">
              <a:buFont typeface="+mj-lt"/>
              <a:buAutoNum type="arabicPeriod" startAt="4"/>
            </a:pPr>
            <a:r>
              <a:rPr lang="fr-FR" sz="1400">
                <a:solidFill>
                  <a:schemeClr val="accent5"/>
                </a:solidFill>
              </a:rPr>
              <a:t>Les modules</a:t>
            </a:r>
          </a:p>
          <a:p>
            <a:pPr marL="266700" indent="-266700">
              <a:buFont typeface="+mj-lt"/>
              <a:buAutoNum type="arabicPeriod" startAt="4"/>
            </a:pPr>
            <a:r>
              <a:rPr lang="fr-FR" sz="1400">
                <a:solidFill>
                  <a:schemeClr val="accent5"/>
                </a:solidFill>
              </a:rPr>
              <a:t>PS </a:t>
            </a:r>
            <a:r>
              <a:rPr lang="en-US" sz="1400">
                <a:solidFill>
                  <a:schemeClr val="accent5"/>
                </a:solidFill>
              </a:rPr>
              <a:t>Remoting</a:t>
            </a:r>
          </a:p>
          <a:p>
            <a:pPr marL="266700" indent="-266700">
              <a:buFont typeface="+mj-lt"/>
              <a:buAutoNum type="arabicPeriod" startAt="4"/>
            </a:pPr>
            <a:r>
              <a:rPr lang="fr-FR" sz="1400">
                <a:solidFill>
                  <a:schemeClr val="accent6"/>
                </a:solidFill>
              </a:rPr>
              <a:t>Environnement de travail</a:t>
            </a:r>
          </a:p>
        </p:txBody>
      </p:sp>
    </p:spTree>
    <p:extLst>
      <p:ext uri="{BB962C8B-B14F-4D97-AF65-F5344CB8AC3E}">
        <p14:creationId xmlns:p14="http://schemas.microsoft.com/office/powerpoint/2010/main" val="10842336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CCB020-BC22-4C2D-AD3B-3B6DAD3EA781}"/>
              </a:ext>
            </a:extLst>
          </p:cNvPr>
          <p:cNvSpPr>
            <a:spLocks noGrp="1"/>
          </p:cNvSpPr>
          <p:nvPr>
            <p:ph type="title"/>
          </p:nvPr>
        </p:nvSpPr>
        <p:spPr/>
        <p:txBody>
          <a:bodyPr/>
          <a:lstStyle/>
          <a:p>
            <a:r>
              <a:rPr lang="fr-FR">
                <a:solidFill>
                  <a:schemeClr val="bg1"/>
                </a:solidFill>
              </a:rPr>
              <a:t>Merci !</a:t>
            </a:r>
          </a:p>
        </p:txBody>
      </p:sp>
    </p:spTree>
    <p:extLst>
      <p:ext uri="{BB962C8B-B14F-4D97-AF65-F5344CB8AC3E}">
        <p14:creationId xmlns:p14="http://schemas.microsoft.com/office/powerpoint/2010/main" val="3773653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823FFB-DE3F-6742-83C3-8F4D74F98DAE}"/>
              </a:ext>
            </a:extLst>
          </p:cNvPr>
          <p:cNvSpPr>
            <a:spLocks noGrp="1"/>
          </p:cNvSpPr>
          <p:nvPr>
            <p:ph type="title"/>
          </p:nvPr>
        </p:nvSpPr>
        <p:spPr/>
        <p:txBody>
          <a:bodyPr/>
          <a:lstStyle/>
          <a:p>
            <a:r>
              <a:rPr lang="fr-FR"/>
              <a:t>Powershell 7, ce qui change …</a:t>
            </a:r>
          </a:p>
        </p:txBody>
      </p:sp>
      <p:sp>
        <p:nvSpPr>
          <p:cNvPr id="3" name="Espace réservé du contenu 2">
            <a:extLst>
              <a:ext uri="{FF2B5EF4-FFF2-40B4-BE49-F238E27FC236}">
                <a16:creationId xmlns:a16="http://schemas.microsoft.com/office/drawing/2014/main" id="{F1E369FA-EB0B-E040-8705-C483B4A0B763}"/>
              </a:ext>
            </a:extLst>
          </p:cNvPr>
          <p:cNvSpPr>
            <a:spLocks noGrp="1"/>
          </p:cNvSpPr>
          <p:nvPr>
            <p:ph idx="1"/>
          </p:nvPr>
        </p:nvSpPr>
        <p:spPr/>
        <p:txBody>
          <a:bodyPr/>
          <a:lstStyle/>
          <a:p>
            <a:r>
              <a:rPr lang="fr-FR"/>
              <a:t>Nouveau binaire: pwsh.exe</a:t>
            </a:r>
          </a:p>
          <a:p>
            <a:r>
              <a:rPr lang="fr-FR" err="1"/>
              <a:t>Error</a:t>
            </a:r>
            <a:r>
              <a:rPr lang="fr-FR"/>
              <a:t> </a:t>
            </a:r>
            <a:r>
              <a:rPr lang="fr-FR" err="1"/>
              <a:t>ConsiseView</a:t>
            </a:r>
            <a:r>
              <a:rPr lang="fr-FR"/>
              <a:t> &amp; </a:t>
            </a:r>
            <a:r>
              <a:rPr lang="fr-FR" err="1"/>
              <a:t>Get-Error</a:t>
            </a:r>
            <a:endParaRPr lang="fr-FR"/>
          </a:p>
          <a:p>
            <a:endParaRPr lang="fr-FR"/>
          </a:p>
          <a:p>
            <a:endParaRPr lang="fr-FR"/>
          </a:p>
        </p:txBody>
      </p:sp>
      <p:sp>
        <p:nvSpPr>
          <p:cNvPr id="4" name="Espace réservé du pied de page 3">
            <a:extLst>
              <a:ext uri="{FF2B5EF4-FFF2-40B4-BE49-F238E27FC236}">
                <a16:creationId xmlns:a16="http://schemas.microsoft.com/office/drawing/2014/main" id="{0517367D-80AC-1C46-9764-BBE0DB1E79A5}"/>
              </a:ext>
            </a:extLst>
          </p:cNvPr>
          <p:cNvSpPr>
            <a:spLocks noGrp="1"/>
          </p:cNvSpPr>
          <p:nvPr>
            <p:ph type="ftr" sz="quarter" idx="11"/>
          </p:nvPr>
        </p:nvSpPr>
        <p:spPr/>
        <p:txBody>
          <a:bodyPr/>
          <a:lstStyle/>
          <a:p>
            <a:r>
              <a:rPr lang="fr-FR"/>
              <a:t>L’usage et la reproduction de ce document sont interdits</a:t>
            </a:r>
          </a:p>
        </p:txBody>
      </p:sp>
      <p:pic>
        <p:nvPicPr>
          <p:cNvPr id="8" name="Image 7">
            <a:extLst>
              <a:ext uri="{FF2B5EF4-FFF2-40B4-BE49-F238E27FC236}">
                <a16:creationId xmlns:a16="http://schemas.microsoft.com/office/drawing/2014/main" id="{5AE81C32-FDB1-48E3-A468-A6B6259A881B}"/>
              </a:ext>
            </a:extLst>
          </p:cNvPr>
          <p:cNvPicPr>
            <a:picLocks noChangeAspect="1"/>
          </p:cNvPicPr>
          <p:nvPr/>
        </p:nvPicPr>
        <p:blipFill>
          <a:blip r:embed="rId2"/>
          <a:stretch>
            <a:fillRect/>
          </a:stretch>
        </p:blipFill>
        <p:spPr>
          <a:xfrm>
            <a:off x="4110770" y="2867809"/>
            <a:ext cx="6904891" cy="3625066"/>
          </a:xfrm>
          <a:prstGeom prst="rect">
            <a:avLst/>
          </a:prstGeom>
          <a:noFill/>
        </p:spPr>
      </p:pic>
      <p:sp>
        <p:nvSpPr>
          <p:cNvPr id="12" name="ZoneTexte 11">
            <a:extLst>
              <a:ext uri="{FF2B5EF4-FFF2-40B4-BE49-F238E27FC236}">
                <a16:creationId xmlns:a16="http://schemas.microsoft.com/office/drawing/2014/main" id="{D5431E0A-6E88-4BFA-8D84-7C3919D93D65}"/>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6"/>
                </a:solidFill>
              </a:rPr>
              <a:t>Introduction </a:t>
            </a:r>
          </a:p>
          <a:p>
            <a:pPr marL="266700" indent="-266700">
              <a:buFont typeface="+mj-lt"/>
              <a:buAutoNum type="arabicPeriod"/>
            </a:pPr>
            <a:r>
              <a:rPr lang="fr-FR" sz="1400">
                <a:solidFill>
                  <a:schemeClr val="accent5"/>
                </a:solidFill>
              </a:rPr>
              <a:t>Retour sur les bases </a:t>
            </a:r>
          </a:p>
          <a:p>
            <a:pPr marL="266700" indent="-266700">
              <a:buFont typeface="+mj-lt"/>
              <a:buAutoNum type="arabicPeriod" startAt="3"/>
            </a:pPr>
            <a:r>
              <a:rPr lang="fr-FR" sz="1400">
                <a:solidFill>
                  <a:schemeClr val="accent5"/>
                </a:solidFill>
              </a:rPr>
              <a:t>Développer une fonction</a:t>
            </a:r>
          </a:p>
        </p:txBody>
      </p:sp>
    </p:spTree>
    <p:extLst>
      <p:ext uri="{BB962C8B-B14F-4D97-AF65-F5344CB8AC3E}">
        <p14:creationId xmlns:p14="http://schemas.microsoft.com/office/powerpoint/2010/main" val="1373007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823FFB-DE3F-6742-83C3-8F4D74F98DAE}"/>
              </a:ext>
            </a:extLst>
          </p:cNvPr>
          <p:cNvSpPr>
            <a:spLocks noGrp="1"/>
          </p:cNvSpPr>
          <p:nvPr>
            <p:ph type="title"/>
          </p:nvPr>
        </p:nvSpPr>
        <p:spPr/>
        <p:txBody>
          <a:bodyPr/>
          <a:lstStyle/>
          <a:p>
            <a:r>
              <a:rPr lang="fr-FR"/>
              <a:t>Powershell 7, ce qui change …</a:t>
            </a:r>
          </a:p>
        </p:txBody>
      </p:sp>
      <p:sp>
        <p:nvSpPr>
          <p:cNvPr id="11" name="Text Placeholder 2">
            <a:extLst>
              <a:ext uri="{FF2B5EF4-FFF2-40B4-BE49-F238E27FC236}">
                <a16:creationId xmlns:a16="http://schemas.microsoft.com/office/drawing/2014/main" id="{68EDE674-AA7E-409C-9B2E-BF06A47CD665}"/>
              </a:ext>
            </a:extLst>
          </p:cNvPr>
          <p:cNvSpPr>
            <a:spLocks noGrp="1"/>
          </p:cNvSpPr>
          <p:nvPr>
            <p:ph idx="1"/>
          </p:nvPr>
        </p:nvSpPr>
        <p:spPr/>
        <p:txBody>
          <a:bodyPr/>
          <a:lstStyle/>
          <a:p>
            <a:r>
              <a:rPr lang="en-US"/>
              <a:t>PowerShell 5</a:t>
            </a:r>
          </a:p>
        </p:txBody>
      </p:sp>
      <p:sp>
        <p:nvSpPr>
          <p:cNvPr id="4" name="Espace réservé du pied de page 3">
            <a:extLst>
              <a:ext uri="{FF2B5EF4-FFF2-40B4-BE49-F238E27FC236}">
                <a16:creationId xmlns:a16="http://schemas.microsoft.com/office/drawing/2014/main" id="{0517367D-80AC-1C46-9764-BBE0DB1E79A5}"/>
              </a:ext>
            </a:extLst>
          </p:cNvPr>
          <p:cNvSpPr>
            <a:spLocks noGrp="1"/>
          </p:cNvSpPr>
          <p:nvPr>
            <p:ph type="ftr" sz="quarter" idx="11"/>
          </p:nvPr>
        </p:nvSpPr>
        <p:spPr/>
        <p:txBody>
          <a:bodyPr/>
          <a:lstStyle/>
          <a:p>
            <a:r>
              <a:rPr lang="fr-FR"/>
              <a:t>L’usage et la reproduction de ce document sont interdits</a:t>
            </a:r>
          </a:p>
        </p:txBody>
      </p:sp>
      <p:sp>
        <p:nvSpPr>
          <p:cNvPr id="13" name="Text Placeholder 4">
            <a:extLst>
              <a:ext uri="{FF2B5EF4-FFF2-40B4-BE49-F238E27FC236}">
                <a16:creationId xmlns:a16="http://schemas.microsoft.com/office/drawing/2014/main" id="{31435120-44C6-413C-A015-031DEAF96D04}"/>
              </a:ext>
            </a:extLst>
          </p:cNvPr>
          <p:cNvSpPr>
            <a:spLocks noGrp="1"/>
          </p:cNvSpPr>
          <p:nvPr>
            <p:ph type="body" sz="quarter" idx="4294967295"/>
          </p:nvPr>
        </p:nvSpPr>
        <p:spPr>
          <a:xfrm>
            <a:off x="6523038" y="1847850"/>
            <a:ext cx="5183187" cy="823913"/>
          </a:xfrm>
        </p:spPr>
        <p:txBody>
          <a:bodyPr/>
          <a:lstStyle/>
          <a:p>
            <a:r>
              <a:rPr lang="en-US">
                <a:latin typeface="Montserrat"/>
              </a:rPr>
              <a:t>PowerShell 7</a:t>
            </a:r>
          </a:p>
        </p:txBody>
      </p:sp>
      <p:pic>
        <p:nvPicPr>
          <p:cNvPr id="5" name="Image 4" descr="Une image contenant texte&#10;&#10;Description générée automatiquement">
            <a:extLst>
              <a:ext uri="{FF2B5EF4-FFF2-40B4-BE49-F238E27FC236}">
                <a16:creationId xmlns:a16="http://schemas.microsoft.com/office/drawing/2014/main" id="{D6DE8977-9DA8-45CB-9CF3-F309FD0A01C1}"/>
              </a:ext>
            </a:extLst>
          </p:cNvPr>
          <p:cNvPicPr>
            <a:picLocks noChangeAspect="1"/>
          </p:cNvPicPr>
          <p:nvPr/>
        </p:nvPicPr>
        <p:blipFill>
          <a:blip r:embed="rId2"/>
          <a:stretch>
            <a:fillRect/>
          </a:stretch>
        </p:blipFill>
        <p:spPr>
          <a:xfrm>
            <a:off x="926308" y="2339017"/>
            <a:ext cx="5183188" cy="1567914"/>
          </a:xfrm>
          <a:prstGeom prst="rect">
            <a:avLst/>
          </a:prstGeom>
          <a:noFill/>
        </p:spPr>
      </p:pic>
      <p:sp>
        <p:nvSpPr>
          <p:cNvPr id="7" name="Rectangle 6">
            <a:extLst>
              <a:ext uri="{FF2B5EF4-FFF2-40B4-BE49-F238E27FC236}">
                <a16:creationId xmlns:a16="http://schemas.microsoft.com/office/drawing/2014/main" id="{395CF37B-9B82-4FEF-9B72-88ADC7748C8C}"/>
              </a:ext>
            </a:extLst>
          </p:cNvPr>
          <p:cNvSpPr/>
          <p:nvPr/>
        </p:nvSpPr>
        <p:spPr>
          <a:xfrm>
            <a:off x="3041651" y="4627591"/>
            <a:ext cx="6108698" cy="369332"/>
          </a:xfrm>
          <a:prstGeom prst="rect">
            <a:avLst/>
          </a:prstGeom>
        </p:spPr>
        <p:txBody>
          <a:bodyPr wrap="square">
            <a:spAutoFit/>
          </a:bodyPr>
          <a:lstStyle/>
          <a:p>
            <a:r>
              <a:rPr lang="fr-FR">
                <a:latin typeface="Montserrat Light"/>
              </a:rPr>
              <a:t>Disparation des </a:t>
            </a:r>
            <a:r>
              <a:rPr lang="fr-FR" err="1">
                <a:latin typeface="Montserrat Light"/>
              </a:rPr>
              <a:t>CmdLets</a:t>
            </a:r>
            <a:r>
              <a:rPr lang="fr-FR">
                <a:latin typeface="Montserrat Light"/>
              </a:rPr>
              <a:t> </a:t>
            </a:r>
            <a:r>
              <a:rPr lang="fr-FR" b="1">
                <a:latin typeface="Montserrat Light"/>
              </a:rPr>
              <a:t>WMI</a:t>
            </a:r>
            <a:r>
              <a:rPr lang="fr-FR">
                <a:latin typeface="Montserrat Light"/>
              </a:rPr>
              <a:t>, remplacés par les </a:t>
            </a:r>
            <a:r>
              <a:rPr lang="fr-FR" err="1">
                <a:latin typeface="Montserrat Light"/>
              </a:rPr>
              <a:t>CmdLets</a:t>
            </a:r>
            <a:r>
              <a:rPr lang="fr-FR">
                <a:latin typeface="Montserrat Light"/>
              </a:rPr>
              <a:t> </a:t>
            </a:r>
            <a:r>
              <a:rPr lang="fr-FR" b="1">
                <a:latin typeface="Montserrat Light"/>
              </a:rPr>
              <a:t>CIM</a:t>
            </a:r>
          </a:p>
        </p:txBody>
      </p:sp>
      <p:pic>
        <p:nvPicPr>
          <p:cNvPr id="9" name="Image 8">
            <a:extLst>
              <a:ext uri="{FF2B5EF4-FFF2-40B4-BE49-F238E27FC236}">
                <a16:creationId xmlns:a16="http://schemas.microsoft.com/office/drawing/2014/main" id="{5EC0E8BE-14FB-4F25-B2C9-5DC7FE692A1F}"/>
              </a:ext>
            </a:extLst>
          </p:cNvPr>
          <p:cNvPicPr>
            <a:picLocks noChangeAspect="1"/>
          </p:cNvPicPr>
          <p:nvPr/>
        </p:nvPicPr>
        <p:blipFill>
          <a:blip r:embed="rId3"/>
          <a:stretch>
            <a:fillRect/>
          </a:stretch>
        </p:blipFill>
        <p:spPr>
          <a:xfrm>
            <a:off x="6546327" y="2339017"/>
            <a:ext cx="4895581" cy="743455"/>
          </a:xfrm>
          <a:prstGeom prst="rect">
            <a:avLst/>
          </a:prstGeom>
        </p:spPr>
      </p:pic>
      <p:sp>
        <p:nvSpPr>
          <p:cNvPr id="15" name="ZoneTexte 14">
            <a:extLst>
              <a:ext uri="{FF2B5EF4-FFF2-40B4-BE49-F238E27FC236}">
                <a16:creationId xmlns:a16="http://schemas.microsoft.com/office/drawing/2014/main" id="{A74751A7-A878-4F3D-99BB-CB831093A641}"/>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6"/>
                </a:solidFill>
              </a:rPr>
              <a:t>Introduction </a:t>
            </a:r>
          </a:p>
          <a:p>
            <a:pPr marL="266700" indent="-266700">
              <a:buFont typeface="+mj-lt"/>
              <a:buAutoNum type="arabicPeriod"/>
            </a:pPr>
            <a:r>
              <a:rPr lang="fr-FR" sz="1400">
                <a:solidFill>
                  <a:schemeClr val="accent5"/>
                </a:solidFill>
              </a:rPr>
              <a:t>Retour sur les bases </a:t>
            </a:r>
          </a:p>
          <a:p>
            <a:pPr marL="266700" indent="-266700">
              <a:buFont typeface="+mj-lt"/>
              <a:buAutoNum type="arabicPeriod" startAt="3"/>
            </a:pPr>
            <a:r>
              <a:rPr lang="fr-FR" sz="1400">
                <a:solidFill>
                  <a:schemeClr val="accent5"/>
                </a:solidFill>
              </a:rPr>
              <a:t>Développer une fonction</a:t>
            </a:r>
          </a:p>
        </p:txBody>
      </p:sp>
    </p:spTree>
    <p:extLst>
      <p:ext uri="{BB962C8B-B14F-4D97-AF65-F5344CB8AC3E}">
        <p14:creationId xmlns:p14="http://schemas.microsoft.com/office/powerpoint/2010/main" val="2177896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823FFB-DE3F-6742-83C3-8F4D74F98DAE}"/>
              </a:ext>
            </a:extLst>
          </p:cNvPr>
          <p:cNvSpPr>
            <a:spLocks noGrp="1"/>
          </p:cNvSpPr>
          <p:nvPr>
            <p:ph type="title"/>
          </p:nvPr>
        </p:nvSpPr>
        <p:spPr/>
        <p:txBody>
          <a:bodyPr/>
          <a:lstStyle/>
          <a:p>
            <a:r>
              <a:rPr lang="fr-FR"/>
              <a:t>Powershell 7, ce qui change …</a:t>
            </a:r>
          </a:p>
        </p:txBody>
      </p:sp>
      <p:sp>
        <p:nvSpPr>
          <p:cNvPr id="14" name="Espace réservé du contenu 13">
            <a:extLst>
              <a:ext uri="{FF2B5EF4-FFF2-40B4-BE49-F238E27FC236}">
                <a16:creationId xmlns:a16="http://schemas.microsoft.com/office/drawing/2014/main" id="{ABEC73DC-4AB5-4851-9761-36C1AEEE60F7}"/>
              </a:ext>
            </a:extLst>
          </p:cNvPr>
          <p:cNvSpPr>
            <a:spLocks noGrp="1"/>
          </p:cNvSpPr>
          <p:nvPr>
            <p:ph idx="1"/>
          </p:nvPr>
        </p:nvSpPr>
        <p:spPr/>
        <p:txBody>
          <a:bodyPr/>
          <a:lstStyle/>
          <a:p>
            <a:r>
              <a:rPr lang="fr-FR">
                <a:latin typeface="Montserrat Light"/>
              </a:rPr>
              <a:t>Les « </a:t>
            </a:r>
            <a:r>
              <a:rPr lang="fr-FR" err="1">
                <a:latin typeface="Montserrat Light"/>
              </a:rPr>
              <a:t>Ternary</a:t>
            </a:r>
            <a:r>
              <a:rPr lang="fr-FR">
                <a:latin typeface="Montserrat Light"/>
              </a:rPr>
              <a:t> </a:t>
            </a:r>
            <a:r>
              <a:rPr lang="fr-FR" err="1">
                <a:latin typeface="Montserrat Light"/>
              </a:rPr>
              <a:t>Operator</a:t>
            </a:r>
            <a:r>
              <a:rPr lang="fr-FR">
                <a:latin typeface="Montserrat Light"/>
              </a:rPr>
              <a:t> »</a:t>
            </a:r>
            <a:endParaRPr lang="fr-FR" b="1">
              <a:latin typeface="Montserrat Light"/>
            </a:endParaRPr>
          </a:p>
          <a:p>
            <a:endParaRPr lang="fr-FR"/>
          </a:p>
        </p:txBody>
      </p:sp>
      <p:sp>
        <p:nvSpPr>
          <p:cNvPr id="4" name="Espace réservé du pied de page 3">
            <a:extLst>
              <a:ext uri="{FF2B5EF4-FFF2-40B4-BE49-F238E27FC236}">
                <a16:creationId xmlns:a16="http://schemas.microsoft.com/office/drawing/2014/main" id="{0517367D-80AC-1C46-9764-BBE0DB1E79A5}"/>
              </a:ext>
            </a:extLst>
          </p:cNvPr>
          <p:cNvSpPr>
            <a:spLocks noGrp="1"/>
          </p:cNvSpPr>
          <p:nvPr>
            <p:ph type="ftr" sz="quarter" idx="11"/>
          </p:nvPr>
        </p:nvSpPr>
        <p:spPr/>
        <p:txBody>
          <a:bodyPr/>
          <a:lstStyle/>
          <a:p>
            <a:r>
              <a:rPr lang="fr-FR"/>
              <a:t>L’usage et la reproduction de ce document sont interdits</a:t>
            </a:r>
          </a:p>
        </p:txBody>
      </p:sp>
      <p:sp>
        <p:nvSpPr>
          <p:cNvPr id="15" name="ZoneTexte 14">
            <a:extLst>
              <a:ext uri="{FF2B5EF4-FFF2-40B4-BE49-F238E27FC236}">
                <a16:creationId xmlns:a16="http://schemas.microsoft.com/office/drawing/2014/main" id="{D38452B5-D304-4DCC-8F8D-2A72D5136924}"/>
              </a:ext>
            </a:extLst>
          </p:cNvPr>
          <p:cNvSpPr txBox="1"/>
          <p:nvPr/>
        </p:nvSpPr>
        <p:spPr>
          <a:xfrm>
            <a:off x="1183821" y="2546191"/>
            <a:ext cx="7315200" cy="1477328"/>
          </a:xfrm>
          <a:prstGeom prst="rect">
            <a:avLst/>
          </a:prstGeom>
          <a:solidFill>
            <a:srgbClr val="282C34"/>
          </a:solidFill>
        </p:spPr>
        <p:txBody>
          <a:bodyPr wrap="square" rtlCol="0">
            <a:spAutoFit/>
          </a:bodyPr>
          <a:lstStyle/>
          <a:p>
            <a:r>
              <a:rPr lang="en-US">
                <a:solidFill>
                  <a:srgbClr val="ABB2BF"/>
                </a:solidFill>
                <a:latin typeface="Consolas" panose="020B0609020204030204" pitchFamily="49" charset="0"/>
              </a:rPr>
              <a:t>(</a:t>
            </a:r>
            <a:r>
              <a:rPr lang="en-US">
                <a:solidFill>
                  <a:srgbClr val="EF596F"/>
                </a:solidFill>
                <a:latin typeface="Consolas" panose="020B0609020204030204" pitchFamily="49" charset="0"/>
              </a:rPr>
              <a:t>$a</a:t>
            </a:r>
            <a:r>
              <a:rPr lang="en-US">
                <a:solidFill>
                  <a:srgbClr val="ABB2BF"/>
                </a:solidFill>
                <a:latin typeface="Consolas" panose="020B0609020204030204" pitchFamily="49" charset="0"/>
              </a:rPr>
              <a:t> </a:t>
            </a:r>
            <a:r>
              <a:rPr lang="en-US">
                <a:solidFill>
                  <a:srgbClr val="2BBAC5"/>
                </a:solidFill>
                <a:latin typeface="Consolas" panose="020B0609020204030204" pitchFamily="49" charset="0"/>
              </a:rPr>
              <a:t>-eq</a:t>
            </a:r>
            <a:r>
              <a:rPr lang="en-US">
                <a:solidFill>
                  <a:srgbClr val="ABB2BF"/>
                </a:solidFill>
                <a:latin typeface="Consolas" panose="020B0609020204030204" pitchFamily="49" charset="0"/>
              </a:rPr>
              <a:t> </a:t>
            </a:r>
            <a:r>
              <a:rPr lang="en-US">
                <a:solidFill>
                  <a:srgbClr val="EF596F"/>
                </a:solidFill>
                <a:latin typeface="Consolas" panose="020B0609020204030204" pitchFamily="49" charset="0"/>
              </a:rPr>
              <a:t>$b</a:t>
            </a:r>
            <a:r>
              <a:rPr lang="en-US">
                <a:solidFill>
                  <a:srgbClr val="ABB2BF"/>
                </a:solidFill>
                <a:latin typeface="Consolas" panose="020B0609020204030204" pitchFamily="49" charset="0"/>
              </a:rPr>
              <a:t>) </a:t>
            </a:r>
            <a:r>
              <a:rPr lang="en-US">
                <a:solidFill>
                  <a:srgbClr val="D55FDE"/>
                </a:solidFill>
                <a:latin typeface="Consolas" panose="020B0609020204030204" pitchFamily="49" charset="0"/>
              </a:rPr>
              <a:t>?</a:t>
            </a:r>
            <a:r>
              <a:rPr lang="en-US">
                <a:solidFill>
                  <a:srgbClr val="ABB2BF"/>
                </a:solidFill>
                <a:latin typeface="Consolas" panose="020B0609020204030204" pitchFamily="49" charset="0"/>
              </a:rPr>
              <a:t> </a:t>
            </a:r>
            <a:r>
              <a:rPr lang="en-US">
                <a:solidFill>
                  <a:srgbClr val="D19A66"/>
                </a:solidFill>
                <a:latin typeface="Consolas" panose="020B0609020204030204" pitchFamily="49" charset="0"/>
              </a:rPr>
              <a:t>$true</a:t>
            </a:r>
            <a:r>
              <a:rPr lang="en-US">
                <a:solidFill>
                  <a:srgbClr val="ABB2BF"/>
                </a:solidFill>
                <a:latin typeface="Consolas" panose="020B0609020204030204" pitchFamily="49" charset="0"/>
              </a:rPr>
              <a:t> : </a:t>
            </a:r>
            <a:r>
              <a:rPr lang="en-US">
                <a:solidFill>
                  <a:srgbClr val="D19A66"/>
                </a:solidFill>
                <a:latin typeface="Consolas" panose="020B0609020204030204" pitchFamily="49" charset="0"/>
              </a:rPr>
              <a:t>$false</a:t>
            </a:r>
            <a:endParaRPr lang="en-US">
              <a:solidFill>
                <a:srgbClr val="ABB2BF"/>
              </a:solidFill>
              <a:latin typeface="Consolas" panose="020B0609020204030204" pitchFamily="49" charset="0"/>
            </a:endParaRPr>
          </a:p>
          <a:p>
            <a:r>
              <a:rPr lang="en-US">
                <a:solidFill>
                  <a:srgbClr val="ABB2BF"/>
                </a:solidFill>
                <a:latin typeface="Consolas" panose="020B0609020204030204" pitchFamily="49" charset="0"/>
              </a:rPr>
              <a:t>(</a:t>
            </a:r>
            <a:r>
              <a:rPr lang="en-US">
                <a:solidFill>
                  <a:srgbClr val="2BBAC5"/>
                </a:solidFill>
                <a:latin typeface="Consolas" panose="020B0609020204030204" pitchFamily="49" charset="0"/>
              </a:rPr>
              <a:t>Test-Path</a:t>
            </a:r>
            <a:r>
              <a:rPr lang="en-US">
                <a:solidFill>
                  <a:srgbClr val="ABB2BF"/>
                </a:solidFill>
                <a:latin typeface="Consolas" panose="020B0609020204030204" pitchFamily="49" charset="0"/>
              </a:rPr>
              <a:t> </a:t>
            </a:r>
            <a:r>
              <a:rPr lang="en-US">
                <a:solidFill>
                  <a:srgbClr val="EF596F"/>
                </a:solidFill>
                <a:latin typeface="Consolas" panose="020B0609020204030204" pitchFamily="49" charset="0"/>
              </a:rPr>
              <a:t>$path</a:t>
            </a:r>
            <a:r>
              <a:rPr lang="en-US">
                <a:solidFill>
                  <a:srgbClr val="ABB2BF"/>
                </a:solidFill>
                <a:latin typeface="Consolas" panose="020B0609020204030204" pitchFamily="49" charset="0"/>
              </a:rPr>
              <a:t>) </a:t>
            </a:r>
            <a:r>
              <a:rPr lang="en-US">
                <a:solidFill>
                  <a:srgbClr val="D55FDE"/>
                </a:solidFill>
                <a:latin typeface="Consolas" panose="020B0609020204030204" pitchFamily="49" charset="0"/>
              </a:rPr>
              <a:t>?</a:t>
            </a:r>
            <a:r>
              <a:rPr lang="en-US">
                <a:solidFill>
                  <a:srgbClr val="ABB2BF"/>
                </a:solidFill>
                <a:latin typeface="Consolas" panose="020B0609020204030204" pitchFamily="49" charset="0"/>
              </a:rPr>
              <a:t> </a:t>
            </a:r>
            <a:r>
              <a:rPr lang="en-US">
                <a:solidFill>
                  <a:srgbClr val="89CA78"/>
                </a:solidFill>
                <a:latin typeface="Consolas" panose="020B0609020204030204" pitchFamily="49" charset="0"/>
              </a:rPr>
              <a:t>"Path exists"</a:t>
            </a:r>
            <a:r>
              <a:rPr lang="en-US">
                <a:solidFill>
                  <a:srgbClr val="ABB2BF"/>
                </a:solidFill>
                <a:latin typeface="Consolas" panose="020B0609020204030204" pitchFamily="49" charset="0"/>
              </a:rPr>
              <a:t> : </a:t>
            </a:r>
            <a:r>
              <a:rPr lang="en-US">
                <a:solidFill>
                  <a:srgbClr val="89CA78"/>
                </a:solidFill>
                <a:latin typeface="Consolas" panose="020B0609020204030204" pitchFamily="49" charset="0"/>
              </a:rPr>
              <a:t>"Path not found"</a:t>
            </a:r>
            <a:endParaRPr lang="en-US">
              <a:solidFill>
                <a:srgbClr val="ABB2BF"/>
              </a:solidFill>
              <a:latin typeface="Consolas" panose="020B0609020204030204" pitchFamily="49" charset="0"/>
            </a:endParaRPr>
          </a:p>
          <a:p>
            <a:br>
              <a:rPr lang="en-US">
                <a:solidFill>
                  <a:srgbClr val="ABB2BF"/>
                </a:solidFill>
                <a:latin typeface="Consolas" panose="020B0609020204030204" pitchFamily="49" charset="0"/>
              </a:rPr>
            </a:br>
            <a:r>
              <a:rPr lang="en-US">
                <a:solidFill>
                  <a:srgbClr val="2BBAC5"/>
                </a:solidFill>
                <a:latin typeface="Consolas" panose="020B0609020204030204" pitchFamily="49" charset="0"/>
              </a:rPr>
              <a:t>Write-Error</a:t>
            </a:r>
            <a:r>
              <a:rPr lang="en-US">
                <a:solidFill>
                  <a:srgbClr val="ABB2BF"/>
                </a:solidFill>
                <a:latin typeface="Consolas" panose="020B0609020204030204" pitchFamily="49" charset="0"/>
              </a:rPr>
              <a:t> </a:t>
            </a:r>
            <a:r>
              <a:rPr lang="en-US">
                <a:solidFill>
                  <a:srgbClr val="89CA78"/>
                </a:solidFill>
                <a:latin typeface="Consolas" panose="020B0609020204030204" pitchFamily="49" charset="0"/>
              </a:rPr>
              <a:t>'Bad'</a:t>
            </a:r>
            <a:r>
              <a:rPr lang="en-US">
                <a:solidFill>
                  <a:srgbClr val="ABB2BF"/>
                </a:solidFill>
                <a:latin typeface="Consolas" panose="020B0609020204030204" pitchFamily="49" charset="0"/>
              </a:rPr>
              <a:t> &amp;&amp; </a:t>
            </a:r>
            <a:r>
              <a:rPr lang="en-US">
                <a:solidFill>
                  <a:srgbClr val="2BBAC5"/>
                </a:solidFill>
                <a:latin typeface="Consolas" panose="020B0609020204030204" pitchFamily="49" charset="0"/>
              </a:rPr>
              <a:t>Write-Output</a:t>
            </a:r>
            <a:r>
              <a:rPr lang="en-US">
                <a:solidFill>
                  <a:srgbClr val="ABB2BF"/>
                </a:solidFill>
                <a:latin typeface="Consolas" panose="020B0609020204030204" pitchFamily="49" charset="0"/>
              </a:rPr>
              <a:t> </a:t>
            </a:r>
            <a:r>
              <a:rPr lang="en-US">
                <a:solidFill>
                  <a:srgbClr val="89CA78"/>
                </a:solidFill>
                <a:latin typeface="Consolas" panose="020B0609020204030204" pitchFamily="49" charset="0"/>
              </a:rPr>
              <a:t>'Second'</a:t>
            </a:r>
            <a:endParaRPr lang="en-US">
              <a:solidFill>
                <a:srgbClr val="ABB2BF"/>
              </a:solidFill>
              <a:latin typeface="Consolas" panose="020B0609020204030204" pitchFamily="49" charset="0"/>
            </a:endParaRPr>
          </a:p>
          <a:p>
            <a:r>
              <a:rPr lang="en-US">
                <a:solidFill>
                  <a:srgbClr val="2BBAC5"/>
                </a:solidFill>
                <a:latin typeface="Consolas" panose="020B0609020204030204" pitchFamily="49" charset="0"/>
              </a:rPr>
              <a:t>Write-Output</a:t>
            </a:r>
            <a:r>
              <a:rPr lang="en-US">
                <a:solidFill>
                  <a:srgbClr val="ABB2BF"/>
                </a:solidFill>
                <a:latin typeface="Consolas" panose="020B0609020204030204" pitchFamily="49" charset="0"/>
              </a:rPr>
              <a:t> </a:t>
            </a:r>
            <a:r>
              <a:rPr lang="en-US">
                <a:solidFill>
                  <a:srgbClr val="89CA78"/>
                </a:solidFill>
                <a:latin typeface="Consolas" panose="020B0609020204030204" pitchFamily="49" charset="0"/>
              </a:rPr>
              <a:t>'First'</a:t>
            </a:r>
            <a:r>
              <a:rPr lang="en-US">
                <a:solidFill>
                  <a:srgbClr val="ABB2BF"/>
                </a:solidFill>
                <a:latin typeface="Consolas" panose="020B0609020204030204" pitchFamily="49" charset="0"/>
              </a:rPr>
              <a:t> &amp;&amp; </a:t>
            </a:r>
            <a:r>
              <a:rPr lang="en-US">
                <a:solidFill>
                  <a:srgbClr val="2BBAC5"/>
                </a:solidFill>
                <a:latin typeface="Consolas" panose="020B0609020204030204" pitchFamily="49" charset="0"/>
              </a:rPr>
              <a:t>Write-Output</a:t>
            </a:r>
            <a:r>
              <a:rPr lang="en-US">
                <a:solidFill>
                  <a:srgbClr val="ABB2BF"/>
                </a:solidFill>
                <a:latin typeface="Consolas" panose="020B0609020204030204" pitchFamily="49" charset="0"/>
              </a:rPr>
              <a:t> </a:t>
            </a:r>
            <a:r>
              <a:rPr lang="en-US">
                <a:solidFill>
                  <a:srgbClr val="89CA78"/>
                </a:solidFill>
                <a:latin typeface="Consolas" panose="020B0609020204030204" pitchFamily="49" charset="0"/>
              </a:rPr>
              <a:t>'Second'</a:t>
            </a:r>
            <a:endParaRPr lang="en-US">
              <a:solidFill>
                <a:srgbClr val="ABB2BF"/>
              </a:solidFill>
              <a:latin typeface="Consolas" panose="020B0609020204030204" pitchFamily="49" charset="0"/>
            </a:endParaRPr>
          </a:p>
        </p:txBody>
      </p:sp>
      <p:grpSp>
        <p:nvGrpSpPr>
          <p:cNvPr id="16" name="Groupe 15">
            <a:extLst>
              <a:ext uri="{FF2B5EF4-FFF2-40B4-BE49-F238E27FC236}">
                <a16:creationId xmlns:a16="http://schemas.microsoft.com/office/drawing/2014/main" id="{6DD87127-442E-4BE8-BE0B-54F063B45ACE}"/>
              </a:ext>
            </a:extLst>
          </p:cNvPr>
          <p:cNvGrpSpPr/>
          <p:nvPr/>
        </p:nvGrpSpPr>
        <p:grpSpPr>
          <a:xfrm>
            <a:off x="838200" y="5751623"/>
            <a:ext cx="10831285" cy="361950"/>
            <a:chOff x="928008" y="5108467"/>
            <a:chExt cx="10831285" cy="361950"/>
          </a:xfrm>
        </p:grpSpPr>
        <p:sp>
          <p:nvSpPr>
            <p:cNvPr id="17" name="ZoneTexte 16">
              <a:extLst>
                <a:ext uri="{FF2B5EF4-FFF2-40B4-BE49-F238E27FC236}">
                  <a16:creationId xmlns:a16="http://schemas.microsoft.com/office/drawing/2014/main" id="{AEFBA402-8A51-462A-A59C-7A9735836E68}"/>
                </a:ext>
              </a:extLst>
            </p:cNvPr>
            <p:cNvSpPr txBox="1"/>
            <p:nvPr/>
          </p:nvSpPr>
          <p:spPr>
            <a:xfrm>
              <a:off x="1499507" y="5110044"/>
              <a:ext cx="10259786" cy="338554"/>
            </a:xfrm>
            <a:prstGeom prst="rect">
              <a:avLst/>
            </a:prstGeom>
            <a:noFill/>
          </p:spPr>
          <p:txBody>
            <a:bodyPr wrap="square" rtlCol="0">
              <a:spAutoFit/>
            </a:bodyPr>
            <a:lstStyle/>
            <a:p>
              <a:r>
                <a:rPr lang="fr-FR" sz="1600">
                  <a:solidFill>
                    <a:srgbClr val="BE1911"/>
                  </a:solidFill>
                </a:rPr>
                <a:t>https://github.com/SynapsysIT/FormationPS-Niv2/blob/master/Snippets/TernaryOperator.ps1</a:t>
              </a:r>
            </a:p>
          </p:txBody>
        </p:sp>
        <p:pic>
          <p:nvPicPr>
            <p:cNvPr id="18" name="Graphique 17" descr="Badge à suivre">
              <a:extLst>
                <a:ext uri="{FF2B5EF4-FFF2-40B4-BE49-F238E27FC236}">
                  <a16:creationId xmlns:a16="http://schemas.microsoft.com/office/drawing/2014/main" id="{8C726FB5-E078-48A1-9813-B9325A3704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8008" y="5108467"/>
              <a:ext cx="361950" cy="361950"/>
            </a:xfrm>
            <a:prstGeom prst="rect">
              <a:avLst/>
            </a:prstGeom>
          </p:spPr>
        </p:pic>
      </p:grpSp>
      <p:sp>
        <p:nvSpPr>
          <p:cNvPr id="5" name="ZoneTexte 4">
            <a:extLst>
              <a:ext uri="{FF2B5EF4-FFF2-40B4-BE49-F238E27FC236}">
                <a16:creationId xmlns:a16="http://schemas.microsoft.com/office/drawing/2014/main" id="{066290D5-EF81-4E5B-B5B7-4FC81861B64B}"/>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6"/>
                </a:solidFill>
              </a:rPr>
              <a:t>Introduction </a:t>
            </a:r>
          </a:p>
          <a:p>
            <a:pPr marL="266700" indent="-266700">
              <a:buFont typeface="+mj-lt"/>
              <a:buAutoNum type="arabicPeriod"/>
            </a:pPr>
            <a:r>
              <a:rPr lang="fr-FR" sz="1400">
                <a:solidFill>
                  <a:schemeClr val="accent5"/>
                </a:solidFill>
              </a:rPr>
              <a:t>Retour sur les bases </a:t>
            </a:r>
          </a:p>
          <a:p>
            <a:pPr marL="266700" indent="-266700">
              <a:buFont typeface="+mj-lt"/>
              <a:buAutoNum type="arabicPeriod" startAt="3"/>
            </a:pPr>
            <a:r>
              <a:rPr lang="fr-FR" sz="1400">
                <a:solidFill>
                  <a:schemeClr val="accent5"/>
                </a:solidFill>
              </a:rPr>
              <a:t>Développer une fonction</a:t>
            </a:r>
          </a:p>
        </p:txBody>
      </p:sp>
    </p:spTree>
    <p:extLst>
      <p:ext uri="{BB962C8B-B14F-4D97-AF65-F5344CB8AC3E}">
        <p14:creationId xmlns:p14="http://schemas.microsoft.com/office/powerpoint/2010/main" val="3546029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823FFB-DE3F-6742-83C3-8F4D74F98DAE}"/>
              </a:ext>
            </a:extLst>
          </p:cNvPr>
          <p:cNvSpPr>
            <a:spLocks noGrp="1"/>
          </p:cNvSpPr>
          <p:nvPr>
            <p:ph type="title"/>
          </p:nvPr>
        </p:nvSpPr>
        <p:spPr/>
        <p:txBody>
          <a:bodyPr/>
          <a:lstStyle/>
          <a:p>
            <a:r>
              <a:rPr lang="fr-FR"/>
              <a:t>Powershell 7, ce qui change …</a:t>
            </a:r>
          </a:p>
        </p:txBody>
      </p:sp>
      <p:sp>
        <p:nvSpPr>
          <p:cNvPr id="14" name="Espace réservé du contenu 13">
            <a:extLst>
              <a:ext uri="{FF2B5EF4-FFF2-40B4-BE49-F238E27FC236}">
                <a16:creationId xmlns:a16="http://schemas.microsoft.com/office/drawing/2014/main" id="{F9D2EC44-A574-43E1-89CB-0349D999E811}"/>
              </a:ext>
            </a:extLst>
          </p:cNvPr>
          <p:cNvSpPr>
            <a:spLocks noGrp="1"/>
          </p:cNvSpPr>
          <p:nvPr>
            <p:ph idx="1"/>
          </p:nvPr>
        </p:nvSpPr>
        <p:spPr/>
        <p:txBody>
          <a:bodyPr/>
          <a:lstStyle/>
          <a:p>
            <a:pPr marL="285750" indent="-285750">
              <a:buFont typeface="Arial" panose="020B0604020202020204" pitchFamily="34" charset="0"/>
              <a:buChar char="•"/>
            </a:pPr>
            <a:r>
              <a:rPr lang="fr-FR">
                <a:latin typeface="Montserrat Light"/>
              </a:rPr>
              <a:t>Changelog complet :</a:t>
            </a:r>
            <a:endParaRPr lang="fr-FR" b="1">
              <a:latin typeface="Montserrat Light"/>
            </a:endParaRPr>
          </a:p>
          <a:p>
            <a:pPr marL="0" indent="0">
              <a:buNone/>
            </a:pPr>
            <a:r>
              <a:rPr lang="fr-FR">
                <a:hlinkClick r:id="rId2"/>
              </a:rPr>
              <a:t>https://docs.microsoft.com/fr-fr/powershell/scripting/whats-new/what-s-new-in-powershell-70?view=powershell-7</a:t>
            </a:r>
            <a:endParaRPr lang="fr-FR" b="1">
              <a:latin typeface="Montserrat Light"/>
            </a:endParaRPr>
          </a:p>
          <a:p>
            <a:pPr marL="0" indent="0">
              <a:buNone/>
            </a:pPr>
            <a:endParaRPr lang="fr-FR"/>
          </a:p>
        </p:txBody>
      </p:sp>
      <p:sp>
        <p:nvSpPr>
          <p:cNvPr id="4" name="Espace réservé du pied de page 3">
            <a:extLst>
              <a:ext uri="{FF2B5EF4-FFF2-40B4-BE49-F238E27FC236}">
                <a16:creationId xmlns:a16="http://schemas.microsoft.com/office/drawing/2014/main" id="{0517367D-80AC-1C46-9764-BBE0DB1E79A5}"/>
              </a:ext>
            </a:extLst>
          </p:cNvPr>
          <p:cNvSpPr>
            <a:spLocks noGrp="1"/>
          </p:cNvSpPr>
          <p:nvPr>
            <p:ph type="ftr" sz="quarter" idx="11"/>
          </p:nvPr>
        </p:nvSpPr>
        <p:spPr/>
        <p:txBody>
          <a:bodyPr/>
          <a:lstStyle/>
          <a:p>
            <a:r>
              <a:rPr lang="fr-FR"/>
              <a:t>L’usage et la reproduction de ce document sont interdits</a:t>
            </a:r>
          </a:p>
        </p:txBody>
      </p:sp>
      <p:sp>
        <p:nvSpPr>
          <p:cNvPr id="5" name="ZoneTexte 4">
            <a:extLst>
              <a:ext uri="{FF2B5EF4-FFF2-40B4-BE49-F238E27FC236}">
                <a16:creationId xmlns:a16="http://schemas.microsoft.com/office/drawing/2014/main" id="{C7FFE131-A20F-4B64-B1B4-4DE96C682325}"/>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6"/>
                </a:solidFill>
              </a:rPr>
              <a:t>Introduction </a:t>
            </a:r>
          </a:p>
          <a:p>
            <a:pPr marL="266700" indent="-266700">
              <a:buFont typeface="+mj-lt"/>
              <a:buAutoNum type="arabicPeriod"/>
            </a:pPr>
            <a:r>
              <a:rPr lang="fr-FR" sz="1400">
                <a:solidFill>
                  <a:schemeClr val="accent5"/>
                </a:solidFill>
              </a:rPr>
              <a:t>Retour sur les bases </a:t>
            </a:r>
          </a:p>
          <a:p>
            <a:pPr marL="266700" indent="-266700">
              <a:buFont typeface="+mj-lt"/>
              <a:buAutoNum type="arabicPeriod" startAt="3"/>
            </a:pPr>
            <a:r>
              <a:rPr lang="fr-FR" sz="1400">
                <a:solidFill>
                  <a:schemeClr val="accent5"/>
                </a:solidFill>
              </a:rPr>
              <a:t>Développer une fonction</a:t>
            </a:r>
          </a:p>
        </p:txBody>
      </p:sp>
    </p:spTree>
    <p:extLst>
      <p:ext uri="{BB962C8B-B14F-4D97-AF65-F5344CB8AC3E}">
        <p14:creationId xmlns:p14="http://schemas.microsoft.com/office/powerpoint/2010/main" val="1590400949"/>
      </p:ext>
    </p:extLst>
  </p:cSld>
  <p:clrMapOvr>
    <a:masterClrMapping/>
  </p:clrMapOvr>
</p:sld>
</file>

<file path=ppt/theme/theme1.xml><?xml version="1.0" encoding="utf-8"?>
<a:theme xmlns:a="http://schemas.openxmlformats.org/drawingml/2006/main" name="Slide de couverture et de sous titres">
  <a:themeElements>
    <a:clrScheme name="Synapsys11">
      <a:dk1>
        <a:srgbClr val="081800"/>
      </a:dk1>
      <a:lt1>
        <a:srgbClr val="FFFFFF"/>
      </a:lt1>
      <a:dk2>
        <a:srgbClr val="44546A"/>
      </a:dk2>
      <a:lt2>
        <a:srgbClr val="E7E6E6"/>
      </a:lt2>
      <a:accent1>
        <a:srgbClr val="BE1811"/>
      </a:accent1>
      <a:accent2>
        <a:srgbClr val="000000"/>
      </a:accent2>
      <a:accent3>
        <a:srgbClr val="A5A5A5"/>
      </a:accent3>
      <a:accent4>
        <a:srgbClr val="EC3A3A"/>
      </a:accent4>
      <a:accent5>
        <a:srgbClr val="D3D3D5"/>
      </a:accent5>
      <a:accent6>
        <a:srgbClr val="626B61"/>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de classiques Synapsys">
  <a:themeElements>
    <a:clrScheme name="Synapsys11">
      <a:dk1>
        <a:srgbClr val="081800"/>
      </a:dk1>
      <a:lt1>
        <a:srgbClr val="FFFFFF"/>
      </a:lt1>
      <a:dk2>
        <a:srgbClr val="44546A"/>
      </a:dk2>
      <a:lt2>
        <a:srgbClr val="E7E6E6"/>
      </a:lt2>
      <a:accent1>
        <a:srgbClr val="BE1811"/>
      </a:accent1>
      <a:accent2>
        <a:srgbClr val="000000"/>
      </a:accent2>
      <a:accent3>
        <a:srgbClr val="A5A5A5"/>
      </a:accent3>
      <a:accent4>
        <a:srgbClr val="EC3A3A"/>
      </a:accent4>
      <a:accent5>
        <a:srgbClr val="D3D3D5"/>
      </a:accent5>
      <a:accent6>
        <a:srgbClr val="626B61"/>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 Synapsys" id="{A65EBE38-E2AC-E04B-9948-133E5D2F7231}" vid="{9429EC57-4610-754C-91F0-9E252424D83E}"/>
    </a:ext>
  </a:extLst>
</a:theme>
</file>

<file path=ppt/theme/theme3.xml><?xml version="1.0" encoding="utf-8"?>
<a:theme xmlns:a="http://schemas.openxmlformats.org/drawingml/2006/main" name="1_Conception personnalisée">
  <a:themeElements>
    <a:clrScheme name="Synapsys11">
      <a:dk1>
        <a:srgbClr val="081800"/>
      </a:dk1>
      <a:lt1>
        <a:srgbClr val="FFFFFF"/>
      </a:lt1>
      <a:dk2>
        <a:srgbClr val="44546A"/>
      </a:dk2>
      <a:lt2>
        <a:srgbClr val="E7E6E6"/>
      </a:lt2>
      <a:accent1>
        <a:srgbClr val="BE1811"/>
      </a:accent1>
      <a:accent2>
        <a:srgbClr val="000000"/>
      </a:accent2>
      <a:accent3>
        <a:srgbClr val="A5A5A5"/>
      </a:accent3>
      <a:accent4>
        <a:srgbClr val="EC3A3A"/>
      </a:accent4>
      <a:accent5>
        <a:srgbClr val="D3D3D5"/>
      </a:accent5>
      <a:accent6>
        <a:srgbClr val="626B61"/>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onception personnalisée">
  <a:themeElements>
    <a:clrScheme name="Synapsys11">
      <a:dk1>
        <a:srgbClr val="081800"/>
      </a:dk1>
      <a:lt1>
        <a:srgbClr val="FFFFFF"/>
      </a:lt1>
      <a:dk2>
        <a:srgbClr val="44546A"/>
      </a:dk2>
      <a:lt2>
        <a:srgbClr val="E7E6E6"/>
      </a:lt2>
      <a:accent1>
        <a:srgbClr val="BE1811"/>
      </a:accent1>
      <a:accent2>
        <a:srgbClr val="000000"/>
      </a:accent2>
      <a:accent3>
        <a:srgbClr val="A5A5A5"/>
      </a:accent3>
      <a:accent4>
        <a:srgbClr val="EC3A3A"/>
      </a:accent4>
      <a:accent5>
        <a:srgbClr val="D3D3D5"/>
      </a:accent5>
      <a:accent6>
        <a:srgbClr val="626B61"/>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Conception personnalisée">
  <a:themeElements>
    <a:clrScheme name="Synapsys11">
      <a:dk1>
        <a:srgbClr val="081800"/>
      </a:dk1>
      <a:lt1>
        <a:srgbClr val="FFFFFF"/>
      </a:lt1>
      <a:dk2>
        <a:srgbClr val="44546A"/>
      </a:dk2>
      <a:lt2>
        <a:srgbClr val="E7E6E6"/>
      </a:lt2>
      <a:accent1>
        <a:srgbClr val="BE1811"/>
      </a:accent1>
      <a:accent2>
        <a:srgbClr val="000000"/>
      </a:accent2>
      <a:accent3>
        <a:srgbClr val="A5A5A5"/>
      </a:accent3>
      <a:accent4>
        <a:srgbClr val="EC3A3A"/>
      </a:accent4>
      <a:accent5>
        <a:srgbClr val="D3D3D5"/>
      </a:accent5>
      <a:accent6>
        <a:srgbClr val="626B61"/>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F49D8EF141C1E4AA8435A8FAED08903" ma:contentTypeVersion="7" ma:contentTypeDescription="Crée un document." ma:contentTypeScope="" ma:versionID="d9d2d12992ff9fda0fd72341003dde57">
  <xsd:schema xmlns:xsd="http://www.w3.org/2001/XMLSchema" xmlns:xs="http://www.w3.org/2001/XMLSchema" xmlns:p="http://schemas.microsoft.com/office/2006/metadata/properties" xmlns:ns2="4b935e17-eb95-44e3-ae94-4b8b8c4fd735" targetNamespace="http://schemas.microsoft.com/office/2006/metadata/properties" ma:root="true" ma:fieldsID="7868cdf98b89cb45723c84fc0520ad63" ns2:_="">
    <xsd:import namespace="4b935e17-eb95-44e3-ae94-4b8b8c4fd73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935e17-eb95-44e3-ae94-4b8b8c4fd7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2036AF7-EC6A-442B-A67D-5E60715EF38B}">
  <ds:schemaRefs>
    <ds:schemaRef ds:uri="http://schemas.microsoft.com/sharepoint/v3/contenttype/forms"/>
  </ds:schemaRefs>
</ds:datastoreItem>
</file>

<file path=customXml/itemProps2.xml><?xml version="1.0" encoding="utf-8"?>
<ds:datastoreItem xmlns:ds="http://schemas.openxmlformats.org/officeDocument/2006/customXml" ds:itemID="{FBC65AAF-BA9D-4110-AA09-3EE47E22A39B}">
  <ds:schemaRefs>
    <ds:schemaRef ds:uri="http://schemas.microsoft.com/office/2006/metadata/properties"/>
    <ds:schemaRef ds:uri="http://www.w3.org/2000/xmlns/"/>
  </ds:schemaRefs>
</ds:datastoreItem>
</file>

<file path=customXml/itemProps3.xml><?xml version="1.0" encoding="utf-8"?>
<ds:datastoreItem xmlns:ds="http://schemas.openxmlformats.org/officeDocument/2006/customXml" ds:itemID="{A079D9C6-B368-41FE-8DE1-53FBEAA45FF2}">
  <ds:schemaRefs>
    <ds:schemaRef ds:uri="http://schemas.microsoft.com/office/2006/metadata/contentType"/>
    <ds:schemaRef ds:uri="http://schemas.microsoft.com/office/2006/metadata/properties/metaAttributes"/>
    <ds:schemaRef ds:uri="http://www.w3.org/2000/xmlns/"/>
    <ds:schemaRef ds:uri="http://www.w3.org/2001/XMLSchema"/>
    <ds:schemaRef ds:uri="4b935e17-eb95-44e3-ae94-4b8b8c4fd735"/>
  </ds:schemaRefs>
</ds:datastoreItem>
</file>

<file path=docProps/app.xml><?xml version="1.0" encoding="utf-8"?>
<Properties xmlns="http://schemas.openxmlformats.org/officeDocument/2006/extended-properties" xmlns:vt="http://schemas.openxmlformats.org/officeDocument/2006/docPropsVTypes">
  <TotalTime>277</TotalTime>
  <Words>2862</Words>
  <Application>Microsoft Office PowerPoint</Application>
  <PresentationFormat>Grand écran</PresentationFormat>
  <Paragraphs>448</Paragraphs>
  <Slides>51</Slides>
  <Notes>0</Notes>
  <HiddenSlides>2</HiddenSlides>
  <MMClips>0</MMClips>
  <ScaleCrop>false</ScaleCrop>
  <HeadingPairs>
    <vt:vector size="4" baseType="variant">
      <vt:variant>
        <vt:lpstr>Thème</vt:lpstr>
      </vt:variant>
      <vt:variant>
        <vt:i4>5</vt:i4>
      </vt:variant>
      <vt:variant>
        <vt:lpstr>Titres des diapositives</vt:lpstr>
      </vt:variant>
      <vt:variant>
        <vt:i4>51</vt:i4>
      </vt:variant>
    </vt:vector>
  </HeadingPairs>
  <TitlesOfParts>
    <vt:vector size="56" baseType="lpstr">
      <vt:lpstr>Slide de couverture et de sous titres</vt:lpstr>
      <vt:lpstr>Slide classiques Synapsys</vt:lpstr>
      <vt:lpstr>1_Conception personnalisée</vt:lpstr>
      <vt:lpstr>2_Conception personnalisée</vt:lpstr>
      <vt:lpstr>3_Conception personnalisée</vt:lpstr>
      <vt:lpstr>FORMATION POWERSHELL NIV. 2 </vt:lpstr>
      <vt:lpstr>Déroulé du jour 1</vt:lpstr>
      <vt:lpstr>Introduction</vt:lpstr>
      <vt:lpstr>Présentation PowerPoint</vt:lpstr>
      <vt:lpstr>Powershell 7, ce qui change …</vt:lpstr>
      <vt:lpstr>Powershell 7, ce qui change …</vt:lpstr>
      <vt:lpstr>Powershell 7, ce qui change …</vt:lpstr>
      <vt:lpstr>Powershell 7, ce qui change …</vt:lpstr>
      <vt:lpstr>Powershell 7, ce qui change …</vt:lpstr>
      <vt:lpstr>Présentation PowerPoint</vt:lpstr>
      <vt:lpstr>Retour sur les bases</vt:lpstr>
      <vt:lpstr>On n'oublie jamais la Triforce …</vt:lpstr>
      <vt:lpstr>Le Pipeline</vt:lpstr>
      <vt:lpstr>Présentation PowerPoint</vt:lpstr>
      <vt:lpstr>Tout commence par une commande …</vt:lpstr>
      <vt:lpstr>« Designer » sa fonction</vt:lpstr>
      <vt:lpstr>Construire une fonction</vt:lpstr>
      <vt:lpstr>Respecter les guidelines</vt:lpstr>
      <vt:lpstr>Respecter les guidelines</vt:lpstr>
      <vt:lpstr>Construire une fonction</vt:lpstr>
      <vt:lpstr>Les paramètres</vt:lpstr>
      <vt:lpstr>Construire une fonction</vt:lpstr>
      <vt:lpstr>  Outputs</vt:lpstr>
      <vt:lpstr>  Outputs</vt:lpstr>
      <vt:lpstr>Construire une fonction</vt:lpstr>
      <vt:lpstr>Contrôle d’erreur</vt:lpstr>
      <vt:lpstr>Contrôle d’erreur</vt:lpstr>
      <vt:lpstr>Verbose</vt:lpstr>
      <vt:lpstr>Aide basée sur les commentaires</vt:lpstr>
      <vt:lpstr>Les outils de simplification</vt:lpstr>
      <vt:lpstr>Les outils de simplification</vt:lpstr>
      <vt:lpstr>Les outils de simplification</vt:lpstr>
      <vt:lpstr>WORKSHOP</vt:lpstr>
      <vt:lpstr>à demain !</vt:lpstr>
      <vt:lpstr>Déroulé du jour 2</vt:lpstr>
      <vt:lpstr>Présentation PowerPoint</vt:lpstr>
      <vt:lpstr>Pourquoi écrire un script ?</vt:lpstr>
      <vt:lpstr>Les exports de données</vt:lpstr>
      <vt:lpstr>WORKSHOP</vt:lpstr>
      <vt:lpstr>Execution Policy</vt:lpstr>
      <vt:lpstr>Script Signing </vt:lpstr>
      <vt:lpstr>Présentation PowerPoint</vt:lpstr>
      <vt:lpstr>Qu’est-ce qu’un module ?</vt:lpstr>
      <vt:lpstr>Qu’est-ce qu’un module ?</vt:lpstr>
      <vt:lpstr>Trouver et télécharger des modules</vt:lpstr>
      <vt:lpstr>Présentation PowerPoint</vt:lpstr>
      <vt:lpstr>PS Remoting</vt:lpstr>
      <vt:lpstr>Présentation PowerPoint</vt:lpstr>
      <vt:lpstr>Profile Powershell</vt:lpstr>
      <vt:lpstr>Bonus 😃</vt:lpstr>
      <vt:lpstr>Merci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POWERSHELL NIV. 2 </dc:title>
  <dc:creator>Julien Mazoyer</dc:creator>
  <cp:lastModifiedBy>Julien MAZOYER</cp:lastModifiedBy>
  <cp:revision>2</cp:revision>
  <dcterms:created xsi:type="dcterms:W3CDTF">2020-06-10T21:22:17Z</dcterms:created>
  <dcterms:modified xsi:type="dcterms:W3CDTF">2020-12-14T22:14:52Z</dcterms:modified>
</cp:coreProperties>
</file>