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3" r:id="rId5"/>
    <p:sldMasterId id="2147483673" r:id="rId6"/>
    <p:sldMasterId id="2147483679" r:id="rId7"/>
    <p:sldMasterId id="2147483682" r:id="rId8"/>
  </p:sldMasterIdLst>
  <p:notesMasterIdLst>
    <p:notesMasterId r:id="rId27"/>
  </p:notesMasterIdLst>
  <p:handoutMasterIdLst>
    <p:handoutMasterId r:id="rId28"/>
  </p:handoutMasterIdLst>
  <p:sldIdLst>
    <p:sldId id="259" r:id="rId9"/>
    <p:sldId id="269" r:id="rId10"/>
    <p:sldId id="268" r:id="rId11"/>
    <p:sldId id="1028" r:id="rId12"/>
    <p:sldId id="1029" r:id="rId13"/>
    <p:sldId id="1030" r:id="rId14"/>
    <p:sldId id="1025" r:id="rId15"/>
    <p:sldId id="1023" r:id="rId16"/>
    <p:sldId id="1024" r:id="rId17"/>
    <p:sldId id="1026" r:id="rId18"/>
    <p:sldId id="1027" r:id="rId19"/>
    <p:sldId id="262" r:id="rId20"/>
    <p:sldId id="1021" r:id="rId21"/>
    <p:sldId id="256" r:id="rId22"/>
    <p:sldId id="264" r:id="rId23"/>
    <p:sldId id="265" r:id="rId24"/>
    <p:sldId id="266" r:id="rId25"/>
    <p:sldId id="102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BE1811"/>
    <a:srgbClr val="BE1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7EA03-0ABC-EA4E-B3EB-932E7A8A81B0}" v="2" dt="2019-10-23T06:39:29.928"/>
    <p1510:client id="{D9684DA6-93C6-4D5C-87CC-8DAC68DE80AA}" v="4" dt="2020-05-26T10:23:08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0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ce HUC" userId="S::chuc@synapsys-it.com::fddab429-9b1a-4899-bdf7-37b40cad5ed8" providerId="AD" clId="Web-{91E4D87D-2714-4BA2-8D93-02C0134F4E88}"/>
    <pc:docChg chg="modSld">
      <pc:chgData name="Constance HUC" userId="S::chuc@synapsys-it.com::fddab429-9b1a-4899-bdf7-37b40cad5ed8" providerId="AD" clId="Web-{91E4D87D-2714-4BA2-8D93-02C0134F4E88}" dt="2019-07-31T15:20:38.774" v="5" actId="20577"/>
      <pc:docMkLst>
        <pc:docMk/>
      </pc:docMkLst>
      <pc:sldChg chg="modSp">
        <pc:chgData name="Constance HUC" userId="S::chuc@synapsys-it.com::fddab429-9b1a-4899-bdf7-37b40cad5ed8" providerId="AD" clId="Web-{91E4D87D-2714-4BA2-8D93-02C0134F4E88}" dt="2019-07-31T15:20:38.774" v="4" actId="20577"/>
        <pc:sldMkLst>
          <pc:docMk/>
          <pc:sldMk cId="1373007843" sldId="268"/>
        </pc:sldMkLst>
        <pc:spChg chg="mod">
          <ac:chgData name="Constance HUC" userId="S::chuc@synapsys-it.com::fddab429-9b1a-4899-bdf7-37b40cad5ed8" providerId="AD" clId="Web-{91E4D87D-2714-4BA2-8D93-02C0134F4E88}" dt="2019-07-31T15:20:38.774" v="4" actId="20577"/>
          <ac:spMkLst>
            <pc:docMk/>
            <pc:sldMk cId="1373007843" sldId="268"/>
            <ac:spMk id="3" creationId="{F1E369FA-EB0B-E040-8705-C483B4A0B763}"/>
          </ac:spMkLst>
        </pc:spChg>
      </pc:sldChg>
    </pc:docChg>
  </pc:docChgLst>
  <pc:docChgLst>
    <pc:chgData name="Constance HUC" userId="fddab429-9b1a-4899-bdf7-37b40cad5ed8" providerId="ADAL" clId="{23A7F216-FE2C-6643-AE3B-B5DFC5532424}"/>
    <pc:docChg chg="undo custSel addSld modSld sldOrd">
      <pc:chgData name="Constance HUC" userId="fddab429-9b1a-4899-bdf7-37b40cad5ed8" providerId="ADAL" clId="{23A7F216-FE2C-6643-AE3B-B5DFC5532424}" dt="2019-10-04T10:14:22.276" v="1531" actId="20577"/>
      <pc:docMkLst>
        <pc:docMk/>
      </pc:docMkLst>
      <pc:sldChg chg="modSp">
        <pc:chgData name="Constance HUC" userId="fddab429-9b1a-4899-bdf7-37b40cad5ed8" providerId="ADAL" clId="{23A7F216-FE2C-6643-AE3B-B5DFC5532424}" dt="2019-10-04T09:29:34.331" v="13" actId="27636"/>
        <pc:sldMkLst>
          <pc:docMk/>
          <pc:sldMk cId="1373007843" sldId="268"/>
        </pc:sldMkLst>
        <pc:spChg chg="mod">
          <ac:chgData name="Constance HUC" userId="fddab429-9b1a-4899-bdf7-37b40cad5ed8" providerId="ADAL" clId="{23A7F216-FE2C-6643-AE3B-B5DFC5532424}" dt="2019-10-04T09:28:49.532" v="11" actId="20577"/>
          <ac:spMkLst>
            <pc:docMk/>
            <pc:sldMk cId="1373007843" sldId="268"/>
            <ac:spMk id="2" creationId="{5B823FFB-DE3F-6742-83C3-8F4D74F98DAE}"/>
          </ac:spMkLst>
        </pc:spChg>
        <pc:spChg chg="mod">
          <ac:chgData name="Constance HUC" userId="fddab429-9b1a-4899-bdf7-37b40cad5ed8" providerId="ADAL" clId="{23A7F216-FE2C-6643-AE3B-B5DFC5532424}" dt="2019-10-04T09:29:34.331" v="13" actId="27636"/>
          <ac:spMkLst>
            <pc:docMk/>
            <pc:sldMk cId="1373007843" sldId="268"/>
            <ac:spMk id="3" creationId="{F1E369FA-EB0B-E040-8705-C483B4A0B763}"/>
          </ac:spMkLst>
        </pc:spChg>
      </pc:sldChg>
      <pc:sldChg chg="modSp add">
        <pc:chgData name="Constance HUC" userId="fddab429-9b1a-4899-bdf7-37b40cad5ed8" providerId="ADAL" clId="{23A7F216-FE2C-6643-AE3B-B5DFC5532424}" dt="2019-10-04T10:07:41.831" v="1136" actId="2711"/>
        <pc:sldMkLst>
          <pc:docMk/>
          <pc:sldMk cId="2760824778" sldId="1023"/>
        </pc:sldMkLst>
        <pc:spChg chg="mod">
          <ac:chgData name="Constance HUC" userId="fddab429-9b1a-4899-bdf7-37b40cad5ed8" providerId="ADAL" clId="{23A7F216-FE2C-6643-AE3B-B5DFC5532424}" dt="2019-10-04T09:32:55.310" v="51" actId="20577"/>
          <ac:spMkLst>
            <pc:docMk/>
            <pc:sldMk cId="2760824778" sldId="1023"/>
            <ac:spMk id="2" creationId="{BB2349EE-C4A6-BF41-80A2-BFBC7B47D78A}"/>
          </ac:spMkLst>
        </pc:spChg>
        <pc:spChg chg="mod">
          <ac:chgData name="Constance HUC" userId="fddab429-9b1a-4899-bdf7-37b40cad5ed8" providerId="ADAL" clId="{23A7F216-FE2C-6643-AE3B-B5DFC5532424}" dt="2019-10-04T10:07:41.831" v="1136" actId="2711"/>
          <ac:spMkLst>
            <pc:docMk/>
            <pc:sldMk cId="2760824778" sldId="1023"/>
            <ac:spMk id="3" creationId="{44BB802E-21F0-3248-BB01-C785DB656BDA}"/>
          </ac:spMkLst>
        </pc:spChg>
      </pc:sldChg>
      <pc:sldChg chg="addSp modSp add">
        <pc:chgData name="Constance HUC" userId="fddab429-9b1a-4899-bdf7-37b40cad5ed8" providerId="ADAL" clId="{23A7F216-FE2C-6643-AE3B-B5DFC5532424}" dt="2019-10-04T10:08:29.027" v="1143" actId="207"/>
        <pc:sldMkLst>
          <pc:docMk/>
          <pc:sldMk cId="793453804" sldId="1024"/>
        </pc:sldMkLst>
        <pc:spChg chg="mod">
          <ac:chgData name="Constance HUC" userId="fddab429-9b1a-4899-bdf7-37b40cad5ed8" providerId="ADAL" clId="{23A7F216-FE2C-6643-AE3B-B5DFC5532424}" dt="2019-10-04T09:46:08.490" v="934" actId="1076"/>
          <ac:spMkLst>
            <pc:docMk/>
            <pc:sldMk cId="793453804" sldId="1024"/>
            <ac:spMk id="2" creationId="{BB2349EE-C4A6-BF41-80A2-BFBC7B47D78A}"/>
          </ac:spMkLst>
        </pc:spChg>
        <pc:spChg chg="mod">
          <ac:chgData name="Constance HUC" userId="fddab429-9b1a-4899-bdf7-37b40cad5ed8" providerId="ADAL" clId="{23A7F216-FE2C-6643-AE3B-B5DFC5532424}" dt="2019-10-04T09:37:19.685" v="198" actId="20577"/>
          <ac:spMkLst>
            <pc:docMk/>
            <pc:sldMk cId="793453804" sldId="1024"/>
            <ac:spMk id="3" creationId="{44BB802E-21F0-3248-BB01-C785DB656BDA}"/>
          </ac:spMkLst>
        </pc:spChg>
        <pc:spChg chg="add mod">
          <ac:chgData name="Constance HUC" userId="fddab429-9b1a-4899-bdf7-37b40cad5ed8" providerId="ADAL" clId="{23A7F216-FE2C-6643-AE3B-B5DFC5532424}" dt="2019-10-04T10:08:29.027" v="1143" actId="207"/>
          <ac:spMkLst>
            <pc:docMk/>
            <pc:sldMk cId="793453804" sldId="1024"/>
            <ac:spMk id="6" creationId="{877BBAAB-C037-7748-BCEE-F0C89C98149B}"/>
          </ac:spMkLst>
        </pc:spChg>
      </pc:sldChg>
      <pc:sldChg chg="modSp add ord">
        <pc:chgData name="Constance HUC" userId="fddab429-9b1a-4899-bdf7-37b40cad5ed8" providerId="ADAL" clId="{23A7F216-FE2C-6643-AE3B-B5DFC5532424}" dt="2019-10-04T10:06:34.498" v="1135" actId="2711"/>
        <pc:sldMkLst>
          <pc:docMk/>
          <pc:sldMk cId="3368617749" sldId="1025"/>
        </pc:sldMkLst>
        <pc:spChg chg="mod">
          <ac:chgData name="Constance HUC" userId="fddab429-9b1a-4899-bdf7-37b40cad5ed8" providerId="ADAL" clId="{23A7F216-FE2C-6643-AE3B-B5DFC5532424}" dt="2019-10-04T09:40:13.612" v="451" actId="1076"/>
          <ac:spMkLst>
            <pc:docMk/>
            <pc:sldMk cId="3368617749" sldId="1025"/>
            <ac:spMk id="2" creationId="{69936564-9A59-034C-B63E-9E1623115874}"/>
          </ac:spMkLst>
        </pc:spChg>
        <pc:spChg chg="mod">
          <ac:chgData name="Constance HUC" userId="fddab429-9b1a-4899-bdf7-37b40cad5ed8" providerId="ADAL" clId="{23A7F216-FE2C-6643-AE3B-B5DFC5532424}" dt="2019-10-04T10:06:34.498" v="1135" actId="2711"/>
          <ac:spMkLst>
            <pc:docMk/>
            <pc:sldMk cId="3368617749" sldId="1025"/>
            <ac:spMk id="3" creationId="{EE121B81-EE42-9243-BF96-840B6C1A2DA9}"/>
          </ac:spMkLst>
        </pc:spChg>
      </pc:sldChg>
      <pc:sldChg chg="modSp add">
        <pc:chgData name="Constance HUC" userId="fddab429-9b1a-4899-bdf7-37b40cad5ed8" providerId="ADAL" clId="{23A7F216-FE2C-6643-AE3B-B5DFC5532424}" dt="2019-10-04T10:09:04.977" v="1149" actId="20577"/>
        <pc:sldMkLst>
          <pc:docMk/>
          <pc:sldMk cId="1308230984" sldId="1026"/>
        </pc:sldMkLst>
        <pc:spChg chg="mod">
          <ac:chgData name="Constance HUC" userId="fddab429-9b1a-4899-bdf7-37b40cad5ed8" providerId="ADAL" clId="{23A7F216-FE2C-6643-AE3B-B5DFC5532424}" dt="2019-10-04T09:53:42.515" v="1005" actId="207"/>
          <ac:spMkLst>
            <pc:docMk/>
            <pc:sldMk cId="1308230984" sldId="1026"/>
            <ac:spMk id="2" creationId="{BB2349EE-C4A6-BF41-80A2-BFBC7B47D78A}"/>
          </ac:spMkLst>
        </pc:spChg>
        <pc:spChg chg="mod">
          <ac:chgData name="Constance HUC" userId="fddab429-9b1a-4899-bdf7-37b40cad5ed8" providerId="ADAL" clId="{23A7F216-FE2C-6643-AE3B-B5DFC5532424}" dt="2019-10-04T10:09:04.977" v="1149" actId="20577"/>
          <ac:spMkLst>
            <pc:docMk/>
            <pc:sldMk cId="1308230984" sldId="1026"/>
            <ac:spMk id="6" creationId="{877BBAAB-C037-7748-BCEE-F0C89C98149B}"/>
          </ac:spMkLst>
        </pc:spChg>
      </pc:sldChg>
      <pc:sldChg chg="modSp add">
        <pc:chgData name="Constance HUC" userId="fddab429-9b1a-4899-bdf7-37b40cad5ed8" providerId="ADAL" clId="{23A7F216-FE2C-6643-AE3B-B5DFC5532424}" dt="2019-10-04T10:14:22.276" v="1531" actId="20577"/>
        <pc:sldMkLst>
          <pc:docMk/>
          <pc:sldMk cId="3094317969" sldId="1027"/>
        </pc:sldMkLst>
        <pc:spChg chg="mod">
          <ac:chgData name="Constance HUC" userId="fddab429-9b1a-4899-bdf7-37b40cad5ed8" providerId="ADAL" clId="{23A7F216-FE2C-6643-AE3B-B5DFC5532424}" dt="2019-10-04T10:09:44.673" v="1162" actId="20577"/>
          <ac:spMkLst>
            <pc:docMk/>
            <pc:sldMk cId="3094317969" sldId="1027"/>
            <ac:spMk id="2" creationId="{BB2349EE-C4A6-BF41-80A2-BFBC7B47D78A}"/>
          </ac:spMkLst>
        </pc:spChg>
        <pc:spChg chg="mod">
          <ac:chgData name="Constance HUC" userId="fddab429-9b1a-4899-bdf7-37b40cad5ed8" providerId="ADAL" clId="{23A7F216-FE2C-6643-AE3B-B5DFC5532424}" dt="2019-10-04T10:14:22.276" v="1531" actId="20577"/>
          <ac:spMkLst>
            <pc:docMk/>
            <pc:sldMk cId="3094317969" sldId="1027"/>
            <ac:spMk id="6" creationId="{877BBAAB-C037-7748-BCEE-F0C89C98149B}"/>
          </ac:spMkLst>
        </pc:spChg>
      </pc:sldChg>
    </pc:docChg>
  </pc:docChgLst>
  <pc:docChgLst>
    <pc:chgData name="Eric FROMONT" userId="e46f3a96-ffa1-42e6-a569-eb87d7f9f7e8" providerId="ADAL" clId="{5D77EA03-0ABC-EA4E-B3EB-932E7A8A81B0}"/>
    <pc:docChg chg="undo custSel addSld delSld modSld">
      <pc:chgData name="Eric FROMONT" userId="e46f3a96-ffa1-42e6-a569-eb87d7f9f7e8" providerId="ADAL" clId="{5D77EA03-0ABC-EA4E-B3EB-932E7A8A81B0}" dt="2019-10-23T06:39:30.288" v="6" actId="27636"/>
      <pc:docMkLst>
        <pc:docMk/>
      </pc:docMkLst>
      <pc:sldChg chg="modSp">
        <pc:chgData name="Eric FROMONT" userId="e46f3a96-ffa1-42e6-a569-eb87d7f9f7e8" providerId="ADAL" clId="{5D77EA03-0ABC-EA4E-B3EB-932E7A8A81B0}" dt="2019-10-23T06:39:30.260" v="5" actId="27636"/>
        <pc:sldMkLst>
          <pc:docMk/>
          <pc:sldMk cId="2524437160" sldId="259"/>
        </pc:sldMkLst>
        <pc:spChg chg="mod">
          <ac:chgData name="Eric FROMONT" userId="e46f3a96-ffa1-42e6-a569-eb87d7f9f7e8" providerId="ADAL" clId="{5D77EA03-0ABC-EA4E-B3EB-932E7A8A81B0}" dt="2019-10-23T06:39:30.260" v="5" actId="27636"/>
          <ac:spMkLst>
            <pc:docMk/>
            <pc:sldMk cId="2524437160" sldId="259"/>
            <ac:spMk id="3" creationId="{1E9B8F83-C0AC-F24C-B9A5-A6DF27B5DE62}"/>
          </ac:spMkLst>
        </pc:spChg>
      </pc:sldChg>
      <pc:sldChg chg="modSp">
        <pc:chgData name="Eric FROMONT" userId="e46f3a96-ffa1-42e6-a569-eb87d7f9f7e8" providerId="ADAL" clId="{5D77EA03-0ABC-EA4E-B3EB-932E7A8A81B0}" dt="2019-10-23T06:39:30.288" v="6" actId="27636"/>
        <pc:sldMkLst>
          <pc:docMk/>
          <pc:sldMk cId="1373007843" sldId="268"/>
        </pc:sldMkLst>
        <pc:spChg chg="mod">
          <ac:chgData name="Eric FROMONT" userId="e46f3a96-ffa1-42e6-a569-eb87d7f9f7e8" providerId="ADAL" clId="{5D77EA03-0ABC-EA4E-B3EB-932E7A8A81B0}" dt="2019-10-23T06:39:30.288" v="6" actId="27636"/>
          <ac:spMkLst>
            <pc:docMk/>
            <pc:sldMk cId="1373007843" sldId="268"/>
            <ac:spMk id="3" creationId="{F1E369FA-EB0B-E040-8705-C483B4A0B763}"/>
          </ac:spMkLst>
        </pc:spChg>
      </pc:sldChg>
      <pc:sldChg chg="add del">
        <pc:chgData name="Eric FROMONT" userId="e46f3a96-ffa1-42e6-a569-eb87d7f9f7e8" providerId="ADAL" clId="{5D77EA03-0ABC-EA4E-B3EB-932E7A8A81B0}" dt="2019-10-23T06:39:29.910" v="4"/>
        <pc:sldMkLst>
          <pc:docMk/>
          <pc:sldMk cId="2414095812" sldId="1028"/>
        </pc:sldMkLst>
      </pc:sldChg>
    </pc:docChg>
  </pc:docChgLst>
  <pc:docChgLst>
    <pc:chgData name="Julien MAZOYER" userId="S::jmazoyer@synapsys-it.com::1ee31c77-b296-469d-a2bf-0f872ef622c9" providerId="AD" clId="Web-{D9684DA6-93C6-4D5C-87CC-8DAC68DE80AA}"/>
    <pc:docChg chg="modSld">
      <pc:chgData name="Julien MAZOYER" userId="S::jmazoyer@synapsys-it.com::1ee31c77-b296-469d-a2bf-0f872ef622c9" providerId="AD" clId="Web-{D9684DA6-93C6-4D5C-87CC-8DAC68DE80AA}" dt="2020-05-26T10:23:07.816" v="2" actId="20577"/>
      <pc:docMkLst>
        <pc:docMk/>
      </pc:docMkLst>
      <pc:sldChg chg="modSp">
        <pc:chgData name="Julien MAZOYER" userId="S::jmazoyer@synapsys-it.com::1ee31c77-b296-469d-a2bf-0f872ef622c9" providerId="AD" clId="Web-{D9684DA6-93C6-4D5C-87CC-8DAC68DE80AA}" dt="2020-05-26T10:23:05.972" v="0" actId="20577"/>
        <pc:sldMkLst>
          <pc:docMk/>
          <pc:sldMk cId="4279776739" sldId="269"/>
        </pc:sldMkLst>
        <pc:spChg chg="mod">
          <ac:chgData name="Julien MAZOYER" userId="S::jmazoyer@synapsys-it.com::1ee31c77-b296-469d-a2bf-0f872ef622c9" providerId="AD" clId="Web-{D9684DA6-93C6-4D5C-87CC-8DAC68DE80AA}" dt="2020-05-26T10:23:05.972" v="0" actId="20577"/>
          <ac:spMkLst>
            <pc:docMk/>
            <pc:sldMk cId="4279776739" sldId="269"/>
            <ac:spMk id="7" creationId="{58C1B712-100B-3047-9E28-B1A51BABF6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11C6910-9F25-E944-8CC9-088CB4F844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C56540-0DDC-574F-8434-4C431706EE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C6BFA-D2AF-F448-A9FF-72486D536862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286B21-EB73-E14F-B8DB-40255C2480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F47791-BC0C-4E46-BE31-5F2B47862A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6DC9-0F4A-0849-8993-9CCF2E599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860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CB972-112C-8545-A32B-124E522A55E9}" type="datetimeFigureOut">
              <a:rPr lang="fr-FR" smtClean="0"/>
              <a:t>03/06/2020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E13D2-FBF2-2241-85E5-73313F1A4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28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E13D2-FBF2-2241-85E5-73313F1A41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5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rgbClr val="BE1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A5D391-8CF6-E44E-B4D8-426884D4D1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0" y="5998597"/>
            <a:ext cx="2656800" cy="65129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B3FF34AC-A542-E540-A711-880133A3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98" y="2766218"/>
            <a:ext cx="10515600" cy="1325563"/>
          </a:xfrm>
        </p:spPr>
        <p:txBody>
          <a:bodyPr/>
          <a:lstStyle>
            <a:lvl1pPr algn="ctr">
              <a:defRPr b="1" i="0" cap="all" baseline="0">
                <a:latin typeface="Montserrat" pitchFamily="2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5646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C4E14-AF8D-024F-A0A4-62E722B4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E30F05-06A0-4D42-9BD5-24F69494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862D38-A8FA-2443-99A6-7389AA17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E42685-482F-F644-89D9-D50F761C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64C92-5637-C84E-92C0-229FD0B1060E}" type="slidenum">
              <a:rPr lang="fr-FR" smtClean="0"/>
              <a:t>‹N°›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705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2A057-A9FC-004E-8339-27192D24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FF64CE-8479-BA4C-88D3-8399A337F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2785C7-3F12-FC49-9F11-F47E359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D35C1A-7268-0241-A332-112A6E87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22F21E-3125-8F41-A616-C90B6143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36BF57-D04E-3E43-81B1-9E375124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64C92-5637-C84E-92C0-229FD0B1060E}" type="slidenum">
              <a:rPr lang="fr-FR" smtClean="0"/>
              <a:t>‹N°›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4159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FE9E8-351D-CF4F-A891-44B40551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2B9E13-4E00-8540-B426-09C3473C0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528A88-3E56-4640-8729-5071468A1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9E3DD9-DD77-CF4A-BBC7-862EDA898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DDD7FE-D968-4347-98DE-229CD1ADA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CED6E6-9C0D-144E-A449-CE299093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28F0D1-6121-CC4B-B804-4E87C494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D1BBEC-5D0D-C643-B6EE-59C8FFA2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64C92-5637-C84E-92C0-229FD0B1060E}" type="slidenum">
              <a:rPr lang="fr-FR" smtClean="0"/>
              <a:t>‹N°›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297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7655D5-A611-5841-A9B0-7C958071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DA9F6C-798B-D14C-8FC9-44953E32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E71E1B-C92E-7844-8578-22828F7B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64C92-5637-C84E-92C0-229FD0B1060E}" type="slidenum">
              <a:rPr lang="fr-FR" smtClean="0"/>
              <a:t>‹N°›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48138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42D29-C5C5-2240-8368-3C72DFB1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aseline="0">
                <a:latin typeface="Montserrat" pitchFamily="2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525C8-F966-3448-924C-B1CCFB64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aseline="0">
                <a:latin typeface="Montserrat" pitchFamily="2" charset="77"/>
              </a:defRPr>
            </a:lvl1pPr>
            <a:lvl2pPr>
              <a:defRPr sz="2800" baseline="0">
                <a:latin typeface="Montserrat" pitchFamily="2" charset="77"/>
              </a:defRPr>
            </a:lvl2pPr>
            <a:lvl3pPr>
              <a:defRPr sz="2400" baseline="0">
                <a:latin typeface="Montserrat" pitchFamily="2" charset="77"/>
              </a:defRPr>
            </a:lvl3pPr>
            <a:lvl4pPr>
              <a:defRPr sz="2000" baseline="0">
                <a:latin typeface="Montserrat" pitchFamily="2" charset="77"/>
              </a:defRPr>
            </a:lvl4pPr>
            <a:lvl5pPr>
              <a:defRPr sz="2000" baseline="0">
                <a:latin typeface="Montserrat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D80997-5F8B-AC47-BF2B-D4EA190A8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Montserra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F5E7F-7DFD-5C41-BD91-50781B40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2D2EAB-0A65-0242-AEED-0114C710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8AF5ED-032C-CD44-8DE7-4D6A48F3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64C92-5637-C84E-92C0-229FD0B1060E}" type="slidenum">
              <a:rPr lang="fr-FR" smtClean="0"/>
              <a:t>‹N°›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7924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9ECAF-F5BE-5444-AEE9-8A51E87F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2D2B91-F56B-834A-9B87-0269FAB8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5D8694-9CE2-0D45-87B9-4D2C5646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3F929E-8DE2-2045-A9F9-5416C219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64C92-5637-C84E-92C0-229FD0B1060E}" type="slidenum">
              <a:rPr lang="fr-FR" smtClean="0"/>
              <a:t>‹N°›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40710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861DA0-40CD-5E4B-A498-8A1F1571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294657-D05A-9042-A775-00417A35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1D0E8B-9C8F-E447-BC2A-5CBD1E85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B1A-F1A9-9D44-AFFE-33D573828BEE}" type="slidenum">
              <a:rPr lang="fr-FR" smtClean="0"/>
              <a:pPr/>
              <a:t>‹N°›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58980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Synaps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A5D391-8CF6-E44E-B4D8-426884D4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0" y="607354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1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36B2A-7863-A645-8757-B448D9C6C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354" y="196394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531A-FC86-4340-96D0-D4C39C3F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354" y="4561410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917710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19CE-24A1-7D47-9099-AE818048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6ADF4-9A1A-C34E-8F7D-54828D42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>
            <a:lvl1pPr>
              <a:defRPr baseline="0">
                <a:latin typeface="Montserrat" pitchFamily="2" charset="77"/>
              </a:defRPr>
            </a:lvl1pPr>
            <a:lvl2pPr>
              <a:defRPr baseline="0">
                <a:latin typeface="Montserrat" pitchFamily="2" charset="77"/>
              </a:defRPr>
            </a:lvl2pPr>
            <a:lvl3pPr>
              <a:defRPr baseline="0">
                <a:latin typeface="Montserrat" pitchFamily="2" charset="77"/>
              </a:defRPr>
            </a:lvl3pPr>
            <a:lvl4pPr>
              <a:defRPr baseline="0">
                <a:latin typeface="Montserrat" pitchFamily="2" charset="77"/>
              </a:defRPr>
            </a:lvl4pPr>
            <a:lvl5pPr>
              <a:defRPr baseline="0">
                <a:latin typeface="Montserrat" pitchFamily="2" charset="77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361E5-8BAB-B146-8CF8-F6640A85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3F22B-A611-E94B-96AF-C7AF93A7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F8DC9-2AD5-6F4A-BC9E-2D48231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64C92-5637-C84E-92C0-229FD0B10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0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36B2A-7863-A645-8757-B448D9C6C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354" y="196394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531A-FC86-4340-96D0-D4C39C3F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354" y="4561410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097482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bg>
      <p:bgPr>
        <a:solidFill>
          <a:srgbClr val="BE1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A5D391-8CF6-E44E-B4D8-426884D4D1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0" y="5998597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6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A5D391-8CF6-E44E-B4D8-426884D4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0" y="607354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87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A5D391-8CF6-E44E-B4D8-426884D4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0" y="6073548"/>
            <a:ext cx="2656800" cy="6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19CE-24A1-7D47-9099-AE818048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6ADF4-9A1A-C34E-8F7D-54828D42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361E5-8BAB-B146-8CF8-F6640A85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3F22B-A611-E94B-96AF-C7AF93A7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F8DC9-2AD5-6F4A-BC9E-2D48231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E11B1A-F1A9-9D44-AFFE-33D573828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27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9ECAF-F5BE-5444-AEE9-8A51E87F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2D2B91-F56B-834A-9B87-0269FAB8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5D8694-9CE2-0D45-87B9-4D2C5646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3F929E-8DE2-2045-A9F9-5416C219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E11B1A-F1A9-9D44-AFFE-33D573828B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5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D3531A-FC86-4340-96D0-D4C39C3F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201" y="3718426"/>
            <a:ext cx="9144000" cy="1655762"/>
          </a:xfr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7C627-B719-3D40-A643-5E5D1D23034E}"/>
              </a:ext>
            </a:extLst>
          </p:cNvPr>
          <p:cNvSpPr txBox="1"/>
          <p:nvPr userDrawn="1"/>
        </p:nvSpPr>
        <p:spPr>
          <a:xfrm>
            <a:off x="1444711" y="1657179"/>
            <a:ext cx="3263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0" b="1" spc="600" baseline="0">
                <a:solidFill>
                  <a:schemeClr val="bg1"/>
                </a:solidFill>
                <a:latin typeface="Montserrat" pitchFamily="2" charset="77"/>
              </a:rPr>
              <a:t>01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86125D2-6208-0B4B-8F63-C2ABF830FE61}"/>
              </a:ext>
            </a:extLst>
          </p:cNvPr>
          <p:cNvCxnSpPr>
            <a:cxnSpLocks/>
          </p:cNvCxnSpPr>
          <p:nvPr userDrawn="1"/>
        </p:nvCxnSpPr>
        <p:spPr>
          <a:xfrm>
            <a:off x="2081490" y="3684729"/>
            <a:ext cx="0" cy="1244600"/>
          </a:xfrm>
          <a:prstGeom prst="line">
            <a:avLst/>
          </a:prstGeom>
          <a:ln w="149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D3531A-FC86-4340-96D0-D4C39C3F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201" y="3718426"/>
            <a:ext cx="9144000" cy="1655762"/>
          </a:xfr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7C627-B719-3D40-A643-5E5D1D23034E}"/>
              </a:ext>
            </a:extLst>
          </p:cNvPr>
          <p:cNvSpPr txBox="1"/>
          <p:nvPr userDrawn="1"/>
        </p:nvSpPr>
        <p:spPr>
          <a:xfrm>
            <a:off x="1444711" y="1657179"/>
            <a:ext cx="3263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0" b="1" spc="600" baseline="0">
                <a:solidFill>
                  <a:schemeClr val="bg1"/>
                </a:solidFill>
                <a:latin typeface="Montserrat" pitchFamily="2" charset="77"/>
              </a:rPr>
              <a:t>02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86125D2-6208-0B4B-8F63-C2ABF830FE61}"/>
              </a:ext>
            </a:extLst>
          </p:cNvPr>
          <p:cNvCxnSpPr>
            <a:cxnSpLocks/>
          </p:cNvCxnSpPr>
          <p:nvPr userDrawn="1"/>
        </p:nvCxnSpPr>
        <p:spPr>
          <a:xfrm>
            <a:off x="2081490" y="3684729"/>
            <a:ext cx="0" cy="1244600"/>
          </a:xfrm>
          <a:prstGeom prst="line">
            <a:avLst/>
          </a:prstGeom>
          <a:ln w="149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D3531A-FC86-4340-96D0-D4C39C3F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201" y="3718426"/>
            <a:ext cx="9144000" cy="1655762"/>
          </a:xfrm>
        </p:spPr>
        <p:txBody>
          <a:bodyPr/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7C627-B719-3D40-A643-5E5D1D23034E}"/>
              </a:ext>
            </a:extLst>
          </p:cNvPr>
          <p:cNvSpPr txBox="1"/>
          <p:nvPr userDrawn="1"/>
        </p:nvSpPr>
        <p:spPr>
          <a:xfrm>
            <a:off x="1444711" y="1657179"/>
            <a:ext cx="3263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0" b="1" spc="600" baseline="0">
                <a:solidFill>
                  <a:schemeClr val="bg1"/>
                </a:solidFill>
                <a:latin typeface="Montserrat" pitchFamily="2" charset="77"/>
              </a:rPr>
              <a:t>03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86125D2-6208-0B4B-8F63-C2ABF830FE61}"/>
              </a:ext>
            </a:extLst>
          </p:cNvPr>
          <p:cNvCxnSpPr>
            <a:cxnSpLocks/>
          </p:cNvCxnSpPr>
          <p:nvPr userDrawn="1"/>
        </p:nvCxnSpPr>
        <p:spPr>
          <a:xfrm>
            <a:off x="2081490" y="3684729"/>
            <a:ext cx="0" cy="1244600"/>
          </a:xfrm>
          <a:prstGeom prst="line">
            <a:avLst/>
          </a:prstGeom>
          <a:ln w="149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8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36B2A-7863-A645-8757-B448D9C6C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354" y="196394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531A-FC86-4340-96D0-D4C39C3F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354" y="456141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52B831-0002-264B-AB3A-AAFBB957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F9E818-22E5-CB49-9645-A9C622BD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BF724-0238-5F40-9F13-2933EB76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1B1A-F1A9-9D44-AFFE-33D573828BEE}" type="slidenum">
              <a:rPr lang="fr-FR" smtClean="0"/>
              <a:pPr/>
              <a:t>‹N°›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3169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19CE-24A1-7D47-9099-AE818048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6ADF4-9A1A-C34E-8F7D-54828D42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361E5-8BAB-B146-8CF8-F6640A85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3F22B-A611-E94B-96AF-C7AF93A7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BF8DC9-2AD5-6F4A-BC9E-2D48231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B64C92-5637-C84E-92C0-229FD0B1060E}" type="slidenum">
              <a:rPr lang="fr-FR" smtClean="0"/>
              <a:t>‹N°›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56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E1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984E0E-2D4F-6C4E-8FC4-9A8C5662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9B775-2619-FD49-AC5F-AC18DFA8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B89EB2-BC88-454E-BD8E-D794D61D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25BF4-D1EA-D844-919E-50B55CD59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BB5A6-1444-C946-925E-1B5736DA9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4C92-5637-C84E-92C0-229FD0B10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7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76" r:id="rId3"/>
    <p:sldLayoutId id="2147483660" r:id="rId4"/>
    <p:sldLayoutId id="2147483685" r:id="rId5"/>
    <p:sldLayoutId id="2147483686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>
            <a:extLst>
              <a:ext uri="{FF2B5EF4-FFF2-40B4-BE49-F238E27FC236}">
                <a16:creationId xmlns:a16="http://schemas.microsoft.com/office/drawing/2014/main" id="{F2DCC101-3FC4-D941-8D47-351B684BB16E}"/>
              </a:ext>
            </a:extLst>
          </p:cNvPr>
          <p:cNvSpPr/>
          <p:nvPr/>
        </p:nvSpPr>
        <p:spPr>
          <a:xfrm rot="17700000">
            <a:off x="-2125416" y="-731491"/>
            <a:ext cx="9522318" cy="7162352"/>
          </a:xfrm>
          <a:custGeom>
            <a:avLst/>
            <a:gdLst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8022274 w 18022274"/>
              <a:gd name="connsiteY2" fmla="*/ 11822906 h 11822906"/>
              <a:gd name="connsiteX3" fmla="*/ 0 w 18022274"/>
              <a:gd name="connsiteY3" fmla="*/ 11822906 h 11822906"/>
              <a:gd name="connsiteX4" fmla="*/ 0 w 18022274"/>
              <a:gd name="connsiteY4" fmla="*/ 0 h 11822906"/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6144636 w 18022274"/>
              <a:gd name="connsiteY2" fmla="*/ 11820695 h 11822906"/>
              <a:gd name="connsiteX3" fmla="*/ 0 w 18022274"/>
              <a:gd name="connsiteY3" fmla="*/ 11822906 h 11822906"/>
              <a:gd name="connsiteX4" fmla="*/ 0 w 18022274"/>
              <a:gd name="connsiteY4" fmla="*/ 0 h 11822906"/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7964212 w 18022274"/>
              <a:gd name="connsiteY2" fmla="*/ 360804 h 11822906"/>
              <a:gd name="connsiteX3" fmla="*/ 16144636 w 18022274"/>
              <a:gd name="connsiteY3" fmla="*/ 11820695 h 11822906"/>
              <a:gd name="connsiteX4" fmla="*/ 0 w 18022274"/>
              <a:gd name="connsiteY4" fmla="*/ 11822906 h 11822906"/>
              <a:gd name="connsiteX5" fmla="*/ 0 w 18022274"/>
              <a:gd name="connsiteY5" fmla="*/ 0 h 11822906"/>
              <a:gd name="connsiteX0" fmla="*/ 0 w 18022274"/>
              <a:gd name="connsiteY0" fmla="*/ 0 h 11822906"/>
              <a:gd name="connsiteX1" fmla="*/ 18022274 w 18022274"/>
              <a:gd name="connsiteY1" fmla="*/ 0 h 11822906"/>
              <a:gd name="connsiteX2" fmla="*/ 12006821 w 18022274"/>
              <a:gd name="connsiteY2" fmla="*/ 2947085 h 11822906"/>
              <a:gd name="connsiteX3" fmla="*/ 16144636 w 18022274"/>
              <a:gd name="connsiteY3" fmla="*/ 11820695 h 11822906"/>
              <a:gd name="connsiteX4" fmla="*/ 0 w 18022274"/>
              <a:gd name="connsiteY4" fmla="*/ 11822906 h 11822906"/>
              <a:gd name="connsiteX5" fmla="*/ 0 w 18022274"/>
              <a:gd name="connsiteY5" fmla="*/ 0 h 11822906"/>
              <a:gd name="connsiteX0" fmla="*/ 0 w 16144636"/>
              <a:gd name="connsiteY0" fmla="*/ 0 h 11822906"/>
              <a:gd name="connsiteX1" fmla="*/ 11408355 w 16144636"/>
              <a:gd name="connsiteY1" fmla="*/ 1611085 h 11822906"/>
              <a:gd name="connsiteX2" fmla="*/ 12006821 w 16144636"/>
              <a:gd name="connsiteY2" fmla="*/ 2947085 h 11822906"/>
              <a:gd name="connsiteX3" fmla="*/ 16144636 w 16144636"/>
              <a:gd name="connsiteY3" fmla="*/ 11820695 h 11822906"/>
              <a:gd name="connsiteX4" fmla="*/ 0 w 16144636"/>
              <a:gd name="connsiteY4" fmla="*/ 11822906 h 11822906"/>
              <a:gd name="connsiteX5" fmla="*/ 0 w 16144636"/>
              <a:gd name="connsiteY5" fmla="*/ 0 h 11822906"/>
              <a:gd name="connsiteX0" fmla="*/ 0 w 16144636"/>
              <a:gd name="connsiteY0" fmla="*/ 0 h 11822906"/>
              <a:gd name="connsiteX1" fmla="*/ 11408355 w 16144636"/>
              <a:gd name="connsiteY1" fmla="*/ 1611085 h 11822906"/>
              <a:gd name="connsiteX2" fmla="*/ 12006821 w 16144636"/>
              <a:gd name="connsiteY2" fmla="*/ 2947085 h 11822906"/>
              <a:gd name="connsiteX3" fmla="*/ 16144636 w 16144636"/>
              <a:gd name="connsiteY3" fmla="*/ 11820695 h 11822906"/>
              <a:gd name="connsiteX4" fmla="*/ 0 w 16144636"/>
              <a:gd name="connsiteY4" fmla="*/ 11822906 h 11822906"/>
              <a:gd name="connsiteX5" fmla="*/ 0 w 16144636"/>
              <a:gd name="connsiteY5" fmla="*/ 0 h 11822906"/>
              <a:gd name="connsiteX0" fmla="*/ 0 w 16144636"/>
              <a:gd name="connsiteY0" fmla="*/ 0 h 11825452"/>
              <a:gd name="connsiteX1" fmla="*/ 11408355 w 16144636"/>
              <a:gd name="connsiteY1" fmla="*/ 1611085 h 11825452"/>
              <a:gd name="connsiteX2" fmla="*/ 12006821 w 16144636"/>
              <a:gd name="connsiteY2" fmla="*/ 2947085 h 11825452"/>
              <a:gd name="connsiteX3" fmla="*/ 16144636 w 16144636"/>
              <a:gd name="connsiteY3" fmla="*/ 11820695 h 11825452"/>
              <a:gd name="connsiteX4" fmla="*/ 5346739 w 16144636"/>
              <a:gd name="connsiteY4" fmla="*/ 11825452 h 11825452"/>
              <a:gd name="connsiteX5" fmla="*/ 0 w 16144636"/>
              <a:gd name="connsiteY5" fmla="*/ 0 h 11825452"/>
              <a:gd name="connsiteX0" fmla="*/ 0 w 13581013"/>
              <a:gd name="connsiteY0" fmla="*/ 4114375 h 10214367"/>
              <a:gd name="connsiteX1" fmla="*/ 8844732 w 13581013"/>
              <a:gd name="connsiteY1" fmla="*/ 0 h 10214367"/>
              <a:gd name="connsiteX2" fmla="*/ 9443198 w 13581013"/>
              <a:gd name="connsiteY2" fmla="*/ 1336000 h 10214367"/>
              <a:gd name="connsiteX3" fmla="*/ 13581013 w 13581013"/>
              <a:gd name="connsiteY3" fmla="*/ 10209610 h 10214367"/>
              <a:gd name="connsiteX4" fmla="*/ 2783116 w 13581013"/>
              <a:gd name="connsiteY4" fmla="*/ 10214367 h 10214367"/>
              <a:gd name="connsiteX5" fmla="*/ 0 w 13581013"/>
              <a:gd name="connsiteY5" fmla="*/ 4114375 h 1021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81013" h="10214367">
                <a:moveTo>
                  <a:pt x="0" y="4114375"/>
                </a:moveTo>
                <a:lnTo>
                  <a:pt x="8844732" y="0"/>
                </a:lnTo>
                <a:cubicBezTo>
                  <a:pt x="8861475" y="96709"/>
                  <a:pt x="9459604" y="1223833"/>
                  <a:pt x="9443198" y="1336000"/>
                </a:cubicBezTo>
                <a:lnTo>
                  <a:pt x="13581013" y="10209610"/>
                </a:lnTo>
                <a:lnTo>
                  <a:pt x="2783116" y="10214367"/>
                </a:lnTo>
                <a:lnTo>
                  <a:pt x="0" y="4114375"/>
                </a:lnTo>
                <a:close/>
              </a:path>
            </a:pathLst>
          </a:custGeom>
          <a:solidFill>
            <a:srgbClr val="F7F7F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73282F-6725-1046-9082-76DEB53E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55215B-0BDD-C742-9ED7-169817501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CF4AA1-5B37-6B41-9482-E17043BA2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8" name="Shape 59">
            <a:extLst>
              <a:ext uri="{FF2B5EF4-FFF2-40B4-BE49-F238E27FC236}">
                <a16:creationId xmlns:a16="http://schemas.microsoft.com/office/drawing/2014/main" id="{9B076FD8-5C28-A44B-BEBA-3F86D9702F7A}"/>
              </a:ext>
            </a:extLst>
          </p:cNvPr>
          <p:cNvSpPr/>
          <p:nvPr/>
        </p:nvSpPr>
        <p:spPr>
          <a:xfrm rot="17700000">
            <a:off x="-1636983" y="765250"/>
            <a:ext cx="3273965" cy="1402211"/>
          </a:xfrm>
          <a:custGeom>
            <a:avLst/>
            <a:gdLst>
              <a:gd name="connsiteX0" fmla="*/ 0 w 4320000"/>
              <a:gd name="connsiteY0" fmla="*/ 0 h 1810278"/>
              <a:gd name="connsiteX1" fmla="*/ 4320000 w 4320000"/>
              <a:gd name="connsiteY1" fmla="*/ 0 h 1810278"/>
              <a:gd name="connsiteX2" fmla="*/ 4320000 w 4320000"/>
              <a:gd name="connsiteY2" fmla="*/ 1810278 h 1810278"/>
              <a:gd name="connsiteX3" fmla="*/ 0 w 4320000"/>
              <a:gd name="connsiteY3" fmla="*/ 1810278 h 1810278"/>
              <a:gd name="connsiteX4" fmla="*/ 0 w 4320000"/>
              <a:gd name="connsiteY4" fmla="*/ 0 h 1810278"/>
              <a:gd name="connsiteX0" fmla="*/ 0 w 4320000"/>
              <a:gd name="connsiteY0" fmla="*/ 0 h 1810278"/>
              <a:gd name="connsiteX1" fmla="*/ 4320000 w 4320000"/>
              <a:gd name="connsiteY1" fmla="*/ 0 h 1810278"/>
              <a:gd name="connsiteX2" fmla="*/ 4320000 w 4320000"/>
              <a:gd name="connsiteY2" fmla="*/ 1810278 h 1810278"/>
              <a:gd name="connsiteX3" fmla="*/ 1050575 w 4320000"/>
              <a:gd name="connsiteY3" fmla="*/ 1802127 h 1810278"/>
              <a:gd name="connsiteX4" fmla="*/ 0 w 4320000"/>
              <a:gd name="connsiteY4" fmla="*/ 0 h 1810278"/>
              <a:gd name="connsiteX0" fmla="*/ 12901 w 3269425"/>
              <a:gd name="connsiteY0" fmla="*/ 1812812 h 1812812"/>
              <a:gd name="connsiteX1" fmla="*/ 3269425 w 3269425"/>
              <a:gd name="connsiteY1" fmla="*/ 0 h 1812812"/>
              <a:gd name="connsiteX2" fmla="*/ 3269425 w 3269425"/>
              <a:gd name="connsiteY2" fmla="*/ 1810278 h 1812812"/>
              <a:gd name="connsiteX3" fmla="*/ 0 w 3269425"/>
              <a:gd name="connsiteY3" fmla="*/ 1802127 h 1812812"/>
              <a:gd name="connsiteX4" fmla="*/ 12901 w 3269425"/>
              <a:gd name="connsiteY4" fmla="*/ 1812812 h 1812812"/>
              <a:gd name="connsiteX0" fmla="*/ 12901 w 3269738"/>
              <a:gd name="connsiteY0" fmla="*/ 1812812 h 1812812"/>
              <a:gd name="connsiteX1" fmla="*/ 3269425 w 3269738"/>
              <a:gd name="connsiteY1" fmla="*/ 0 h 1812812"/>
              <a:gd name="connsiteX2" fmla="*/ 3261768 w 3269738"/>
              <a:gd name="connsiteY2" fmla="*/ 439360 h 1812812"/>
              <a:gd name="connsiteX3" fmla="*/ 3269425 w 3269738"/>
              <a:gd name="connsiteY3" fmla="*/ 1810278 h 1812812"/>
              <a:gd name="connsiteX4" fmla="*/ 0 w 3269738"/>
              <a:gd name="connsiteY4" fmla="*/ 1802127 h 1812812"/>
              <a:gd name="connsiteX5" fmla="*/ 12901 w 3269738"/>
              <a:gd name="connsiteY5" fmla="*/ 1812812 h 1812812"/>
              <a:gd name="connsiteX0" fmla="*/ 12901 w 3269688"/>
              <a:gd name="connsiteY0" fmla="*/ 1812812 h 1812812"/>
              <a:gd name="connsiteX1" fmla="*/ 3269425 w 3269688"/>
              <a:gd name="connsiteY1" fmla="*/ 0 h 1812812"/>
              <a:gd name="connsiteX2" fmla="*/ 3261768 w 3269688"/>
              <a:gd name="connsiteY2" fmla="*/ 439360 h 1812812"/>
              <a:gd name="connsiteX3" fmla="*/ 3269425 w 3269688"/>
              <a:gd name="connsiteY3" fmla="*/ 1810278 h 1812812"/>
              <a:gd name="connsiteX4" fmla="*/ 0 w 3269688"/>
              <a:gd name="connsiteY4" fmla="*/ 1802127 h 1812812"/>
              <a:gd name="connsiteX5" fmla="*/ 12901 w 3269688"/>
              <a:gd name="connsiteY5" fmla="*/ 1812812 h 1812812"/>
              <a:gd name="connsiteX0" fmla="*/ 12901 w 3269791"/>
              <a:gd name="connsiteY0" fmla="*/ 1812812 h 1812812"/>
              <a:gd name="connsiteX1" fmla="*/ 3269425 w 3269791"/>
              <a:gd name="connsiteY1" fmla="*/ 0 h 1812812"/>
              <a:gd name="connsiteX2" fmla="*/ 3266399 w 3269791"/>
              <a:gd name="connsiteY2" fmla="*/ 997716 h 1812812"/>
              <a:gd name="connsiteX3" fmla="*/ 3269425 w 3269791"/>
              <a:gd name="connsiteY3" fmla="*/ 1810278 h 1812812"/>
              <a:gd name="connsiteX4" fmla="*/ 0 w 3269791"/>
              <a:gd name="connsiteY4" fmla="*/ 1802127 h 1812812"/>
              <a:gd name="connsiteX5" fmla="*/ 12901 w 3269791"/>
              <a:gd name="connsiteY5" fmla="*/ 1812812 h 1812812"/>
              <a:gd name="connsiteX0" fmla="*/ 12901 w 3269425"/>
              <a:gd name="connsiteY0" fmla="*/ 1575071 h 1575071"/>
              <a:gd name="connsiteX1" fmla="*/ 2924866 w 3269425"/>
              <a:gd name="connsiteY1" fmla="*/ 0 h 1575071"/>
              <a:gd name="connsiteX2" fmla="*/ 3266399 w 3269425"/>
              <a:gd name="connsiteY2" fmla="*/ 759975 h 1575071"/>
              <a:gd name="connsiteX3" fmla="*/ 3269425 w 3269425"/>
              <a:gd name="connsiteY3" fmla="*/ 1572537 h 1575071"/>
              <a:gd name="connsiteX4" fmla="*/ 0 w 3269425"/>
              <a:gd name="connsiteY4" fmla="*/ 1564386 h 1575071"/>
              <a:gd name="connsiteX5" fmla="*/ 12901 w 3269425"/>
              <a:gd name="connsiteY5" fmla="*/ 1575071 h 1575071"/>
              <a:gd name="connsiteX0" fmla="*/ 12901 w 3269425"/>
              <a:gd name="connsiteY0" fmla="*/ 1437772 h 1437772"/>
              <a:gd name="connsiteX1" fmla="*/ 2803218 w 3269425"/>
              <a:gd name="connsiteY1" fmla="*/ 0 h 1437772"/>
              <a:gd name="connsiteX2" fmla="*/ 3266399 w 3269425"/>
              <a:gd name="connsiteY2" fmla="*/ 622676 h 1437772"/>
              <a:gd name="connsiteX3" fmla="*/ 3269425 w 3269425"/>
              <a:gd name="connsiteY3" fmla="*/ 1435238 h 1437772"/>
              <a:gd name="connsiteX4" fmla="*/ 0 w 3269425"/>
              <a:gd name="connsiteY4" fmla="*/ 1427087 h 1437772"/>
              <a:gd name="connsiteX5" fmla="*/ 12901 w 3269425"/>
              <a:gd name="connsiteY5" fmla="*/ 1437772 h 1437772"/>
              <a:gd name="connsiteX0" fmla="*/ 12901 w 3269425"/>
              <a:gd name="connsiteY0" fmla="*/ 1388227 h 1388227"/>
              <a:gd name="connsiteX1" fmla="*/ 3004987 w 3269425"/>
              <a:gd name="connsiteY1" fmla="*/ 0 h 1388227"/>
              <a:gd name="connsiteX2" fmla="*/ 3266399 w 3269425"/>
              <a:gd name="connsiteY2" fmla="*/ 573131 h 1388227"/>
              <a:gd name="connsiteX3" fmla="*/ 3269425 w 3269425"/>
              <a:gd name="connsiteY3" fmla="*/ 1385693 h 1388227"/>
              <a:gd name="connsiteX4" fmla="*/ 0 w 3269425"/>
              <a:gd name="connsiteY4" fmla="*/ 1377542 h 1388227"/>
              <a:gd name="connsiteX5" fmla="*/ 12901 w 3269425"/>
              <a:gd name="connsiteY5" fmla="*/ 1388227 h 1388227"/>
              <a:gd name="connsiteX0" fmla="*/ 12901 w 3269425"/>
              <a:gd name="connsiteY0" fmla="*/ 1388227 h 1388227"/>
              <a:gd name="connsiteX1" fmla="*/ 3004987 w 3269425"/>
              <a:gd name="connsiteY1" fmla="*/ 0 h 1388227"/>
              <a:gd name="connsiteX2" fmla="*/ 3266399 w 3269425"/>
              <a:gd name="connsiteY2" fmla="*/ 573131 h 1388227"/>
              <a:gd name="connsiteX3" fmla="*/ 3269425 w 3269425"/>
              <a:gd name="connsiteY3" fmla="*/ 1385693 h 1388227"/>
              <a:gd name="connsiteX4" fmla="*/ 0 w 3269425"/>
              <a:gd name="connsiteY4" fmla="*/ 1377542 h 1388227"/>
              <a:gd name="connsiteX5" fmla="*/ 12901 w 3269425"/>
              <a:gd name="connsiteY5" fmla="*/ 1388227 h 1388227"/>
              <a:gd name="connsiteX0" fmla="*/ 12901 w 3269425"/>
              <a:gd name="connsiteY0" fmla="*/ 1388227 h 1388227"/>
              <a:gd name="connsiteX1" fmla="*/ 3004987 w 3269425"/>
              <a:gd name="connsiteY1" fmla="*/ 0 h 1388227"/>
              <a:gd name="connsiteX2" fmla="*/ 3266399 w 3269425"/>
              <a:gd name="connsiteY2" fmla="*/ 573131 h 1388227"/>
              <a:gd name="connsiteX3" fmla="*/ 3269425 w 3269425"/>
              <a:gd name="connsiteY3" fmla="*/ 1385693 h 1388227"/>
              <a:gd name="connsiteX4" fmla="*/ 0 w 3269425"/>
              <a:gd name="connsiteY4" fmla="*/ 1377542 h 1388227"/>
              <a:gd name="connsiteX5" fmla="*/ 12901 w 3269425"/>
              <a:gd name="connsiteY5" fmla="*/ 1388227 h 1388227"/>
              <a:gd name="connsiteX0" fmla="*/ 0 w 3256524"/>
              <a:gd name="connsiteY0" fmla="*/ 1388227 h 1388227"/>
              <a:gd name="connsiteX1" fmla="*/ 2992086 w 3256524"/>
              <a:gd name="connsiteY1" fmla="*/ 0 h 1388227"/>
              <a:gd name="connsiteX2" fmla="*/ 3253498 w 3256524"/>
              <a:gd name="connsiteY2" fmla="*/ 573131 h 1388227"/>
              <a:gd name="connsiteX3" fmla="*/ 3256524 w 3256524"/>
              <a:gd name="connsiteY3" fmla="*/ 1385693 h 1388227"/>
              <a:gd name="connsiteX4" fmla="*/ 0 w 3256524"/>
              <a:gd name="connsiteY4" fmla="*/ 1388227 h 1388227"/>
              <a:gd name="connsiteX0" fmla="*/ 0 w 3256524"/>
              <a:gd name="connsiteY0" fmla="*/ 1304631 h 1304631"/>
              <a:gd name="connsiteX1" fmla="*/ 2880429 w 3256524"/>
              <a:gd name="connsiteY1" fmla="*/ 0 h 1304631"/>
              <a:gd name="connsiteX2" fmla="*/ 3253498 w 3256524"/>
              <a:gd name="connsiteY2" fmla="*/ 489535 h 1304631"/>
              <a:gd name="connsiteX3" fmla="*/ 3256524 w 3256524"/>
              <a:gd name="connsiteY3" fmla="*/ 1302097 h 1304631"/>
              <a:gd name="connsiteX4" fmla="*/ 0 w 3256524"/>
              <a:gd name="connsiteY4" fmla="*/ 1304631 h 130463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4201 h 1384201"/>
              <a:gd name="connsiteX1" fmla="*/ 2983454 w 3256524"/>
              <a:gd name="connsiteY1" fmla="*/ 0 h 1384201"/>
              <a:gd name="connsiteX2" fmla="*/ 3253498 w 3256524"/>
              <a:gd name="connsiteY2" fmla="*/ 569105 h 1384201"/>
              <a:gd name="connsiteX3" fmla="*/ 3256524 w 3256524"/>
              <a:gd name="connsiteY3" fmla="*/ 1381667 h 1384201"/>
              <a:gd name="connsiteX4" fmla="*/ 0 w 3256524"/>
              <a:gd name="connsiteY4" fmla="*/ 1384201 h 1384201"/>
              <a:gd name="connsiteX0" fmla="*/ 0 w 3256524"/>
              <a:gd name="connsiteY0" fmla="*/ 1387368 h 1387368"/>
              <a:gd name="connsiteX1" fmla="*/ 2990247 w 3256524"/>
              <a:gd name="connsiteY1" fmla="*/ 0 h 1387368"/>
              <a:gd name="connsiteX2" fmla="*/ 3253498 w 3256524"/>
              <a:gd name="connsiteY2" fmla="*/ 572272 h 1387368"/>
              <a:gd name="connsiteX3" fmla="*/ 3256524 w 3256524"/>
              <a:gd name="connsiteY3" fmla="*/ 1384834 h 1387368"/>
              <a:gd name="connsiteX4" fmla="*/ 0 w 3256524"/>
              <a:gd name="connsiteY4" fmla="*/ 1387368 h 1387368"/>
              <a:gd name="connsiteX0" fmla="*/ 0 w 3256524"/>
              <a:gd name="connsiteY0" fmla="*/ 1349357 h 1349357"/>
              <a:gd name="connsiteX1" fmla="*/ 2908732 w 3256524"/>
              <a:gd name="connsiteY1" fmla="*/ 0 h 1349357"/>
              <a:gd name="connsiteX2" fmla="*/ 3253498 w 3256524"/>
              <a:gd name="connsiteY2" fmla="*/ 534261 h 1349357"/>
              <a:gd name="connsiteX3" fmla="*/ 3256524 w 3256524"/>
              <a:gd name="connsiteY3" fmla="*/ 1346823 h 1349357"/>
              <a:gd name="connsiteX4" fmla="*/ 0 w 3256524"/>
              <a:gd name="connsiteY4" fmla="*/ 1349357 h 1349357"/>
              <a:gd name="connsiteX0" fmla="*/ 0 w 3256524"/>
              <a:gd name="connsiteY0" fmla="*/ 1384200 h 1384200"/>
              <a:gd name="connsiteX1" fmla="*/ 2983454 w 3256524"/>
              <a:gd name="connsiteY1" fmla="*/ 0 h 1384200"/>
              <a:gd name="connsiteX2" fmla="*/ 3253498 w 3256524"/>
              <a:gd name="connsiteY2" fmla="*/ 569104 h 1384200"/>
              <a:gd name="connsiteX3" fmla="*/ 3256524 w 3256524"/>
              <a:gd name="connsiteY3" fmla="*/ 1381666 h 1384200"/>
              <a:gd name="connsiteX4" fmla="*/ 0 w 3256524"/>
              <a:gd name="connsiteY4" fmla="*/ 1384200 h 1384200"/>
              <a:gd name="connsiteX0" fmla="*/ 0 w 3256524"/>
              <a:gd name="connsiteY0" fmla="*/ 1387825 h 1387825"/>
              <a:gd name="connsiteX1" fmla="*/ 2973493 w 3256524"/>
              <a:gd name="connsiteY1" fmla="*/ 0 h 1387825"/>
              <a:gd name="connsiteX2" fmla="*/ 3253498 w 3256524"/>
              <a:gd name="connsiteY2" fmla="*/ 572729 h 1387825"/>
              <a:gd name="connsiteX3" fmla="*/ 3256524 w 3256524"/>
              <a:gd name="connsiteY3" fmla="*/ 1385291 h 1387825"/>
              <a:gd name="connsiteX4" fmla="*/ 0 w 3256524"/>
              <a:gd name="connsiteY4" fmla="*/ 1387825 h 1387825"/>
              <a:gd name="connsiteX0" fmla="*/ 0 w 3256524"/>
              <a:gd name="connsiteY0" fmla="*/ 1394160 h 1394160"/>
              <a:gd name="connsiteX1" fmla="*/ 2987079 w 3256524"/>
              <a:gd name="connsiteY1" fmla="*/ 0 h 1394160"/>
              <a:gd name="connsiteX2" fmla="*/ 3253498 w 3256524"/>
              <a:gd name="connsiteY2" fmla="*/ 579064 h 1394160"/>
              <a:gd name="connsiteX3" fmla="*/ 3256524 w 3256524"/>
              <a:gd name="connsiteY3" fmla="*/ 1391626 h 1394160"/>
              <a:gd name="connsiteX4" fmla="*/ 0 w 3256524"/>
              <a:gd name="connsiteY4" fmla="*/ 1394160 h 1394160"/>
              <a:gd name="connsiteX0" fmla="*/ 0 w 3259771"/>
              <a:gd name="connsiteY0" fmla="*/ 1394160 h 1394160"/>
              <a:gd name="connsiteX1" fmla="*/ 2987079 w 3259771"/>
              <a:gd name="connsiteY1" fmla="*/ 0 h 1394160"/>
              <a:gd name="connsiteX2" fmla="*/ 3259253 w 3259771"/>
              <a:gd name="connsiteY2" fmla="*/ 576381 h 1394160"/>
              <a:gd name="connsiteX3" fmla="*/ 3256524 w 3259771"/>
              <a:gd name="connsiteY3" fmla="*/ 1391626 h 1394160"/>
              <a:gd name="connsiteX4" fmla="*/ 0 w 3259771"/>
              <a:gd name="connsiteY4" fmla="*/ 1394160 h 1394160"/>
              <a:gd name="connsiteX0" fmla="*/ 0 w 3273965"/>
              <a:gd name="connsiteY0" fmla="*/ 1393772 h 1393772"/>
              <a:gd name="connsiteX1" fmla="*/ 3001273 w 3273965"/>
              <a:gd name="connsiteY1" fmla="*/ 0 h 1393772"/>
              <a:gd name="connsiteX2" fmla="*/ 3273447 w 3273965"/>
              <a:gd name="connsiteY2" fmla="*/ 576381 h 1393772"/>
              <a:gd name="connsiteX3" fmla="*/ 3270718 w 3273965"/>
              <a:gd name="connsiteY3" fmla="*/ 1391626 h 1393772"/>
              <a:gd name="connsiteX4" fmla="*/ 0 w 3273965"/>
              <a:gd name="connsiteY4" fmla="*/ 1393772 h 1393772"/>
              <a:gd name="connsiteX0" fmla="*/ 0 w 3273965"/>
              <a:gd name="connsiteY0" fmla="*/ 1402211 h 1402211"/>
              <a:gd name="connsiteX1" fmla="*/ 3004344 w 3273965"/>
              <a:gd name="connsiteY1" fmla="*/ 0 h 1402211"/>
              <a:gd name="connsiteX2" fmla="*/ 3273447 w 3273965"/>
              <a:gd name="connsiteY2" fmla="*/ 584820 h 1402211"/>
              <a:gd name="connsiteX3" fmla="*/ 3270718 w 3273965"/>
              <a:gd name="connsiteY3" fmla="*/ 1400065 h 1402211"/>
              <a:gd name="connsiteX4" fmla="*/ 0 w 3273965"/>
              <a:gd name="connsiteY4" fmla="*/ 1402211 h 140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965" h="1402211">
                <a:moveTo>
                  <a:pt x="0" y="1402211"/>
                </a:moveTo>
                <a:lnTo>
                  <a:pt x="3004344" y="0"/>
                </a:lnTo>
                <a:cubicBezTo>
                  <a:pt x="3056268" y="100030"/>
                  <a:pt x="3268292" y="592600"/>
                  <a:pt x="3273447" y="584820"/>
                </a:cubicBezTo>
                <a:cubicBezTo>
                  <a:pt x="3275999" y="1041793"/>
                  <a:pt x="3268166" y="943092"/>
                  <a:pt x="3270718" y="1400065"/>
                </a:cubicBezTo>
                <a:lnTo>
                  <a:pt x="0" y="1402211"/>
                </a:lnTo>
                <a:close/>
              </a:path>
            </a:pathLst>
          </a:custGeom>
          <a:solidFill>
            <a:srgbClr val="BE191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9921AF-6A12-1D43-B5ED-66C5B7993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71E11B1A-F1A9-9D44-AFFE-33D573828BEE}" type="slidenum">
              <a:rPr lang="fr-FR" smtClean="0"/>
              <a:pPr/>
              <a:t>‹N°›</a:t>
            </a:fld>
            <a:r>
              <a:rPr lang="fr-FR"/>
              <a:t>/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A1977-7058-F141-A0BF-65A32236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EC8BB2-4E3D-8646-91CE-3EC80FD4B6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968" y="6176963"/>
            <a:ext cx="1127936" cy="7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C00000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E1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984E0E-2D4F-6C4E-8FC4-9A8C5662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9B775-2619-FD49-AC5F-AC18DFA8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B89EB2-BC88-454E-BD8E-D794D61D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25BF4-D1EA-D844-919E-50B55CD59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BB5A6-1444-C946-925E-1B5736DA9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4C92-5637-C84E-92C0-229FD0B10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82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1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E1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984E0E-2D4F-6C4E-8FC4-9A8C5662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9B775-2619-FD49-AC5F-AC18DFA8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B89EB2-BC88-454E-BD8E-D794D61D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25BF4-D1EA-D844-919E-50B55CD59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BB5A6-1444-C946-925E-1B5736DA9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4C92-5637-C84E-92C0-229FD0B10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49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E1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984E0E-2D4F-6C4E-8FC4-9A8C5662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9B775-2619-FD49-AC5F-AC18DFA8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B89EB2-BC88-454E-BD8E-D794D61D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25BF4-D1EA-D844-919E-50B55CD59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BB5A6-1444-C946-925E-1B5736DA9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4C92-5637-C84E-92C0-229FD0B10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7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powershell/scripting/whats-new/what-s-new-in-powershell-70?view=powershell-7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E9B8F83-C0AC-F24C-B9A5-A6DF27B5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104" y="2766218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FORMATION POWERSHELL NIV 2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4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49EE-C4A6-BF41-80A2-BFBC7B47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/>
          <a:lstStyle/>
          <a:p>
            <a:r>
              <a:rPr lang="fr-FR"/>
              <a:t>Les coule</a:t>
            </a:r>
            <a:r>
              <a:rPr lang="fr-FR">
                <a:solidFill>
                  <a:srgbClr val="BE1911"/>
                </a:solidFill>
              </a:rPr>
              <a:t>urs</a:t>
            </a:r>
            <a:r>
              <a:rPr lang="fr-FR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B802E-21F0-3248-BB01-C785DB65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 </a:t>
            </a:r>
          </a:p>
          <a:p>
            <a:pPr lvl="1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A761B9-5EFF-6A40-AD92-DB652560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D8452-E1E5-3C49-9AF6-440EA38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10</a:t>
            </a:fld>
            <a:r>
              <a:rPr lang="fr-FR"/>
              <a:t>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7BBAAB-C037-7748-BCEE-F0C89C98149B}"/>
              </a:ext>
            </a:extLst>
          </p:cNvPr>
          <p:cNvSpPr txBox="1"/>
          <p:nvPr/>
        </p:nvSpPr>
        <p:spPr>
          <a:xfrm>
            <a:off x="838200" y="1739900"/>
            <a:ext cx="10678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Montserrat Light" pitchFamily="2" charset="77"/>
              </a:rPr>
              <a:t>Les couleurs sont: </a:t>
            </a:r>
          </a:p>
          <a:p>
            <a:endParaRPr lang="fr-FR" sz="2800">
              <a:latin typeface="Montserrat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latin typeface="Montserrat Light" pitchFamily="2" charset="77"/>
              </a:rPr>
              <a:t>Rouge </a:t>
            </a:r>
            <a:r>
              <a:rPr lang="fr-FR" sz="2800" err="1">
                <a:latin typeface="Montserrat Light" pitchFamily="2" charset="77"/>
              </a:rPr>
              <a:t>Synapsys</a:t>
            </a:r>
            <a:r>
              <a:rPr lang="fr-FR" sz="2800">
                <a:latin typeface="Montserrat Light" pitchFamily="2" charset="77"/>
              </a:rPr>
              <a:t> code hexadécimal: BE1911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latin typeface="Montserrat Light" pitchFamily="2" charset="77"/>
              </a:rPr>
              <a:t>Blanc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latin typeface="Montserrat Light" pitchFamily="2" charset="77"/>
              </a:rPr>
              <a:t>Noir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latin typeface="Montserrat Light" pitchFamily="2" charset="77"/>
              </a:rPr>
              <a:t>Gris: code </a:t>
            </a:r>
            <a:r>
              <a:rPr lang="fr-FR" sz="2800" err="1">
                <a:latin typeface="Montserrat Light" pitchFamily="2" charset="77"/>
              </a:rPr>
              <a:t>héxadécimal</a:t>
            </a:r>
            <a:r>
              <a:rPr lang="fr-FR" sz="2800">
                <a:latin typeface="Montserrat Light" pitchFamily="2" charset="77"/>
              </a:rPr>
              <a:t>: E5E5E5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>
              <a:latin typeface="Montserrat Light" pitchFamily="2" charset="77"/>
            </a:endParaRPr>
          </a:p>
          <a:p>
            <a:r>
              <a:rPr lang="fr-FR" sz="2800">
                <a:solidFill>
                  <a:srgbClr val="BE1811"/>
                </a:solidFill>
                <a:latin typeface="Montserrat Light" pitchFamily="2" charset="77"/>
              </a:rPr>
              <a:t>Merci d’éviter toutes autres couleurs </a:t>
            </a:r>
          </a:p>
        </p:txBody>
      </p:sp>
    </p:spTree>
    <p:extLst>
      <p:ext uri="{BB962C8B-B14F-4D97-AF65-F5344CB8AC3E}">
        <p14:creationId xmlns:p14="http://schemas.microsoft.com/office/powerpoint/2010/main" val="130823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49EE-C4A6-BF41-80A2-BFBC7B47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/>
          <a:lstStyle/>
          <a:p>
            <a:r>
              <a:rPr lang="fr-FR"/>
              <a:t>Les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B802E-21F0-3248-BB01-C785DB65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 </a:t>
            </a:r>
          </a:p>
          <a:p>
            <a:pPr lvl="1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A761B9-5EFF-6A40-AD92-DB652560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D8452-E1E5-3C49-9AF6-440EA38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11</a:t>
            </a:fld>
            <a:r>
              <a:rPr lang="fr-FR"/>
              <a:t>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7BBAAB-C037-7748-BCEE-F0C89C98149B}"/>
              </a:ext>
            </a:extLst>
          </p:cNvPr>
          <p:cNvSpPr txBox="1"/>
          <p:nvPr/>
        </p:nvSpPr>
        <p:spPr>
          <a:xfrm>
            <a:off x="919843" y="1690688"/>
            <a:ext cx="106788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>
                <a:latin typeface="Montserrat Light" pitchFamily="2" charset="77"/>
              </a:rPr>
              <a:t>Des images sont insérées dans le masque, elles sont libres de droit vous pouvez les utiliser. Si vous souhaitez en utiliser d’autres merci de prendre celles sur Teams </a:t>
            </a:r>
            <a:r>
              <a:rPr lang="fr-FR" sz="2800" i="1">
                <a:latin typeface="Montserrat Light" pitchFamily="2" charset="77"/>
              </a:rPr>
              <a:t>(équipe communication-&gt; canal base documentaire-&gt; fichier-&gt; masque et outils PowerPoint).</a:t>
            </a:r>
          </a:p>
          <a:p>
            <a:r>
              <a:rPr lang="fr-FR" sz="2800" i="1">
                <a:latin typeface="Montserrat Light" pitchFamily="2" charset="77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>
                <a:latin typeface="Montserrat Light" pitchFamily="2" charset="77"/>
              </a:rPr>
              <a:t>Les photos des consultants sont dans la même équipe. </a:t>
            </a:r>
          </a:p>
        </p:txBody>
      </p:sp>
    </p:spTree>
    <p:extLst>
      <p:ext uri="{BB962C8B-B14F-4D97-AF65-F5344CB8AC3E}">
        <p14:creationId xmlns:p14="http://schemas.microsoft.com/office/powerpoint/2010/main" val="309431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A0AA1-8A72-5241-A212-293F0147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365125"/>
            <a:ext cx="10515600" cy="1325563"/>
          </a:xfrm>
        </p:spPr>
        <p:txBody>
          <a:bodyPr/>
          <a:lstStyle/>
          <a:p>
            <a:r>
              <a:rPr lang="fr-FR"/>
              <a:t>Comment utiliser le masque </a:t>
            </a:r>
            <a:r>
              <a:rPr lang="fr-FR" err="1"/>
              <a:t>Synapsys</a:t>
            </a:r>
            <a:r>
              <a:rPr lang="fr-FR"/>
              <a:t>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BCB3F-5462-EA44-B997-0E6B39D9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Sur Mac: ouvrir le </a:t>
            </a:r>
            <a:r>
              <a:rPr lang="fr-FR" i="1"/>
              <a:t>document-&gt; fichier-&gt; enregistrer en tant que modèle</a:t>
            </a:r>
          </a:p>
          <a:p>
            <a:pPr marL="0" indent="0">
              <a:buNone/>
            </a:pPr>
            <a:endParaRPr lang="fr-FR"/>
          </a:p>
          <a:p>
            <a:pPr fontAlgn="base"/>
            <a:r>
              <a:rPr lang="fr-FR"/>
              <a:t>Afin de retrouver le masque à chaque fois que vous ouvrez PowerPoint, il vous suffit de:</a:t>
            </a:r>
          </a:p>
          <a:p>
            <a:pPr lvl="1" fontAlgn="base"/>
            <a:r>
              <a:rPr lang="fr-FR" i="1"/>
              <a:t>Ouvrir PowerPoint-&gt; Nouveau-&gt; dans la barre de recherche taper le nom du document </a:t>
            </a:r>
            <a:r>
              <a:rPr lang="fr-FR"/>
              <a:t>et vous avez plus qu'à l'ouvrir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703671-F5A5-2F40-8D22-6ADEC43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9B86A7-F250-FB45-8236-BE3F00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12</a:t>
            </a:fld>
            <a:r>
              <a:rPr lang="fr-FR"/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18473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56F2B6C0-9F0D-3D43-BEAE-17F45230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lang="fr-FR">
                <a:latin typeface="Montserrat Medium" pitchFamily="2" charset="77"/>
              </a:rPr>
              <a:t>LES Impondérables QUAND J’UTILISE LE MASQUE SYNAPSYS? </a:t>
            </a:r>
            <a:endParaRPr lang="fr-FR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C1B712-100B-3047-9E28-B1A51BABF67B}"/>
              </a:ext>
            </a:extLst>
          </p:cNvPr>
          <p:cNvSpPr txBox="1"/>
          <p:nvPr/>
        </p:nvSpPr>
        <p:spPr>
          <a:xfrm>
            <a:off x="1444711" y="1657179"/>
            <a:ext cx="3263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0" b="1" spc="600" baseline="0">
                <a:solidFill>
                  <a:schemeClr val="bg1"/>
                </a:solidFill>
                <a:latin typeface="Montserrat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8608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1F2A8-B5B2-DD4E-968A-F87CD0D0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70" y="365125"/>
            <a:ext cx="10515600" cy="1325563"/>
          </a:xfrm>
        </p:spPr>
        <p:txBody>
          <a:bodyPr/>
          <a:lstStyle/>
          <a:p>
            <a:r>
              <a:rPr lang="fr-FR"/>
              <a:t>Pour être un bon rhino je dois: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6FB02-E696-E844-8E96-6C735083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>
                <a:solidFill>
                  <a:srgbClr val="BE1811"/>
                </a:solidFill>
              </a:rPr>
              <a:t>Utiliser la police </a:t>
            </a:r>
            <a:r>
              <a:rPr lang="fr-FR" b="1" err="1">
                <a:solidFill>
                  <a:srgbClr val="BE1811"/>
                </a:solidFill>
              </a:rPr>
              <a:t>Synapsys</a:t>
            </a:r>
            <a:r>
              <a:rPr lang="fr-FR" b="1">
                <a:solidFill>
                  <a:srgbClr val="BE1811"/>
                </a:solidFill>
              </a:rPr>
              <a:t>: </a:t>
            </a:r>
            <a:r>
              <a:rPr lang="fr-FR"/>
              <a:t>Montserrat, disponible sur Teams dans le dossier masque PowerPoint. Une fois installée, elle est par défaut dans toutes les slides. </a:t>
            </a:r>
          </a:p>
          <a:p>
            <a:pPr marL="0" indent="0">
              <a:buNone/>
            </a:pPr>
            <a:endParaRPr lang="fr-FR"/>
          </a:p>
          <a:p>
            <a:r>
              <a:rPr lang="fr-FR" b="1">
                <a:solidFill>
                  <a:srgbClr val="BE1811"/>
                </a:solidFill>
              </a:rPr>
              <a:t>Utiliser les couleurs </a:t>
            </a:r>
            <a:r>
              <a:rPr lang="fr-FR" b="1" err="1">
                <a:solidFill>
                  <a:srgbClr val="BE1811"/>
                </a:solidFill>
              </a:rPr>
              <a:t>Synapsys</a:t>
            </a:r>
            <a:r>
              <a:rPr lang="fr-FR" b="1">
                <a:solidFill>
                  <a:srgbClr val="BE1811"/>
                </a:solidFill>
              </a:rPr>
              <a:t>: </a:t>
            </a:r>
            <a:r>
              <a:rPr lang="fr-FR"/>
              <a:t>A savoir le rouge, le gris, le blanc, le beige et le noir. Une thème a été défini dans le masque avec les couleurs merci donc de respecter ce dernier.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076071-93B3-E942-9652-3A3D58B9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2C52-3C2D-1149-8AA7-3508627B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14</a:t>
            </a:fld>
            <a:r>
              <a:rPr lang="fr-FR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54352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E11F267-A790-C24A-A246-903496B8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365125"/>
            <a:ext cx="10515600" cy="1325563"/>
          </a:xfrm>
        </p:spPr>
        <p:txBody>
          <a:bodyPr/>
          <a:lstStyle/>
          <a:p>
            <a:r>
              <a:rPr lang="fr-FR"/>
              <a:t>Pour être un bon rhino je dois: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65EAE64-0C20-914C-8368-5898566B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>
                <a:solidFill>
                  <a:srgbClr val="BE1811"/>
                </a:solidFill>
              </a:rPr>
              <a:t>Mettre la mention légale </a:t>
            </a:r>
            <a:r>
              <a:rPr lang="fr-FR"/>
              <a:t>sur la confidentialité en pied de page. </a:t>
            </a:r>
          </a:p>
          <a:p>
            <a:pPr marL="0" indent="0">
              <a:buNone/>
            </a:pPr>
            <a:endParaRPr lang="fr-FR"/>
          </a:p>
          <a:p>
            <a:r>
              <a:rPr lang="fr-FR" b="1">
                <a:solidFill>
                  <a:srgbClr val="BE1811"/>
                </a:solidFill>
              </a:rPr>
              <a:t>Laisser le logo </a:t>
            </a:r>
            <a:r>
              <a:rPr lang="fr-FR"/>
              <a:t>de </a:t>
            </a:r>
            <a:r>
              <a:rPr lang="fr-FR" err="1"/>
              <a:t>Synapsys</a:t>
            </a:r>
            <a:r>
              <a:rPr lang="fr-FR"/>
              <a:t> en 1ère page. </a:t>
            </a:r>
          </a:p>
          <a:p>
            <a:pPr marL="0" indent="0">
              <a:buNone/>
            </a:pPr>
            <a:endParaRPr lang="fr-FR"/>
          </a:p>
          <a:p>
            <a:r>
              <a:rPr lang="fr-FR" b="1">
                <a:solidFill>
                  <a:srgbClr val="BE1811"/>
                </a:solidFill>
              </a:rPr>
              <a:t>Respecter la charte </a:t>
            </a:r>
            <a:r>
              <a:rPr lang="fr-FR"/>
              <a:t>du PowerPoint et la composition des slides. </a:t>
            </a:r>
          </a:p>
          <a:p>
            <a:endParaRPr lang="fr-FR"/>
          </a:p>
          <a:p>
            <a:r>
              <a:rPr lang="fr-FR" b="1">
                <a:solidFill>
                  <a:srgbClr val="BE1811"/>
                </a:solidFill>
              </a:rPr>
              <a:t>Privilégiez le format 16/9 </a:t>
            </a:r>
            <a:r>
              <a:rPr lang="fr-FR"/>
              <a:t>au 4/3 qui est plus courant.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47ABCAE-D626-A14B-A17C-D24533E5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F3B6F8-AFA7-FA4D-8074-83A3DF6B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15</a:t>
            </a:fld>
            <a:r>
              <a:rPr lang="fr-FR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72233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BA0207D-FAEE-AA41-8371-C7E3FD54D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Comment agrémenter sa présentation?</a:t>
            </a:r>
          </a:p>
        </p:txBody>
      </p:sp>
    </p:spTree>
    <p:extLst>
      <p:ext uri="{BB962C8B-B14F-4D97-AF65-F5344CB8AC3E}">
        <p14:creationId xmlns:p14="http://schemas.microsoft.com/office/powerpoint/2010/main" val="14438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0F480-D194-044F-B558-18798F86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45" y="365125"/>
            <a:ext cx="10515600" cy="1325563"/>
          </a:xfrm>
        </p:spPr>
        <p:txBody>
          <a:bodyPr/>
          <a:lstStyle/>
          <a:p>
            <a:r>
              <a:rPr lang="fr-FR"/>
              <a:t>Les icônes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D6C6B-A70F-F54A-8159-A22DF68F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Pour dynamiser vos présentations, </a:t>
            </a:r>
            <a:r>
              <a:rPr lang="fr-FR" b="1">
                <a:solidFill>
                  <a:srgbClr val="BE1811"/>
                </a:solidFill>
              </a:rPr>
              <a:t>une banque d’icône </a:t>
            </a:r>
            <a:r>
              <a:rPr lang="fr-FR"/>
              <a:t>est disponible sur Teams (dossier masque PowerPoint). Les visuels sont achetés par </a:t>
            </a:r>
            <a:r>
              <a:rPr lang="fr-FR" err="1"/>
              <a:t>Synapsys</a:t>
            </a:r>
            <a:r>
              <a:rPr lang="fr-FR"/>
              <a:t> merci donc d’utiliser uniquement ces icônes ou des icônes libres de droits.  </a:t>
            </a:r>
          </a:p>
          <a:p>
            <a:r>
              <a:rPr lang="fr-FR"/>
              <a:t>Ils sont disponibles en 3 couleurs: gris, noir et rouge et également au format vignette. </a:t>
            </a:r>
          </a:p>
          <a:p>
            <a:endParaRPr lang="fr-FR"/>
          </a:p>
          <a:p>
            <a:r>
              <a:rPr lang="fr-FR"/>
              <a:t>Si vous souhaitez davantage d’icônes merci de me le signaler</a:t>
            </a:r>
          </a:p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00AF1-D432-0947-9FFB-B9EB6E8D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EAE32C-37A8-4545-8566-98348273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17</a:t>
            </a:fld>
            <a:r>
              <a:rPr lang="fr-FR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1667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F9CFD-9C92-DE42-9F50-9618FFFC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365125"/>
            <a:ext cx="10515600" cy="1325563"/>
          </a:xfrm>
        </p:spPr>
        <p:txBody>
          <a:bodyPr/>
          <a:lstStyle/>
          <a:p>
            <a:r>
              <a:rPr lang="fr-FR"/>
              <a:t>Les </a:t>
            </a:r>
            <a:r>
              <a:rPr lang="fr-FR" err="1"/>
              <a:t>templates</a:t>
            </a:r>
            <a:r>
              <a:rPr lang="fr-FR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79879-01E2-224C-9EA4-1C43CC7A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Pour vous aider dans vos présentations, vous trouverez des </a:t>
            </a:r>
            <a:r>
              <a:rPr lang="fr-FR" err="1"/>
              <a:t>templates</a:t>
            </a:r>
            <a:r>
              <a:rPr lang="fr-FR"/>
              <a:t> (tableaux, sommaires, idées de présentations…) ces derniers sont libres de droits puisque réalisés en interne.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871951-03A2-6D45-9ADC-74DEBE85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041E59-D915-384A-AFAA-9482579F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18</a:t>
            </a:fld>
            <a:r>
              <a:rPr lang="fr-FR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54845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56F2B6C0-9F0D-3D43-BEAE-17F45230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lang="fr-FR" dirty="0">
                <a:solidFill>
                  <a:schemeClr val="bg1"/>
                </a:solidFill>
                <a:latin typeface="Montserrat Medium" pitchFamily="2" charset="77"/>
              </a:rPr>
              <a:t>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C1B712-100B-3047-9E28-B1A51BABF67B}"/>
              </a:ext>
            </a:extLst>
          </p:cNvPr>
          <p:cNvSpPr txBox="1"/>
          <p:nvPr/>
        </p:nvSpPr>
        <p:spPr>
          <a:xfrm>
            <a:off x="1444711" y="1657179"/>
            <a:ext cx="32639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4000" b="1" spc="600">
                <a:solidFill>
                  <a:schemeClr val="bg1"/>
                </a:solidFill>
                <a:latin typeface="Montserrat"/>
              </a:rPr>
              <a:t>0</a:t>
            </a:r>
            <a:endParaRPr lang="fr-FR" sz="14000" b="1" spc="600" baseline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797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23FFB-DE3F-6742-83C3-8F4D74F9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FR" dirty="0"/>
              <a:t>  </a:t>
            </a:r>
            <a:r>
              <a:rPr lang="fr-FR" dirty="0" err="1"/>
              <a:t>Powershell</a:t>
            </a:r>
            <a:r>
              <a:rPr lang="fr-FR" dirty="0"/>
              <a:t> 7, ce qui change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E369FA-EB0B-E040-8705-C483B4A0B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800" dirty="0">
                <a:latin typeface="Montserrat Light"/>
              </a:rPr>
              <a:t>Nouveau binaire: </a:t>
            </a:r>
            <a:r>
              <a:rPr lang="fr-FR" sz="1800" b="1" dirty="0">
                <a:latin typeface="Montserrat Light"/>
              </a:rPr>
              <a:t>pwsh.exe</a:t>
            </a:r>
          </a:p>
          <a:p>
            <a:r>
              <a:rPr lang="fr-FR" sz="1800" dirty="0" err="1">
                <a:latin typeface="Montserrat Light"/>
              </a:rPr>
              <a:t>Error</a:t>
            </a:r>
            <a:r>
              <a:rPr lang="fr-FR" sz="1800" dirty="0">
                <a:latin typeface="Montserrat Light"/>
              </a:rPr>
              <a:t> </a:t>
            </a:r>
            <a:r>
              <a:rPr lang="fr-FR" sz="1800" b="1" dirty="0" err="1">
                <a:latin typeface="Montserrat Light"/>
              </a:rPr>
              <a:t>ConsiseView</a:t>
            </a:r>
            <a:r>
              <a:rPr lang="fr-FR" sz="1800" dirty="0">
                <a:latin typeface="Montserrat Light"/>
              </a:rPr>
              <a:t> &amp; </a:t>
            </a:r>
            <a:r>
              <a:rPr lang="fr-FR" sz="1800" b="1" dirty="0" err="1">
                <a:latin typeface="Montserrat Light"/>
              </a:rPr>
              <a:t>Get-Error</a:t>
            </a:r>
            <a:endParaRPr lang="fr-FR" sz="1800" b="1" dirty="0">
              <a:latin typeface="Montserrat Light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E81C32-FDB1-48E3-A468-A6B6259A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76102"/>
            <a:ext cx="6904891" cy="3625066"/>
          </a:xfrm>
          <a:prstGeom prst="rect">
            <a:avLst/>
          </a:prstGeom>
          <a:noFill/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17367D-80AC-1C46-9764-BBE0DB1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C356C-C0EC-C24C-BE51-7BBAFD86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DB64C92-5637-C84E-92C0-229FD0B1060E}" type="slidenum">
              <a:rPr lang="fr-FR" smtClean="0"/>
              <a:pPr>
                <a:spcAft>
                  <a:spcPts val="600"/>
                </a:spcAft>
              </a:pPr>
              <a:t>3</a:t>
            </a:fld>
            <a:r>
              <a:rPr lang="fr-FR"/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7300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23FFB-DE3F-6742-83C3-8F4D74F9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FR" dirty="0"/>
              <a:t>  </a:t>
            </a:r>
            <a:r>
              <a:rPr lang="fr-FR" dirty="0" err="1"/>
              <a:t>Powershell</a:t>
            </a:r>
            <a:r>
              <a:rPr lang="fr-FR" dirty="0"/>
              <a:t> 7, ce qui change …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EDE674-AA7E-409C-9B2E-BF06A47C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507640"/>
            <a:ext cx="5157787" cy="823912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5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435120-44C6-413C-A015-031DEAF96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498885"/>
            <a:ext cx="5183188" cy="823912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7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E8977-9DA8-45CB-9CF3-F309FD0A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1" y="3526449"/>
            <a:ext cx="5183188" cy="1567914"/>
          </a:xfrm>
          <a:prstGeom prst="rect">
            <a:avLst/>
          </a:prstGeom>
          <a:noFill/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17367D-80AC-1C46-9764-BBE0DB1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C356C-C0EC-C24C-BE51-7BBAFD86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DB64C92-5637-C84E-92C0-229FD0B1060E}" type="slidenum">
              <a:rPr lang="fr-FR" smtClean="0"/>
              <a:pPr>
                <a:spcAft>
                  <a:spcPts val="600"/>
                </a:spcAft>
              </a:pPr>
              <a:t>4</a:t>
            </a:fld>
            <a:r>
              <a:rPr lang="fr-FR"/>
              <a:t>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CF37B-9B82-4FEF-9B72-88ADC7748C8C}"/>
              </a:ext>
            </a:extLst>
          </p:cNvPr>
          <p:cNvSpPr/>
          <p:nvPr/>
        </p:nvSpPr>
        <p:spPr>
          <a:xfrm>
            <a:off x="836612" y="1873752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Light"/>
              </a:rPr>
              <a:t>Disparation des </a:t>
            </a:r>
            <a:r>
              <a:rPr lang="fr-FR" dirty="0" err="1">
                <a:latin typeface="Montserrat Light"/>
              </a:rPr>
              <a:t>CmdLets</a:t>
            </a:r>
            <a:r>
              <a:rPr lang="fr-FR" dirty="0">
                <a:latin typeface="Montserrat Light"/>
              </a:rPr>
              <a:t> WMI. Remplacer par les </a:t>
            </a:r>
            <a:r>
              <a:rPr lang="fr-FR" dirty="0" err="1">
                <a:latin typeface="Montserrat Light"/>
              </a:rPr>
              <a:t>CmdLets</a:t>
            </a:r>
            <a:r>
              <a:rPr lang="fr-FR" dirty="0">
                <a:latin typeface="Montserrat Light"/>
              </a:rPr>
              <a:t> CIM</a:t>
            </a:r>
            <a:endParaRPr lang="fr-FR" b="1" dirty="0">
              <a:latin typeface="Montserrat Ligh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C0E8BE-14FB-4F25-B2C9-5DC7FE69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3" y="3535204"/>
            <a:ext cx="4895581" cy="7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23FFB-DE3F-6742-83C3-8F4D74F9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FR" dirty="0"/>
              <a:t>  </a:t>
            </a:r>
            <a:r>
              <a:rPr lang="fr-FR" dirty="0" err="1"/>
              <a:t>Powershell</a:t>
            </a:r>
            <a:r>
              <a:rPr lang="fr-FR" dirty="0"/>
              <a:t> 7, ce qui change 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17367D-80AC-1C46-9764-BBE0DB1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L’usage et la reproduction de ce document sont interdits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C356C-C0EC-C24C-BE51-7BBAFD86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DB64C92-5637-C84E-92C0-229FD0B1060E}" type="slidenum">
              <a:rPr lang="fr-FR" smtClean="0"/>
              <a:pPr>
                <a:spcAft>
                  <a:spcPts val="600"/>
                </a:spcAft>
              </a:pPr>
              <a:t>5</a:t>
            </a:fld>
            <a:r>
              <a:rPr lang="fr-FR"/>
              <a:t>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CF37B-9B82-4FEF-9B72-88ADC7748C8C}"/>
              </a:ext>
            </a:extLst>
          </p:cNvPr>
          <p:cNvSpPr/>
          <p:nvPr/>
        </p:nvSpPr>
        <p:spPr>
          <a:xfrm>
            <a:off x="836612" y="187375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 Light"/>
              </a:rPr>
              <a:t>Changelog complet: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latin typeface="Montserrat Light"/>
            </a:endParaRPr>
          </a:p>
          <a:p>
            <a:r>
              <a:rPr lang="fr-FR" dirty="0">
                <a:hlinkClick r:id="rId2"/>
              </a:rPr>
              <a:t>https://docs.microsoft.com/fr-fr/powershell/scripting/whats-new/what-s-new-in-powershell-70?view=powershell-7</a:t>
            </a:r>
            <a:endParaRPr lang="fr-FR" b="1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040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5">
            <a:extLst>
              <a:ext uri="{FF2B5EF4-FFF2-40B4-BE49-F238E27FC236}">
                <a16:creationId xmlns:a16="http://schemas.microsoft.com/office/drawing/2014/main" id="{56F2B6C0-9F0D-3D43-BEAE-17F45230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lang="fr-FR" dirty="0">
                <a:solidFill>
                  <a:schemeClr val="bg1"/>
                </a:solidFill>
                <a:latin typeface="Montserrat Medium" pitchFamily="2" charset="77"/>
              </a:rPr>
              <a:t>Retour sur les bases</a:t>
            </a:r>
          </a:p>
        </p:txBody>
      </p:sp>
    </p:spTree>
    <p:extLst>
      <p:ext uri="{BB962C8B-B14F-4D97-AF65-F5344CB8AC3E}">
        <p14:creationId xmlns:p14="http://schemas.microsoft.com/office/powerpoint/2010/main" val="15479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36564-9A59-034C-B63E-9E162311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365125"/>
            <a:ext cx="10515600" cy="1325563"/>
          </a:xfrm>
        </p:spPr>
        <p:txBody>
          <a:bodyPr/>
          <a:lstStyle/>
          <a:p>
            <a:r>
              <a:rPr lang="fr-FR" dirty="0"/>
              <a:t>Retour sur les bases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21B81-EE42-9243-BF96-840B6C1A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Montserrat Light" pitchFamily="2" charset="77"/>
              </a:rPr>
              <a:t>Toutes les données retournées en </a:t>
            </a:r>
            <a:r>
              <a:rPr lang="fr-FR" dirty="0" err="1">
                <a:latin typeface="Montserrat Light" pitchFamily="2" charset="77"/>
              </a:rPr>
              <a:t>Powershell</a:t>
            </a:r>
            <a:r>
              <a:rPr lang="fr-FR" dirty="0">
                <a:latin typeface="Montserrat Light" pitchFamily="2" charset="77"/>
              </a:rPr>
              <a:t>, le sont sous forme d’objet.</a:t>
            </a:r>
          </a:p>
          <a:p>
            <a:r>
              <a:rPr lang="fr-FR" dirty="0">
                <a:latin typeface="Montserrat Light" pitchFamily="2" charset="77"/>
              </a:rPr>
              <a:t>Un objet contient des propriétés et des méthodes.</a:t>
            </a:r>
          </a:p>
          <a:p>
            <a:r>
              <a:rPr lang="fr-FR" dirty="0">
                <a:latin typeface="Montserrat Light" pitchFamily="2" charset="77"/>
              </a:rPr>
              <a:t>Chaque valeur est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64A526-8749-E742-B533-07381F00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L’usage et la reproduction de ce document sont interdits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D78D08-38AC-C24A-B7FB-9D224261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7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686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49EE-C4A6-BF41-80A2-BFBC7B47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Comment utiliser le </a:t>
            </a:r>
            <a:r>
              <a:rPr lang="fr-FR" err="1"/>
              <a:t>template</a:t>
            </a:r>
            <a:r>
              <a:rPr lang="fr-FR"/>
              <a:t>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B802E-21F0-3248-BB01-C785DB65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latin typeface="Montserrat Light" pitchFamily="2" charset="77"/>
              </a:rPr>
              <a:t>Tout est dans le masque pour le modifier:</a:t>
            </a:r>
          </a:p>
          <a:p>
            <a:pPr lvl="1"/>
            <a:r>
              <a:rPr lang="fr-FR">
                <a:latin typeface="Montserrat Light" pitchFamily="2" charset="77"/>
              </a:rPr>
              <a:t>Affichage </a:t>
            </a:r>
          </a:p>
          <a:p>
            <a:pPr lvl="1"/>
            <a:r>
              <a:rPr lang="fr-FR">
                <a:latin typeface="Montserrat Light" pitchFamily="2" charset="77"/>
              </a:rPr>
              <a:t>Masque des diapositives </a:t>
            </a:r>
          </a:p>
          <a:p>
            <a:pPr lvl="1"/>
            <a:endParaRPr lang="fr-FR">
              <a:latin typeface="Montserrat Light" pitchFamily="2" charset="77"/>
            </a:endParaRPr>
          </a:p>
          <a:p>
            <a:r>
              <a:rPr lang="fr-FR">
                <a:latin typeface="Montserrat Light" pitchFamily="2" charset="77"/>
              </a:rPr>
              <a:t>Veiller à remplacer le titre des présentations </a:t>
            </a:r>
          </a:p>
          <a:p>
            <a:pPr marL="0" indent="0">
              <a:buNone/>
            </a:pPr>
            <a:r>
              <a:rPr lang="fr-FR"/>
              <a:t> </a:t>
            </a:r>
          </a:p>
          <a:p>
            <a:pPr lvl="1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A761B9-5EFF-6A40-AD92-DB652560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D8452-E1E5-3C49-9AF6-440EA38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8</a:t>
            </a:fld>
            <a:r>
              <a:rPr lang="fr-FR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6082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49EE-C4A6-BF41-80A2-BFBC7B47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365125"/>
            <a:ext cx="10515600" cy="1325563"/>
          </a:xfrm>
        </p:spPr>
        <p:txBody>
          <a:bodyPr/>
          <a:lstStyle/>
          <a:p>
            <a:r>
              <a:rPr lang="fr-FR"/>
              <a:t>Les polices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B802E-21F0-3248-BB01-C785DB65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 </a:t>
            </a:r>
          </a:p>
          <a:p>
            <a:pPr lvl="1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A761B9-5EFF-6A40-AD92-DB652560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L’usage et la reproduction de ce document sont interdits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D8452-E1E5-3C49-9AF6-440EA38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4C92-5637-C84E-92C0-229FD0B1060E}" type="slidenum">
              <a:rPr lang="fr-FR" smtClean="0"/>
              <a:t>9</a:t>
            </a:fld>
            <a:r>
              <a:rPr lang="fr-FR"/>
              <a:t>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7BBAAB-C037-7748-BCEE-F0C89C98149B}"/>
              </a:ext>
            </a:extLst>
          </p:cNvPr>
          <p:cNvSpPr txBox="1"/>
          <p:nvPr/>
        </p:nvSpPr>
        <p:spPr>
          <a:xfrm>
            <a:off x="838200" y="1739900"/>
            <a:ext cx="10678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Montserrat Light" pitchFamily="2" charset="77"/>
              </a:rPr>
              <a:t>Les polices à utiliser sont les suivantes: </a:t>
            </a:r>
          </a:p>
          <a:p>
            <a:endParaRPr lang="fr-FR" sz="2800">
              <a:latin typeface="Montserrat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err="1">
                <a:solidFill>
                  <a:srgbClr val="BE1811"/>
                </a:solidFill>
                <a:latin typeface="Montserrat Light" pitchFamily="2" charset="77"/>
              </a:rPr>
              <a:t>Roboto</a:t>
            </a:r>
            <a:r>
              <a:rPr lang="fr-FR" sz="2800">
                <a:latin typeface="Montserrat Light" pitchFamily="2" charset="77"/>
              </a:rPr>
              <a:t> pour les titres, et textes en gras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BE1811"/>
                </a:solidFill>
                <a:latin typeface="Montserrat Light" pitchFamily="2" charset="77"/>
              </a:rPr>
              <a:t>Montserrat Light </a:t>
            </a:r>
            <a:r>
              <a:rPr lang="fr-FR" sz="2800">
                <a:latin typeface="Montserrat Light" pitchFamily="2" charset="77"/>
              </a:rPr>
              <a:t>pour les corps de texte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BE1811"/>
                </a:solidFill>
                <a:latin typeface="Montserrat Light" pitchFamily="2" charset="77"/>
              </a:rPr>
              <a:t>Dancing script </a:t>
            </a:r>
            <a:r>
              <a:rPr lang="fr-FR" sz="2800">
                <a:latin typeface="Montserrat Light" pitchFamily="2" charset="77"/>
              </a:rPr>
              <a:t>pour les textes à mettre en évidence. A utiliser en petite touche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>
              <a:latin typeface="Montserrat Light" pitchFamily="2" charset="77"/>
            </a:endParaRPr>
          </a:p>
          <a:p>
            <a:r>
              <a:rPr lang="fr-FR" sz="2800">
                <a:latin typeface="Montserrat Light" pitchFamily="2" charset="77"/>
              </a:rPr>
              <a:t> Pour les utiliser, vous devez les télécharger au préalable. </a:t>
            </a:r>
          </a:p>
        </p:txBody>
      </p:sp>
    </p:spTree>
    <p:extLst>
      <p:ext uri="{BB962C8B-B14F-4D97-AF65-F5344CB8AC3E}">
        <p14:creationId xmlns:p14="http://schemas.microsoft.com/office/powerpoint/2010/main" val="79345380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de couverture et de sous titres">
  <a:themeElements>
    <a:clrScheme name="Synapsys11">
      <a:dk1>
        <a:srgbClr val="081800"/>
      </a:dk1>
      <a:lt1>
        <a:srgbClr val="FFFFFF"/>
      </a:lt1>
      <a:dk2>
        <a:srgbClr val="44546A"/>
      </a:dk2>
      <a:lt2>
        <a:srgbClr val="E7E6E6"/>
      </a:lt2>
      <a:accent1>
        <a:srgbClr val="BE1811"/>
      </a:accent1>
      <a:accent2>
        <a:srgbClr val="000000"/>
      </a:accent2>
      <a:accent3>
        <a:srgbClr val="A5A5A5"/>
      </a:accent3>
      <a:accent4>
        <a:srgbClr val="EC3A3A"/>
      </a:accent4>
      <a:accent5>
        <a:srgbClr val="D3D3D5"/>
      </a:accent5>
      <a:accent6>
        <a:srgbClr val="626B6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classiques Synapsys">
  <a:themeElements>
    <a:clrScheme name="Synapsys11">
      <a:dk1>
        <a:srgbClr val="081800"/>
      </a:dk1>
      <a:lt1>
        <a:srgbClr val="FFFFFF"/>
      </a:lt1>
      <a:dk2>
        <a:srgbClr val="44546A"/>
      </a:dk2>
      <a:lt2>
        <a:srgbClr val="E7E6E6"/>
      </a:lt2>
      <a:accent1>
        <a:srgbClr val="BE1811"/>
      </a:accent1>
      <a:accent2>
        <a:srgbClr val="000000"/>
      </a:accent2>
      <a:accent3>
        <a:srgbClr val="A5A5A5"/>
      </a:accent3>
      <a:accent4>
        <a:srgbClr val="EC3A3A"/>
      </a:accent4>
      <a:accent5>
        <a:srgbClr val="D3D3D5"/>
      </a:accent5>
      <a:accent6>
        <a:srgbClr val="626B6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̀me Synapsys" id="{A65EBE38-E2AC-E04B-9948-133E5D2F7231}" vid="{9429EC57-4610-754C-91F0-9E252424D83E}"/>
    </a:ext>
  </a:extLst>
</a:theme>
</file>

<file path=ppt/theme/theme3.xml><?xml version="1.0" encoding="utf-8"?>
<a:theme xmlns:a="http://schemas.openxmlformats.org/drawingml/2006/main" name="1_Conception personnalisée">
  <a:themeElements>
    <a:clrScheme name="Synapsys11">
      <a:dk1>
        <a:srgbClr val="081800"/>
      </a:dk1>
      <a:lt1>
        <a:srgbClr val="FFFFFF"/>
      </a:lt1>
      <a:dk2>
        <a:srgbClr val="44546A"/>
      </a:dk2>
      <a:lt2>
        <a:srgbClr val="E7E6E6"/>
      </a:lt2>
      <a:accent1>
        <a:srgbClr val="BE1811"/>
      </a:accent1>
      <a:accent2>
        <a:srgbClr val="000000"/>
      </a:accent2>
      <a:accent3>
        <a:srgbClr val="A5A5A5"/>
      </a:accent3>
      <a:accent4>
        <a:srgbClr val="EC3A3A"/>
      </a:accent4>
      <a:accent5>
        <a:srgbClr val="D3D3D5"/>
      </a:accent5>
      <a:accent6>
        <a:srgbClr val="626B6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onception personnalisée">
  <a:themeElements>
    <a:clrScheme name="Synapsys11">
      <a:dk1>
        <a:srgbClr val="081800"/>
      </a:dk1>
      <a:lt1>
        <a:srgbClr val="FFFFFF"/>
      </a:lt1>
      <a:dk2>
        <a:srgbClr val="44546A"/>
      </a:dk2>
      <a:lt2>
        <a:srgbClr val="E7E6E6"/>
      </a:lt2>
      <a:accent1>
        <a:srgbClr val="BE1811"/>
      </a:accent1>
      <a:accent2>
        <a:srgbClr val="000000"/>
      </a:accent2>
      <a:accent3>
        <a:srgbClr val="A5A5A5"/>
      </a:accent3>
      <a:accent4>
        <a:srgbClr val="EC3A3A"/>
      </a:accent4>
      <a:accent5>
        <a:srgbClr val="D3D3D5"/>
      </a:accent5>
      <a:accent6>
        <a:srgbClr val="626B6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onception personnalisée">
  <a:themeElements>
    <a:clrScheme name="Synapsys11">
      <a:dk1>
        <a:srgbClr val="081800"/>
      </a:dk1>
      <a:lt1>
        <a:srgbClr val="FFFFFF"/>
      </a:lt1>
      <a:dk2>
        <a:srgbClr val="44546A"/>
      </a:dk2>
      <a:lt2>
        <a:srgbClr val="E7E6E6"/>
      </a:lt2>
      <a:accent1>
        <a:srgbClr val="BE1811"/>
      </a:accent1>
      <a:accent2>
        <a:srgbClr val="000000"/>
      </a:accent2>
      <a:accent3>
        <a:srgbClr val="A5A5A5"/>
      </a:accent3>
      <a:accent4>
        <a:srgbClr val="EC3A3A"/>
      </a:accent4>
      <a:accent5>
        <a:srgbClr val="D3D3D5"/>
      </a:accent5>
      <a:accent6>
        <a:srgbClr val="626B6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49D8EF141C1E4AA8435A8FAED08903" ma:contentTypeVersion="7" ma:contentTypeDescription="Crée un document." ma:contentTypeScope="" ma:versionID="d9d2d12992ff9fda0fd72341003dde57">
  <xsd:schema xmlns:xsd="http://www.w3.org/2001/XMLSchema" xmlns:xs="http://www.w3.org/2001/XMLSchema" xmlns:p="http://schemas.microsoft.com/office/2006/metadata/properties" xmlns:ns2="4b935e17-eb95-44e3-ae94-4b8b8c4fd735" targetNamespace="http://schemas.microsoft.com/office/2006/metadata/properties" ma:root="true" ma:fieldsID="7868cdf98b89cb45723c84fc0520ad63" ns2:_="">
    <xsd:import namespace="4b935e17-eb95-44e3-ae94-4b8b8c4fd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35e17-eb95-44e3-ae94-4b8b8c4fd7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79D9C6-B368-41FE-8DE1-53FBEAA45FF2}">
  <ds:schemaRefs>
    <ds:schemaRef ds:uri="4b935e17-eb95-44e3-ae94-4b8b8c4fd7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036AF7-EC6A-442B-A67D-5E60715EF3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C65AAF-BA9D-4110-AA09-3EE47E22A39B}">
  <ds:schemaRefs>
    <ds:schemaRef ds:uri="4b935e17-eb95-44e3-ae94-4b8b8c4fd7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713</Words>
  <Application>Microsoft Office PowerPoint</Application>
  <PresentationFormat>Grand écran</PresentationFormat>
  <Paragraphs>104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Arial</vt:lpstr>
      <vt:lpstr>Calibri</vt:lpstr>
      <vt:lpstr>Montserrat</vt:lpstr>
      <vt:lpstr>Montserrat Light</vt:lpstr>
      <vt:lpstr>Montserrat Medium</vt:lpstr>
      <vt:lpstr>Montserrat SemiBold</vt:lpstr>
      <vt:lpstr>Slide de couverture et de sous titres</vt:lpstr>
      <vt:lpstr>Slide classiques Synapsys</vt:lpstr>
      <vt:lpstr>1_Conception personnalisée</vt:lpstr>
      <vt:lpstr>2_Conception personnalisée</vt:lpstr>
      <vt:lpstr>3_Conception personnalisée</vt:lpstr>
      <vt:lpstr>FORMATION POWERSHELL NIV 2 </vt:lpstr>
      <vt:lpstr>Présentation PowerPoint</vt:lpstr>
      <vt:lpstr>  Powershell 7, ce qui change …</vt:lpstr>
      <vt:lpstr>  Powershell 7, ce qui change …</vt:lpstr>
      <vt:lpstr>  Powershell 7, ce qui change …</vt:lpstr>
      <vt:lpstr>Présentation PowerPoint</vt:lpstr>
      <vt:lpstr>Retour sur les bases</vt:lpstr>
      <vt:lpstr>Comment utiliser le template? </vt:lpstr>
      <vt:lpstr>Les polices </vt:lpstr>
      <vt:lpstr>Les couleurs </vt:lpstr>
      <vt:lpstr>Les images</vt:lpstr>
      <vt:lpstr>Comment utiliser le masque Synapsys? </vt:lpstr>
      <vt:lpstr>Présentation PowerPoint</vt:lpstr>
      <vt:lpstr>Pour être un bon rhino je dois: </vt:lpstr>
      <vt:lpstr>Pour être un bon rhino je dois: </vt:lpstr>
      <vt:lpstr>Présentation PowerPoint</vt:lpstr>
      <vt:lpstr>Les icônes </vt:lpstr>
      <vt:lpstr>Les templates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POWERSHELL NIV 2 </dc:title>
  <dc:creator>Julien Mazoyer</dc:creator>
  <cp:lastModifiedBy>Julien Mazoyer</cp:lastModifiedBy>
  <cp:revision>3</cp:revision>
  <dcterms:created xsi:type="dcterms:W3CDTF">2020-06-03T11:51:43Z</dcterms:created>
  <dcterms:modified xsi:type="dcterms:W3CDTF">2020-06-03T19:21:24Z</dcterms:modified>
</cp:coreProperties>
</file>