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4" r:id="rId5"/>
    <p:sldId id="267" r:id="rId6"/>
    <p:sldId id="266"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3" d="100"/>
          <a:sy n="113" d="100"/>
        </p:scale>
        <p:origin x="510"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hea Nicholls" userId="22498252814_tp_box_2" providerId="OAuth2" clId="{DBA47243-84D6-4222-A0EF-A054E34F16A0}"/>
    <pc:docChg chg="undo custSel modSld">
      <pc:chgData name="Rhea Nicholls" userId="22498252814_tp_box_2" providerId="OAuth2" clId="{DBA47243-84D6-4222-A0EF-A054E34F16A0}" dt="2024-11-08T12:51:41.123" v="24" actId="947"/>
      <pc:docMkLst>
        <pc:docMk/>
      </pc:docMkLst>
      <pc:sldChg chg="modSp mod">
        <pc:chgData name="Rhea Nicholls" userId="22498252814_tp_box_2" providerId="OAuth2" clId="{DBA47243-84D6-4222-A0EF-A054E34F16A0}" dt="2024-11-08T12:04:58.840" v="6" actId="947"/>
        <pc:sldMkLst>
          <pc:docMk/>
          <pc:sldMk cId="1402556115" sldId="257"/>
        </pc:sldMkLst>
        <pc:spChg chg="mod">
          <ac:chgData name="Rhea Nicholls" userId="22498252814_tp_box_2" providerId="OAuth2" clId="{DBA47243-84D6-4222-A0EF-A054E34F16A0}" dt="2024-11-08T12:04:18.467" v="2" actId="12"/>
          <ac:spMkLst>
            <pc:docMk/>
            <pc:sldMk cId="1402556115" sldId="257"/>
            <ac:spMk id="4" creationId="{A3D5F216-647A-B443-6B28-2119D9E405F7}"/>
          </ac:spMkLst>
        </pc:spChg>
        <pc:spChg chg="mod">
          <ac:chgData name="Rhea Nicholls" userId="22498252814_tp_box_2" providerId="OAuth2" clId="{DBA47243-84D6-4222-A0EF-A054E34F16A0}" dt="2024-11-08T12:04:58.840" v="6" actId="947"/>
          <ac:spMkLst>
            <pc:docMk/>
            <pc:sldMk cId="1402556115" sldId="257"/>
            <ac:spMk id="8" creationId="{B481E7B0-A92C-DAE0-3E3A-ED3D2610B404}"/>
          </ac:spMkLst>
        </pc:spChg>
      </pc:sldChg>
      <pc:sldChg chg="modSp mod">
        <pc:chgData name="Rhea Nicholls" userId="22498252814_tp_box_2" providerId="OAuth2" clId="{DBA47243-84D6-4222-A0EF-A054E34F16A0}" dt="2024-11-08T12:06:01.974" v="17" actId="6549"/>
        <pc:sldMkLst>
          <pc:docMk/>
          <pc:sldMk cId="2403951771" sldId="258"/>
        </pc:sldMkLst>
        <pc:spChg chg="mod">
          <ac:chgData name="Rhea Nicholls" userId="22498252814_tp_box_2" providerId="OAuth2" clId="{DBA47243-84D6-4222-A0EF-A054E34F16A0}" dt="2024-11-08T12:06:01.974" v="17" actId="6549"/>
          <ac:spMkLst>
            <pc:docMk/>
            <pc:sldMk cId="2403951771" sldId="258"/>
            <ac:spMk id="3" creationId="{AC8D670D-2FEA-8464-B47E-8763AAB762D8}"/>
          </ac:spMkLst>
        </pc:spChg>
        <pc:spChg chg="mod">
          <ac:chgData name="Rhea Nicholls" userId="22498252814_tp_box_2" providerId="OAuth2" clId="{DBA47243-84D6-4222-A0EF-A054E34F16A0}" dt="2024-11-08T12:05:33.242" v="9"/>
          <ac:spMkLst>
            <pc:docMk/>
            <pc:sldMk cId="2403951771" sldId="258"/>
            <ac:spMk id="7" creationId="{E793E2AB-FE23-3727-8555-A9B2F4C62250}"/>
          </ac:spMkLst>
        </pc:spChg>
      </pc:sldChg>
      <pc:sldChg chg="modSp mod">
        <pc:chgData name="Rhea Nicholls" userId="22498252814_tp_box_2" providerId="OAuth2" clId="{DBA47243-84D6-4222-A0EF-A054E34F16A0}" dt="2024-11-08T12:09:10.970" v="19"/>
        <pc:sldMkLst>
          <pc:docMk/>
          <pc:sldMk cId="3247968275" sldId="259"/>
        </pc:sldMkLst>
        <pc:spChg chg="mod">
          <ac:chgData name="Rhea Nicholls" userId="22498252814_tp_box_2" providerId="OAuth2" clId="{DBA47243-84D6-4222-A0EF-A054E34F16A0}" dt="2024-11-08T12:06:58.626" v="18"/>
          <ac:spMkLst>
            <pc:docMk/>
            <pc:sldMk cId="3247968275" sldId="259"/>
            <ac:spMk id="2" creationId="{5B53E3F4-DE38-D5E8-477B-A2DB13AEEE06}"/>
          </ac:spMkLst>
        </pc:spChg>
        <pc:spChg chg="mod">
          <ac:chgData name="Rhea Nicholls" userId="22498252814_tp_box_2" providerId="OAuth2" clId="{DBA47243-84D6-4222-A0EF-A054E34F16A0}" dt="2024-11-08T12:09:10.970" v="19"/>
          <ac:spMkLst>
            <pc:docMk/>
            <pc:sldMk cId="3247968275" sldId="259"/>
            <ac:spMk id="9" creationId="{4BA3475C-03BB-CE8B-B208-C11EAA046BF7}"/>
          </ac:spMkLst>
        </pc:spChg>
      </pc:sldChg>
      <pc:sldChg chg="modSp mod">
        <pc:chgData name="Rhea Nicholls" userId="22498252814_tp_box_2" providerId="OAuth2" clId="{DBA47243-84D6-4222-A0EF-A054E34F16A0}" dt="2024-11-08T12:50:56.689" v="21"/>
        <pc:sldMkLst>
          <pc:docMk/>
          <pc:sldMk cId="2600022719" sldId="264"/>
        </pc:sldMkLst>
        <pc:spChg chg="mod">
          <ac:chgData name="Rhea Nicholls" userId="22498252814_tp_box_2" providerId="OAuth2" clId="{DBA47243-84D6-4222-A0EF-A054E34F16A0}" dt="2024-11-08T12:50:30.417" v="20"/>
          <ac:spMkLst>
            <pc:docMk/>
            <pc:sldMk cId="2600022719" sldId="264"/>
            <ac:spMk id="2" creationId="{102F6307-45CC-E8FD-B682-A042E9A298D4}"/>
          </ac:spMkLst>
        </pc:spChg>
        <pc:spChg chg="mod">
          <ac:chgData name="Rhea Nicholls" userId="22498252814_tp_box_2" providerId="OAuth2" clId="{DBA47243-84D6-4222-A0EF-A054E34F16A0}" dt="2024-11-08T12:50:56.689" v="21"/>
          <ac:spMkLst>
            <pc:docMk/>
            <pc:sldMk cId="2600022719" sldId="264"/>
            <ac:spMk id="11" creationId="{AA416728-EFD0-EF96-ACF3-9DD2B47745BD}"/>
          </ac:spMkLst>
        </pc:spChg>
      </pc:sldChg>
      <pc:sldChg chg="modSp mod">
        <pc:chgData name="Rhea Nicholls" userId="22498252814_tp_box_2" providerId="OAuth2" clId="{DBA47243-84D6-4222-A0EF-A054E34F16A0}" dt="2024-11-08T12:51:41.123" v="24" actId="947"/>
        <pc:sldMkLst>
          <pc:docMk/>
          <pc:sldMk cId="103695375" sldId="266"/>
        </pc:sldMkLst>
        <pc:spChg chg="mod">
          <ac:chgData name="Rhea Nicholls" userId="22498252814_tp_box_2" providerId="OAuth2" clId="{DBA47243-84D6-4222-A0EF-A054E34F16A0}" dt="2024-11-08T12:51:10.532" v="22"/>
          <ac:spMkLst>
            <pc:docMk/>
            <pc:sldMk cId="103695375" sldId="266"/>
            <ac:spMk id="3" creationId="{F775F860-770D-4C12-D66C-F16D24A9FD8F}"/>
          </ac:spMkLst>
        </pc:spChg>
        <pc:spChg chg="mod">
          <ac:chgData name="Rhea Nicholls" userId="22498252814_tp_box_2" providerId="OAuth2" clId="{DBA47243-84D6-4222-A0EF-A054E34F16A0}" dt="2024-11-08T12:51:41.123" v="24" actId="947"/>
          <ac:spMkLst>
            <pc:docMk/>
            <pc:sldMk cId="103695375" sldId="266"/>
            <ac:spMk id="6" creationId="{67314806-1DF1-379A-1055-F52C69DA9F5E}"/>
          </ac:spMkLst>
        </pc:spChg>
      </pc:sldChg>
    </pc:docChg>
  </pc:docChgLst>
  <pc:docChgLst>
    <pc:chgData name="Tim Wale" userId="212603772_tp_box_2" providerId="OAuth2" clId="{E1BD4465-C9A5-4ECA-BF53-5A8E240A622A}"/>
    <pc:docChg chg="delSld">
      <pc:chgData name="Tim Wale" userId="212603772_tp_box_2" providerId="OAuth2" clId="{E1BD4465-C9A5-4ECA-BF53-5A8E240A622A}" dt="2024-11-15T12:16:03.450" v="0" actId="47"/>
      <pc:docMkLst>
        <pc:docMk/>
      </pc:docMkLst>
      <pc:sldChg chg="del">
        <pc:chgData name="Tim Wale" userId="212603772_tp_box_2" providerId="OAuth2" clId="{E1BD4465-C9A5-4ECA-BF53-5A8E240A622A}" dt="2024-11-15T12:16:03.450" v="0" actId="47"/>
        <pc:sldMkLst>
          <pc:docMk/>
          <pc:sldMk cId="2777571775" sldId="265"/>
        </pc:sldMkLst>
      </pc:sldChg>
    </pc:docChg>
  </pc:docChgLst>
  <pc:docChgLst>
    <pc:chgData name="Megan Widdows (IMP)" userId="20558986711_tp_box_2" providerId="OAuth2" clId="{FA967466-7C05-402C-BB35-2DB345C0E3A5}"/>
    <pc:docChg chg="custSel modSld">
      <pc:chgData name="Megan Widdows (IMP)" userId="20558986711_tp_box_2" providerId="OAuth2" clId="{FA967466-7C05-402C-BB35-2DB345C0E3A5}" dt="2023-05-23T14:35:12.791" v="512" actId="20577"/>
      <pc:docMkLst>
        <pc:docMk/>
      </pc:docMkLst>
      <pc:sldChg chg="addSp modSp mod">
        <pc:chgData name="Megan Widdows (IMP)" userId="20558986711_tp_box_2" providerId="OAuth2" clId="{FA967466-7C05-402C-BB35-2DB345C0E3A5}" dt="2023-05-23T14:35:12.791" v="512" actId="20577"/>
        <pc:sldMkLst>
          <pc:docMk/>
          <pc:sldMk cId="103695375" sldId="266"/>
        </pc:sldMkLst>
        <pc:spChg chg="mod">
          <ac:chgData name="Megan Widdows (IMP)" userId="20558986711_tp_box_2" providerId="OAuth2" clId="{FA967466-7C05-402C-BB35-2DB345C0E3A5}" dt="2023-05-23T14:35:12.791" v="512" actId="20577"/>
          <ac:spMkLst>
            <pc:docMk/>
            <pc:sldMk cId="103695375" sldId="266"/>
            <ac:spMk id="3" creationId="{F775F860-770D-4C12-D66C-F16D24A9FD8F}"/>
          </ac:spMkLst>
        </pc:spChg>
        <pc:spChg chg="mod">
          <ac:chgData name="Megan Widdows (IMP)" userId="20558986711_tp_box_2" providerId="OAuth2" clId="{FA967466-7C05-402C-BB35-2DB345C0E3A5}" dt="2023-05-23T14:33:57.546" v="403" actId="207"/>
          <ac:spMkLst>
            <pc:docMk/>
            <pc:sldMk cId="103695375" sldId="266"/>
            <ac:spMk id="6" creationId="{67314806-1DF1-379A-1055-F52C69DA9F5E}"/>
          </ac:spMkLst>
        </pc:spChg>
        <pc:grpChg chg="add mod">
          <ac:chgData name="Megan Widdows (IMP)" userId="20558986711_tp_box_2" providerId="OAuth2" clId="{FA967466-7C05-402C-BB35-2DB345C0E3A5}" dt="2023-05-23T14:26:37.817" v="0"/>
          <ac:grpSpMkLst>
            <pc:docMk/>
            <pc:sldMk cId="103695375" sldId="266"/>
            <ac:grpSpMk id="4" creationId="{BF54E4CF-7C34-31BF-1A62-1CE908E7071D}"/>
          </ac:grpSpMkLst>
        </pc:grpChg>
        <pc:picChg chg="mod">
          <ac:chgData name="Megan Widdows (IMP)" userId="20558986711_tp_box_2" providerId="OAuth2" clId="{FA967466-7C05-402C-BB35-2DB345C0E3A5}" dt="2023-05-23T14:26:37.817" v="0"/>
          <ac:picMkLst>
            <pc:docMk/>
            <pc:sldMk cId="103695375" sldId="266"/>
            <ac:picMk id="5" creationId="{C5248CB3-586F-9D48-0DCA-B879D514549E}"/>
          </ac:picMkLst>
        </pc:picChg>
      </pc:sldChg>
    </pc:docChg>
  </pc:docChgLst>
  <pc:docChgLst>
    <pc:chgData name="Ruth Wills (IMP)" userId="20559535872_tp_box_2" providerId="OAuth2" clId="{0C3B451C-C158-46BA-BD07-FB193FF49815}"/>
    <pc:docChg chg="undo redo custSel modSld">
      <pc:chgData name="Ruth Wills (IMP)" userId="20559535872_tp_box_2" providerId="OAuth2" clId="{0C3B451C-C158-46BA-BD07-FB193FF49815}" dt="2023-05-24T13:12:44.494" v="2577" actId="403"/>
      <pc:docMkLst>
        <pc:docMk/>
      </pc:docMkLst>
      <pc:sldChg chg="modSp mod">
        <pc:chgData name="Ruth Wills (IMP)" userId="20559535872_tp_box_2" providerId="OAuth2" clId="{0C3B451C-C158-46BA-BD07-FB193FF49815}" dt="2023-05-24T12:44:13.424" v="2343" actId="20577"/>
        <pc:sldMkLst>
          <pc:docMk/>
          <pc:sldMk cId="1402556115" sldId="257"/>
        </pc:sldMkLst>
        <pc:spChg chg="mod">
          <ac:chgData name="Ruth Wills (IMP)" userId="20559535872_tp_box_2" providerId="OAuth2" clId="{0C3B451C-C158-46BA-BD07-FB193FF49815}" dt="2023-05-24T12:30:54.622" v="1966" actId="20577"/>
          <ac:spMkLst>
            <pc:docMk/>
            <pc:sldMk cId="1402556115" sldId="257"/>
            <ac:spMk id="4" creationId="{A3D5F216-647A-B443-6B28-2119D9E405F7}"/>
          </ac:spMkLst>
        </pc:spChg>
        <pc:spChg chg="mod">
          <ac:chgData name="Ruth Wills (IMP)" userId="20559535872_tp_box_2" providerId="OAuth2" clId="{0C3B451C-C158-46BA-BD07-FB193FF49815}" dt="2023-05-24T11:26:20.288" v="238" actId="20577"/>
          <ac:spMkLst>
            <pc:docMk/>
            <pc:sldMk cId="1402556115" sldId="257"/>
            <ac:spMk id="8" creationId="{B481E7B0-A92C-DAE0-3E3A-ED3D2610B404}"/>
          </ac:spMkLst>
        </pc:spChg>
        <pc:spChg chg="mod">
          <ac:chgData name="Ruth Wills (IMP)" userId="20559535872_tp_box_2" providerId="OAuth2" clId="{0C3B451C-C158-46BA-BD07-FB193FF49815}" dt="2023-05-24T12:44:13.424" v="2343" actId="20577"/>
          <ac:spMkLst>
            <pc:docMk/>
            <pc:sldMk cId="1402556115" sldId="257"/>
            <ac:spMk id="12" creationId="{27267AC7-E4DF-40C7-2931-8449B22F5845}"/>
          </ac:spMkLst>
        </pc:spChg>
      </pc:sldChg>
      <pc:sldChg chg="addSp modSp mod modClrScheme chgLayout">
        <pc:chgData name="Ruth Wills (IMP)" userId="20559535872_tp_box_2" providerId="OAuth2" clId="{0C3B451C-C158-46BA-BD07-FB193FF49815}" dt="2023-05-24T12:37:38.749" v="2279" actId="20577"/>
        <pc:sldMkLst>
          <pc:docMk/>
          <pc:sldMk cId="2403951771" sldId="258"/>
        </pc:sldMkLst>
        <pc:spChg chg="mod ord">
          <ac:chgData name="Ruth Wills (IMP)" userId="20559535872_tp_box_2" providerId="OAuth2" clId="{0C3B451C-C158-46BA-BD07-FB193FF49815}" dt="2023-05-24T12:37:22.573" v="2265" actId="403"/>
          <ac:spMkLst>
            <pc:docMk/>
            <pc:sldMk cId="2403951771" sldId="258"/>
            <ac:spMk id="2" creationId="{5B53E3F4-DE38-D5E8-477B-A2DB13AEEE06}"/>
          </ac:spMkLst>
        </pc:spChg>
        <pc:spChg chg="mod ord">
          <ac:chgData name="Ruth Wills (IMP)" userId="20559535872_tp_box_2" providerId="OAuth2" clId="{0C3B451C-C158-46BA-BD07-FB193FF49815}" dt="2023-05-24T12:37:17.036" v="2263" actId="700"/>
          <ac:spMkLst>
            <pc:docMk/>
            <pc:sldMk cId="2403951771" sldId="258"/>
            <ac:spMk id="3" creationId="{AC8D670D-2FEA-8464-B47E-8763AAB762D8}"/>
          </ac:spMkLst>
        </pc:spChg>
        <pc:spChg chg="mod">
          <ac:chgData name="Ruth Wills (IMP)" userId="20559535872_tp_box_2" providerId="OAuth2" clId="{0C3B451C-C158-46BA-BD07-FB193FF49815}" dt="2023-05-24T12:06:47.874" v="341" actId="20577"/>
          <ac:spMkLst>
            <pc:docMk/>
            <pc:sldMk cId="2403951771" sldId="258"/>
            <ac:spMk id="6" creationId="{6F865F02-6801-2141-315E-F257D25BC252}"/>
          </ac:spMkLst>
        </pc:spChg>
        <pc:spChg chg="add mod">
          <ac:chgData name="Ruth Wills (IMP)" userId="20559535872_tp_box_2" providerId="OAuth2" clId="{0C3B451C-C158-46BA-BD07-FB193FF49815}" dt="2023-05-24T12:37:38.749" v="2279" actId="20577"/>
          <ac:spMkLst>
            <pc:docMk/>
            <pc:sldMk cId="2403951771" sldId="258"/>
            <ac:spMk id="7" creationId="{E793E2AB-FE23-3727-8555-A9B2F4C62250}"/>
          </ac:spMkLst>
        </pc:spChg>
      </pc:sldChg>
      <pc:sldChg chg="modSp mod">
        <pc:chgData name="Ruth Wills (IMP)" userId="20559535872_tp_box_2" providerId="OAuth2" clId="{0C3B451C-C158-46BA-BD07-FB193FF49815}" dt="2023-05-24T13:07:29.886" v="2537" actId="20577"/>
        <pc:sldMkLst>
          <pc:docMk/>
          <pc:sldMk cId="3247968275" sldId="259"/>
        </pc:sldMkLst>
        <pc:spChg chg="mod">
          <ac:chgData name="Ruth Wills (IMP)" userId="20559535872_tp_box_2" providerId="OAuth2" clId="{0C3B451C-C158-46BA-BD07-FB193FF49815}" dt="2023-05-24T12:46:14.115" v="2482" actId="113"/>
          <ac:spMkLst>
            <pc:docMk/>
            <pc:sldMk cId="3247968275" sldId="259"/>
            <ac:spMk id="2" creationId="{5B53E3F4-DE38-D5E8-477B-A2DB13AEEE06}"/>
          </ac:spMkLst>
        </pc:spChg>
        <pc:spChg chg="mod">
          <ac:chgData name="Ruth Wills (IMP)" userId="20559535872_tp_box_2" providerId="OAuth2" clId="{0C3B451C-C158-46BA-BD07-FB193FF49815}" dt="2023-05-24T12:38:45.588" v="2316" actId="20577"/>
          <ac:spMkLst>
            <pc:docMk/>
            <pc:sldMk cId="3247968275" sldId="259"/>
            <ac:spMk id="3" creationId="{AC8D670D-2FEA-8464-B47E-8763AAB762D8}"/>
          </ac:spMkLst>
        </pc:spChg>
        <pc:spChg chg="mod">
          <ac:chgData name="Ruth Wills (IMP)" userId="20559535872_tp_box_2" providerId="OAuth2" clId="{0C3B451C-C158-46BA-BD07-FB193FF49815}" dt="2023-05-24T12:38:57.010" v="2335" actId="1036"/>
          <ac:spMkLst>
            <pc:docMk/>
            <pc:sldMk cId="3247968275" sldId="259"/>
            <ac:spMk id="4" creationId="{22F011DA-8450-1CFB-FA88-6478DF2D6F3C}"/>
          </ac:spMkLst>
        </pc:spChg>
        <pc:spChg chg="mod">
          <ac:chgData name="Ruth Wills (IMP)" userId="20559535872_tp_box_2" providerId="OAuth2" clId="{0C3B451C-C158-46BA-BD07-FB193FF49815}" dt="2023-05-24T12:38:57.010" v="2335" actId="1036"/>
          <ac:spMkLst>
            <pc:docMk/>
            <pc:sldMk cId="3247968275" sldId="259"/>
            <ac:spMk id="5" creationId="{28316F76-7C37-262A-3CD5-30F3B5E35933}"/>
          </ac:spMkLst>
        </pc:spChg>
        <pc:spChg chg="mod">
          <ac:chgData name="Ruth Wills (IMP)" userId="20559535872_tp_box_2" providerId="OAuth2" clId="{0C3B451C-C158-46BA-BD07-FB193FF49815}" dt="2023-05-24T12:38:57.010" v="2335" actId="1036"/>
          <ac:spMkLst>
            <pc:docMk/>
            <pc:sldMk cId="3247968275" sldId="259"/>
            <ac:spMk id="6" creationId="{6F865F02-6801-2141-315E-F257D25BC252}"/>
          </ac:spMkLst>
        </pc:spChg>
        <pc:spChg chg="mod">
          <ac:chgData name="Ruth Wills (IMP)" userId="20559535872_tp_box_2" providerId="OAuth2" clId="{0C3B451C-C158-46BA-BD07-FB193FF49815}" dt="2023-05-24T13:07:29.886" v="2537" actId="20577"/>
          <ac:spMkLst>
            <pc:docMk/>
            <pc:sldMk cId="3247968275" sldId="259"/>
            <ac:spMk id="9" creationId="{4BA3475C-03BB-CE8B-B208-C11EAA046BF7}"/>
          </ac:spMkLst>
        </pc:spChg>
      </pc:sldChg>
      <pc:sldChg chg="modSp mod">
        <pc:chgData name="Ruth Wills (IMP)" userId="20559535872_tp_box_2" providerId="OAuth2" clId="{0C3B451C-C158-46BA-BD07-FB193FF49815}" dt="2023-05-24T13:12:44.494" v="2577" actId="403"/>
        <pc:sldMkLst>
          <pc:docMk/>
          <pc:sldMk cId="2600022719" sldId="264"/>
        </pc:sldMkLst>
        <pc:spChg chg="mod">
          <ac:chgData name="Ruth Wills (IMP)" userId="20559535872_tp_box_2" providerId="OAuth2" clId="{0C3B451C-C158-46BA-BD07-FB193FF49815}" dt="2023-05-24T13:12:44.494" v="2577" actId="403"/>
          <ac:spMkLst>
            <pc:docMk/>
            <pc:sldMk cId="2600022719" sldId="264"/>
            <ac:spMk id="2" creationId="{102F6307-45CC-E8FD-B682-A042E9A298D4}"/>
          </ac:spMkLst>
        </pc:spChg>
        <pc:spChg chg="mod">
          <ac:chgData name="Ruth Wills (IMP)" userId="20559535872_tp_box_2" providerId="OAuth2" clId="{0C3B451C-C158-46BA-BD07-FB193FF49815}" dt="2023-05-24T12:20:44.064" v="1036" actId="14100"/>
          <ac:spMkLst>
            <pc:docMk/>
            <pc:sldMk cId="2600022719" sldId="264"/>
            <ac:spMk id="8" creationId="{E2719E13-3F38-B4AE-475C-70AEFDDF8656}"/>
          </ac:spMkLst>
        </pc:spChg>
        <pc:spChg chg="mod">
          <ac:chgData name="Ruth Wills (IMP)" userId="20559535872_tp_box_2" providerId="OAuth2" clId="{0C3B451C-C158-46BA-BD07-FB193FF49815}" dt="2023-05-24T12:47:05.024" v="2535" actId="1035"/>
          <ac:spMkLst>
            <pc:docMk/>
            <pc:sldMk cId="2600022719" sldId="264"/>
            <ac:spMk id="9" creationId="{586C682D-A1C1-99C5-94B1-981861CA7150}"/>
          </ac:spMkLst>
        </pc:spChg>
        <pc:spChg chg="mod">
          <ac:chgData name="Ruth Wills (IMP)" userId="20559535872_tp_box_2" providerId="OAuth2" clId="{0C3B451C-C158-46BA-BD07-FB193FF49815}" dt="2023-05-24T12:47:05.024" v="2535" actId="1035"/>
          <ac:spMkLst>
            <pc:docMk/>
            <pc:sldMk cId="2600022719" sldId="264"/>
            <ac:spMk id="10" creationId="{1FCDC7EF-F1B0-A8B2-55F0-252E2D49C7C3}"/>
          </ac:spMkLst>
        </pc:spChg>
        <pc:spChg chg="mod">
          <ac:chgData name="Ruth Wills (IMP)" userId="20559535872_tp_box_2" providerId="OAuth2" clId="{0C3B451C-C158-46BA-BD07-FB193FF49815}" dt="2023-05-24T12:47:05.024" v="2535" actId="1035"/>
          <ac:spMkLst>
            <pc:docMk/>
            <pc:sldMk cId="2600022719" sldId="264"/>
            <ac:spMk id="11" creationId="{AA416728-EFD0-EF96-ACF3-9DD2B47745BD}"/>
          </ac:spMkLst>
        </pc:spChg>
      </pc:sldChg>
      <pc:sldChg chg="addSp delSp modSp mod">
        <pc:chgData name="Ruth Wills (IMP)" userId="20559535872_tp_box_2" providerId="OAuth2" clId="{0C3B451C-C158-46BA-BD07-FB193FF49815}" dt="2023-05-24T13:12:07.454" v="2541"/>
        <pc:sldMkLst>
          <pc:docMk/>
          <pc:sldMk cId="2777571775" sldId="265"/>
        </pc:sldMkLst>
        <pc:spChg chg="mod">
          <ac:chgData name="Ruth Wills (IMP)" userId="20559535872_tp_box_2" providerId="OAuth2" clId="{0C3B451C-C158-46BA-BD07-FB193FF49815}" dt="2023-05-24T13:11:59.407" v="2539"/>
          <ac:spMkLst>
            <pc:docMk/>
            <pc:sldMk cId="2777571775" sldId="265"/>
            <ac:spMk id="3" creationId="{E03BA9AF-CC85-9F7B-60DB-C16AF5BCBB9D}"/>
          </ac:spMkLst>
        </pc:spChg>
        <pc:spChg chg="mod">
          <ac:chgData name="Ruth Wills (IMP)" userId="20559535872_tp_box_2" providerId="OAuth2" clId="{0C3B451C-C158-46BA-BD07-FB193FF49815}" dt="2023-05-24T13:11:59.407" v="2539"/>
          <ac:spMkLst>
            <pc:docMk/>
            <pc:sldMk cId="2777571775" sldId="265"/>
            <ac:spMk id="4" creationId="{84EE1A60-8E1D-AF21-D72E-4A1715FC4013}"/>
          </ac:spMkLst>
        </pc:spChg>
        <pc:spChg chg="mod">
          <ac:chgData name="Ruth Wills (IMP)" userId="20559535872_tp_box_2" providerId="OAuth2" clId="{0C3B451C-C158-46BA-BD07-FB193FF49815}" dt="2023-05-24T13:11:59.407" v="2539"/>
          <ac:spMkLst>
            <pc:docMk/>
            <pc:sldMk cId="2777571775" sldId="265"/>
            <ac:spMk id="5" creationId="{363C83C4-FE0F-C7EB-0841-2C6329914212}"/>
          </ac:spMkLst>
        </pc:spChg>
        <pc:spChg chg="mod">
          <ac:chgData name="Ruth Wills (IMP)" userId="20559535872_tp_box_2" providerId="OAuth2" clId="{0C3B451C-C158-46BA-BD07-FB193FF49815}" dt="2023-05-24T13:11:59.407" v="2539"/>
          <ac:spMkLst>
            <pc:docMk/>
            <pc:sldMk cId="2777571775" sldId="265"/>
            <ac:spMk id="6" creationId="{8EF339CE-E1E6-F1CD-B4B5-29934FFA4AB4}"/>
          </ac:spMkLst>
        </pc:spChg>
        <pc:spChg chg="mod">
          <ac:chgData name="Ruth Wills (IMP)" userId="20559535872_tp_box_2" providerId="OAuth2" clId="{0C3B451C-C158-46BA-BD07-FB193FF49815}" dt="2023-05-24T13:11:59.407" v="2539"/>
          <ac:spMkLst>
            <pc:docMk/>
            <pc:sldMk cId="2777571775" sldId="265"/>
            <ac:spMk id="7" creationId="{C69B1EDA-98A3-038F-6B2B-0B9CACE877C4}"/>
          </ac:spMkLst>
        </pc:spChg>
        <pc:spChg chg="mod">
          <ac:chgData name="Ruth Wills (IMP)" userId="20559535872_tp_box_2" providerId="OAuth2" clId="{0C3B451C-C158-46BA-BD07-FB193FF49815}" dt="2023-05-24T13:11:59.407" v="2539"/>
          <ac:spMkLst>
            <pc:docMk/>
            <pc:sldMk cId="2777571775" sldId="265"/>
            <ac:spMk id="8" creationId="{60BE1AF9-34AC-89B8-BFEA-4F18F83B2AD0}"/>
          </ac:spMkLst>
        </pc:spChg>
        <pc:spChg chg="mod">
          <ac:chgData name="Ruth Wills (IMP)" userId="20559535872_tp_box_2" providerId="OAuth2" clId="{0C3B451C-C158-46BA-BD07-FB193FF49815}" dt="2023-05-24T13:11:59.407" v="2539"/>
          <ac:spMkLst>
            <pc:docMk/>
            <pc:sldMk cId="2777571775" sldId="265"/>
            <ac:spMk id="9" creationId="{B7AE05FC-AE47-1AFC-BB96-CDC8E2EA3B7D}"/>
          </ac:spMkLst>
        </pc:spChg>
        <pc:spChg chg="mod">
          <ac:chgData name="Ruth Wills (IMP)" userId="20559535872_tp_box_2" providerId="OAuth2" clId="{0C3B451C-C158-46BA-BD07-FB193FF49815}" dt="2023-05-24T13:11:59.407" v="2539"/>
          <ac:spMkLst>
            <pc:docMk/>
            <pc:sldMk cId="2777571775" sldId="265"/>
            <ac:spMk id="10" creationId="{54EEAAA8-AAB2-10BE-FED0-846AE5679418}"/>
          </ac:spMkLst>
        </pc:spChg>
        <pc:spChg chg="mod">
          <ac:chgData name="Ruth Wills (IMP)" userId="20559535872_tp_box_2" providerId="OAuth2" clId="{0C3B451C-C158-46BA-BD07-FB193FF49815}" dt="2023-05-24T13:11:59.407" v="2539"/>
          <ac:spMkLst>
            <pc:docMk/>
            <pc:sldMk cId="2777571775" sldId="265"/>
            <ac:spMk id="11" creationId="{EC5F0D61-BCC6-B6C9-B8DD-2213CA94B702}"/>
          </ac:spMkLst>
        </pc:spChg>
        <pc:spChg chg="mod">
          <ac:chgData name="Ruth Wills (IMP)" userId="20559535872_tp_box_2" providerId="OAuth2" clId="{0C3B451C-C158-46BA-BD07-FB193FF49815}" dt="2023-05-24T13:11:59.407" v="2539"/>
          <ac:spMkLst>
            <pc:docMk/>
            <pc:sldMk cId="2777571775" sldId="265"/>
            <ac:spMk id="12" creationId="{F6877FEB-08EB-CE6B-7D4C-3CD1C59A7143}"/>
          </ac:spMkLst>
        </pc:spChg>
        <pc:spChg chg="mod">
          <ac:chgData name="Ruth Wills (IMP)" userId="20559535872_tp_box_2" providerId="OAuth2" clId="{0C3B451C-C158-46BA-BD07-FB193FF49815}" dt="2023-05-24T13:11:59.407" v="2539"/>
          <ac:spMkLst>
            <pc:docMk/>
            <pc:sldMk cId="2777571775" sldId="265"/>
            <ac:spMk id="13" creationId="{107CEC87-D0F2-D98C-ABB6-0B850C46EF0E}"/>
          </ac:spMkLst>
        </pc:spChg>
        <pc:spChg chg="mod">
          <ac:chgData name="Ruth Wills (IMP)" userId="20559535872_tp_box_2" providerId="OAuth2" clId="{0C3B451C-C158-46BA-BD07-FB193FF49815}" dt="2023-05-24T13:11:59.407" v="2539"/>
          <ac:spMkLst>
            <pc:docMk/>
            <pc:sldMk cId="2777571775" sldId="265"/>
            <ac:spMk id="16" creationId="{38DDC046-7474-3AD1-D2E5-06AFBFD22B7E}"/>
          </ac:spMkLst>
        </pc:spChg>
        <pc:spChg chg="mod">
          <ac:chgData name="Ruth Wills (IMP)" userId="20559535872_tp_box_2" providerId="OAuth2" clId="{0C3B451C-C158-46BA-BD07-FB193FF49815}" dt="2023-05-24T13:11:59.407" v="2539"/>
          <ac:spMkLst>
            <pc:docMk/>
            <pc:sldMk cId="2777571775" sldId="265"/>
            <ac:spMk id="17" creationId="{537D8BBE-B217-5491-9CB5-5FE10C20CEA1}"/>
          </ac:spMkLst>
        </pc:spChg>
        <pc:spChg chg="mod">
          <ac:chgData name="Ruth Wills (IMP)" userId="20559535872_tp_box_2" providerId="OAuth2" clId="{0C3B451C-C158-46BA-BD07-FB193FF49815}" dt="2023-05-24T13:11:59.407" v="2539"/>
          <ac:spMkLst>
            <pc:docMk/>
            <pc:sldMk cId="2777571775" sldId="265"/>
            <ac:spMk id="18" creationId="{62631ED9-CC9F-1C22-2E62-E2D21488B699}"/>
          </ac:spMkLst>
        </pc:spChg>
        <pc:spChg chg="mod">
          <ac:chgData name="Ruth Wills (IMP)" userId="20559535872_tp_box_2" providerId="OAuth2" clId="{0C3B451C-C158-46BA-BD07-FB193FF49815}" dt="2023-05-24T13:11:59.407" v="2539"/>
          <ac:spMkLst>
            <pc:docMk/>
            <pc:sldMk cId="2777571775" sldId="265"/>
            <ac:spMk id="19" creationId="{C2250CDF-5E4B-4131-6FDF-99CA71FBE32A}"/>
          </ac:spMkLst>
        </pc:spChg>
        <pc:spChg chg="mod">
          <ac:chgData name="Ruth Wills (IMP)" userId="20559535872_tp_box_2" providerId="OAuth2" clId="{0C3B451C-C158-46BA-BD07-FB193FF49815}" dt="2023-05-24T13:11:59.407" v="2539"/>
          <ac:spMkLst>
            <pc:docMk/>
            <pc:sldMk cId="2777571775" sldId="265"/>
            <ac:spMk id="20" creationId="{31B84848-5099-B02E-8B68-F24D68C4925D}"/>
          </ac:spMkLst>
        </pc:spChg>
        <pc:spChg chg="mod">
          <ac:chgData name="Ruth Wills (IMP)" userId="20559535872_tp_box_2" providerId="OAuth2" clId="{0C3B451C-C158-46BA-BD07-FB193FF49815}" dt="2023-05-24T13:11:59.407" v="2539"/>
          <ac:spMkLst>
            <pc:docMk/>
            <pc:sldMk cId="2777571775" sldId="265"/>
            <ac:spMk id="21" creationId="{0E648BAE-F148-A258-D853-5EFC7309C416}"/>
          </ac:spMkLst>
        </pc:spChg>
        <pc:spChg chg="mod">
          <ac:chgData name="Ruth Wills (IMP)" userId="20559535872_tp_box_2" providerId="OAuth2" clId="{0C3B451C-C158-46BA-BD07-FB193FF49815}" dt="2023-05-24T13:11:59.407" v="2539"/>
          <ac:spMkLst>
            <pc:docMk/>
            <pc:sldMk cId="2777571775" sldId="265"/>
            <ac:spMk id="22" creationId="{F5685006-E567-1855-CD19-B712385C39DA}"/>
          </ac:spMkLst>
        </pc:spChg>
        <pc:spChg chg="mod">
          <ac:chgData name="Ruth Wills (IMP)" userId="20559535872_tp_box_2" providerId="OAuth2" clId="{0C3B451C-C158-46BA-BD07-FB193FF49815}" dt="2023-05-24T13:11:59.407" v="2539"/>
          <ac:spMkLst>
            <pc:docMk/>
            <pc:sldMk cId="2777571775" sldId="265"/>
            <ac:spMk id="23" creationId="{CFAEDB35-C2BA-CD9F-BE9A-4FF435778762}"/>
          </ac:spMkLst>
        </pc:spChg>
        <pc:spChg chg="mod">
          <ac:chgData name="Ruth Wills (IMP)" userId="20559535872_tp_box_2" providerId="OAuth2" clId="{0C3B451C-C158-46BA-BD07-FB193FF49815}" dt="2023-05-24T13:11:59.407" v="2539"/>
          <ac:spMkLst>
            <pc:docMk/>
            <pc:sldMk cId="2777571775" sldId="265"/>
            <ac:spMk id="24" creationId="{8F45B335-B180-02D1-281E-DF8727BF42A4}"/>
          </ac:spMkLst>
        </pc:spChg>
        <pc:spChg chg="mod">
          <ac:chgData name="Ruth Wills (IMP)" userId="20559535872_tp_box_2" providerId="OAuth2" clId="{0C3B451C-C158-46BA-BD07-FB193FF49815}" dt="2023-05-24T13:11:59.407" v="2539"/>
          <ac:spMkLst>
            <pc:docMk/>
            <pc:sldMk cId="2777571775" sldId="265"/>
            <ac:spMk id="25" creationId="{97EB9F54-244C-E866-3787-A27BA555F544}"/>
          </ac:spMkLst>
        </pc:spChg>
        <pc:spChg chg="mod">
          <ac:chgData name="Ruth Wills (IMP)" userId="20559535872_tp_box_2" providerId="OAuth2" clId="{0C3B451C-C158-46BA-BD07-FB193FF49815}" dt="2023-05-24T13:11:59.407" v="2539"/>
          <ac:spMkLst>
            <pc:docMk/>
            <pc:sldMk cId="2777571775" sldId="265"/>
            <ac:spMk id="26" creationId="{8F0AAC6C-3C36-26E4-9C0C-B542C8455513}"/>
          </ac:spMkLst>
        </pc:spChg>
        <pc:spChg chg="mod">
          <ac:chgData name="Ruth Wills (IMP)" userId="20559535872_tp_box_2" providerId="OAuth2" clId="{0C3B451C-C158-46BA-BD07-FB193FF49815}" dt="2023-05-24T13:11:59.407" v="2539"/>
          <ac:spMkLst>
            <pc:docMk/>
            <pc:sldMk cId="2777571775" sldId="265"/>
            <ac:spMk id="71" creationId="{EF7021A9-C030-DBFA-D869-7B7476485F60}"/>
          </ac:spMkLst>
        </pc:spChg>
        <pc:spChg chg="mod">
          <ac:chgData name="Ruth Wills (IMP)" userId="20559535872_tp_box_2" providerId="OAuth2" clId="{0C3B451C-C158-46BA-BD07-FB193FF49815}" dt="2023-05-24T13:11:59.407" v="2539"/>
          <ac:spMkLst>
            <pc:docMk/>
            <pc:sldMk cId="2777571775" sldId="265"/>
            <ac:spMk id="72" creationId="{BE7D0426-93CD-4870-D9A4-4C13EB182637}"/>
          </ac:spMkLst>
        </pc:spChg>
        <pc:spChg chg="mod">
          <ac:chgData name="Ruth Wills (IMP)" userId="20559535872_tp_box_2" providerId="OAuth2" clId="{0C3B451C-C158-46BA-BD07-FB193FF49815}" dt="2023-05-24T13:11:59.407" v="2539"/>
          <ac:spMkLst>
            <pc:docMk/>
            <pc:sldMk cId="2777571775" sldId="265"/>
            <ac:spMk id="73" creationId="{494A2FA4-C1B8-FE18-79FE-663F61EEC579}"/>
          </ac:spMkLst>
        </pc:spChg>
        <pc:spChg chg="mod">
          <ac:chgData name="Ruth Wills (IMP)" userId="20559535872_tp_box_2" providerId="OAuth2" clId="{0C3B451C-C158-46BA-BD07-FB193FF49815}" dt="2023-05-24T13:11:59.407" v="2539"/>
          <ac:spMkLst>
            <pc:docMk/>
            <pc:sldMk cId="2777571775" sldId="265"/>
            <ac:spMk id="74" creationId="{643CF2E6-2A58-8E91-BEA7-AFB764A64907}"/>
          </ac:spMkLst>
        </pc:spChg>
        <pc:spChg chg="mod">
          <ac:chgData name="Ruth Wills (IMP)" userId="20559535872_tp_box_2" providerId="OAuth2" clId="{0C3B451C-C158-46BA-BD07-FB193FF49815}" dt="2023-05-24T13:11:59.407" v="2539"/>
          <ac:spMkLst>
            <pc:docMk/>
            <pc:sldMk cId="2777571775" sldId="265"/>
            <ac:spMk id="76" creationId="{2D9DF76D-C58C-4A6A-D3E6-5EB012403C87}"/>
          </ac:spMkLst>
        </pc:spChg>
        <pc:spChg chg="mod">
          <ac:chgData name="Ruth Wills (IMP)" userId="20559535872_tp_box_2" providerId="OAuth2" clId="{0C3B451C-C158-46BA-BD07-FB193FF49815}" dt="2023-05-24T13:11:59.407" v="2539"/>
          <ac:spMkLst>
            <pc:docMk/>
            <pc:sldMk cId="2777571775" sldId="265"/>
            <ac:spMk id="77" creationId="{F56C3372-46F9-54A3-B84C-10113117BC3E}"/>
          </ac:spMkLst>
        </pc:spChg>
        <pc:spChg chg="mod">
          <ac:chgData name="Ruth Wills (IMP)" userId="20559535872_tp_box_2" providerId="OAuth2" clId="{0C3B451C-C158-46BA-BD07-FB193FF49815}" dt="2023-05-24T13:11:59.407" v="2539"/>
          <ac:spMkLst>
            <pc:docMk/>
            <pc:sldMk cId="2777571775" sldId="265"/>
            <ac:spMk id="79" creationId="{D7BAB386-53F0-B3B3-0783-9D195F66F300}"/>
          </ac:spMkLst>
        </pc:spChg>
        <pc:spChg chg="mod">
          <ac:chgData name="Ruth Wills (IMP)" userId="20559535872_tp_box_2" providerId="OAuth2" clId="{0C3B451C-C158-46BA-BD07-FB193FF49815}" dt="2023-05-24T13:11:59.407" v="2539"/>
          <ac:spMkLst>
            <pc:docMk/>
            <pc:sldMk cId="2777571775" sldId="265"/>
            <ac:spMk id="82" creationId="{CF6E0725-F9C2-F79B-CEF6-FA9C0C97AF45}"/>
          </ac:spMkLst>
        </pc:spChg>
        <pc:spChg chg="mod">
          <ac:chgData name="Ruth Wills (IMP)" userId="20559535872_tp_box_2" providerId="OAuth2" clId="{0C3B451C-C158-46BA-BD07-FB193FF49815}" dt="2023-05-24T13:11:59.407" v="2539"/>
          <ac:spMkLst>
            <pc:docMk/>
            <pc:sldMk cId="2777571775" sldId="265"/>
            <ac:spMk id="88" creationId="{19D841CF-1B43-6C85-C6A6-A80A441F471D}"/>
          </ac:spMkLst>
        </pc:spChg>
        <pc:spChg chg="mod">
          <ac:chgData name="Ruth Wills (IMP)" userId="20559535872_tp_box_2" providerId="OAuth2" clId="{0C3B451C-C158-46BA-BD07-FB193FF49815}" dt="2023-05-24T13:11:59.407" v="2539"/>
          <ac:spMkLst>
            <pc:docMk/>
            <pc:sldMk cId="2777571775" sldId="265"/>
            <ac:spMk id="91" creationId="{9FE6A27C-56D2-AEB6-6FDB-3627B87AE95C}"/>
          </ac:spMkLst>
        </pc:spChg>
        <pc:spChg chg="mod">
          <ac:chgData name="Ruth Wills (IMP)" userId="20559535872_tp_box_2" providerId="OAuth2" clId="{0C3B451C-C158-46BA-BD07-FB193FF49815}" dt="2023-05-24T13:11:59.407" v="2539"/>
          <ac:spMkLst>
            <pc:docMk/>
            <pc:sldMk cId="2777571775" sldId="265"/>
            <ac:spMk id="101" creationId="{EB3BD5EF-6F2D-AD6E-0FD4-81B9CDA7F00A}"/>
          </ac:spMkLst>
        </pc:spChg>
        <pc:spChg chg="mod">
          <ac:chgData name="Ruth Wills (IMP)" userId="20559535872_tp_box_2" providerId="OAuth2" clId="{0C3B451C-C158-46BA-BD07-FB193FF49815}" dt="2023-05-24T13:11:59.407" v="2539"/>
          <ac:spMkLst>
            <pc:docMk/>
            <pc:sldMk cId="2777571775" sldId="265"/>
            <ac:spMk id="102" creationId="{0CFDA0BC-D72A-961E-BA02-249595F9A009}"/>
          </ac:spMkLst>
        </pc:spChg>
        <pc:spChg chg="mod">
          <ac:chgData name="Ruth Wills (IMP)" userId="20559535872_tp_box_2" providerId="OAuth2" clId="{0C3B451C-C158-46BA-BD07-FB193FF49815}" dt="2023-05-24T13:11:59.407" v="2539"/>
          <ac:spMkLst>
            <pc:docMk/>
            <pc:sldMk cId="2777571775" sldId="265"/>
            <ac:spMk id="106" creationId="{B58C31D3-974A-7DAD-0BA5-477F9F11C36F}"/>
          </ac:spMkLst>
        </pc:spChg>
        <pc:spChg chg="mod">
          <ac:chgData name="Ruth Wills (IMP)" userId="20559535872_tp_box_2" providerId="OAuth2" clId="{0C3B451C-C158-46BA-BD07-FB193FF49815}" dt="2023-05-24T13:11:59.407" v="2539"/>
          <ac:spMkLst>
            <pc:docMk/>
            <pc:sldMk cId="2777571775" sldId="265"/>
            <ac:spMk id="112" creationId="{10784727-7AE1-A211-72A9-313406DA4B38}"/>
          </ac:spMkLst>
        </pc:spChg>
        <pc:grpChg chg="add del mod">
          <ac:chgData name="Ruth Wills (IMP)" userId="20559535872_tp_box_2" providerId="OAuth2" clId="{0C3B451C-C158-46BA-BD07-FB193FF49815}" dt="2023-05-24T13:12:01.634" v="2540"/>
          <ac:grpSpMkLst>
            <pc:docMk/>
            <pc:sldMk cId="2777571775" sldId="265"/>
            <ac:grpSpMk id="2" creationId="{D8F9D220-066E-BFE2-8756-FBBAD3A0BADF}"/>
          </ac:grpSpMkLst>
        </pc:grpChg>
        <pc:picChg chg="del">
          <ac:chgData name="Ruth Wills (IMP)" userId="20559535872_tp_box_2" providerId="OAuth2" clId="{0C3B451C-C158-46BA-BD07-FB193FF49815}" dt="2023-05-24T13:11:58.203" v="2538" actId="478"/>
          <ac:picMkLst>
            <pc:docMk/>
            <pc:sldMk cId="2777571775" sldId="265"/>
            <ac:picMk id="80" creationId="{37A2BD04-9F73-D381-2491-BBF6FC1880E8}"/>
          </ac:picMkLst>
        </pc:picChg>
        <pc:picChg chg="add">
          <ac:chgData name="Ruth Wills (IMP)" userId="20559535872_tp_box_2" providerId="OAuth2" clId="{0C3B451C-C158-46BA-BD07-FB193FF49815}" dt="2023-05-24T13:12:07.454" v="2541"/>
          <ac:picMkLst>
            <pc:docMk/>
            <pc:sldMk cId="2777571775" sldId="265"/>
            <ac:picMk id="113" creationId="{84E145B9-CD97-142F-694B-6D7EF756C842}"/>
          </ac:picMkLst>
        </pc:picChg>
        <pc:cxnChg chg="mod">
          <ac:chgData name="Ruth Wills (IMP)" userId="20559535872_tp_box_2" providerId="OAuth2" clId="{0C3B451C-C158-46BA-BD07-FB193FF49815}" dt="2023-05-24T13:11:59.407" v="2539"/>
          <ac:cxnSpMkLst>
            <pc:docMk/>
            <pc:sldMk cId="2777571775" sldId="265"/>
            <ac:cxnSpMk id="14" creationId="{2E2E4FE2-2711-05FC-08DD-841AA071D3B7}"/>
          </ac:cxnSpMkLst>
        </pc:cxnChg>
        <pc:cxnChg chg="mod">
          <ac:chgData name="Ruth Wills (IMP)" userId="20559535872_tp_box_2" providerId="OAuth2" clId="{0C3B451C-C158-46BA-BD07-FB193FF49815}" dt="2023-05-24T13:11:59.407" v="2539"/>
          <ac:cxnSpMkLst>
            <pc:docMk/>
            <pc:sldMk cId="2777571775" sldId="265"/>
            <ac:cxnSpMk id="15" creationId="{E9B065F3-3603-BFFE-60C9-BA267E366634}"/>
          </ac:cxnSpMkLst>
        </pc:cxnChg>
        <pc:cxnChg chg="mod">
          <ac:chgData name="Ruth Wills (IMP)" userId="20559535872_tp_box_2" providerId="OAuth2" clId="{0C3B451C-C158-46BA-BD07-FB193FF49815}" dt="2023-05-24T13:11:59.407" v="2539"/>
          <ac:cxnSpMkLst>
            <pc:docMk/>
            <pc:sldMk cId="2777571775" sldId="265"/>
            <ac:cxnSpMk id="27" creationId="{AF5B895D-1A07-6ED4-1E5B-CCBC89C84B62}"/>
          </ac:cxnSpMkLst>
        </pc:cxnChg>
        <pc:cxnChg chg="mod">
          <ac:chgData name="Ruth Wills (IMP)" userId="20559535872_tp_box_2" providerId="OAuth2" clId="{0C3B451C-C158-46BA-BD07-FB193FF49815}" dt="2023-05-24T13:11:59.407" v="2539"/>
          <ac:cxnSpMkLst>
            <pc:docMk/>
            <pc:sldMk cId="2777571775" sldId="265"/>
            <ac:cxnSpMk id="28" creationId="{F5230CE4-456E-6BA1-91CE-17E556539521}"/>
          </ac:cxnSpMkLst>
        </pc:cxnChg>
        <pc:cxnChg chg="mod">
          <ac:chgData name="Ruth Wills (IMP)" userId="20559535872_tp_box_2" providerId="OAuth2" clId="{0C3B451C-C158-46BA-BD07-FB193FF49815}" dt="2023-05-24T13:11:59.407" v="2539"/>
          <ac:cxnSpMkLst>
            <pc:docMk/>
            <pc:sldMk cId="2777571775" sldId="265"/>
            <ac:cxnSpMk id="29" creationId="{745E85D9-ED5C-7457-6508-7D6F5B02E52B}"/>
          </ac:cxnSpMkLst>
        </pc:cxnChg>
        <pc:cxnChg chg="mod">
          <ac:chgData name="Ruth Wills (IMP)" userId="20559535872_tp_box_2" providerId="OAuth2" clId="{0C3B451C-C158-46BA-BD07-FB193FF49815}" dt="2023-05-24T13:11:59.407" v="2539"/>
          <ac:cxnSpMkLst>
            <pc:docMk/>
            <pc:sldMk cId="2777571775" sldId="265"/>
            <ac:cxnSpMk id="30" creationId="{4E3B11C9-1323-4CD0-76A8-EBAC21AFF9BA}"/>
          </ac:cxnSpMkLst>
        </pc:cxnChg>
        <pc:cxnChg chg="mod">
          <ac:chgData name="Ruth Wills (IMP)" userId="20559535872_tp_box_2" providerId="OAuth2" clId="{0C3B451C-C158-46BA-BD07-FB193FF49815}" dt="2023-05-24T13:11:59.407" v="2539"/>
          <ac:cxnSpMkLst>
            <pc:docMk/>
            <pc:sldMk cId="2777571775" sldId="265"/>
            <ac:cxnSpMk id="31" creationId="{2F27A74C-4A05-AF05-8D80-E1FCBF89EC0A}"/>
          </ac:cxnSpMkLst>
        </pc:cxnChg>
        <pc:cxnChg chg="mod">
          <ac:chgData name="Ruth Wills (IMP)" userId="20559535872_tp_box_2" providerId="OAuth2" clId="{0C3B451C-C158-46BA-BD07-FB193FF49815}" dt="2023-05-24T13:11:59.407" v="2539"/>
          <ac:cxnSpMkLst>
            <pc:docMk/>
            <pc:sldMk cId="2777571775" sldId="265"/>
            <ac:cxnSpMk id="64" creationId="{20D29613-2EBE-9B6E-AF13-6068C4BDC6D1}"/>
          </ac:cxnSpMkLst>
        </pc:cxnChg>
        <pc:cxnChg chg="mod">
          <ac:chgData name="Ruth Wills (IMP)" userId="20559535872_tp_box_2" providerId="OAuth2" clId="{0C3B451C-C158-46BA-BD07-FB193FF49815}" dt="2023-05-24T13:11:59.407" v="2539"/>
          <ac:cxnSpMkLst>
            <pc:docMk/>
            <pc:sldMk cId="2777571775" sldId="265"/>
            <ac:cxnSpMk id="65" creationId="{57793DD2-2FF5-9CF1-2195-68342B5C240C}"/>
          </ac:cxnSpMkLst>
        </pc:cxnChg>
        <pc:cxnChg chg="mod">
          <ac:chgData name="Ruth Wills (IMP)" userId="20559535872_tp_box_2" providerId="OAuth2" clId="{0C3B451C-C158-46BA-BD07-FB193FF49815}" dt="2023-05-24T13:11:59.407" v="2539"/>
          <ac:cxnSpMkLst>
            <pc:docMk/>
            <pc:sldMk cId="2777571775" sldId="265"/>
            <ac:cxnSpMk id="66" creationId="{D7A22385-05DC-EB70-E09B-4957F24DBEC1}"/>
          </ac:cxnSpMkLst>
        </pc:cxnChg>
        <pc:cxnChg chg="mod">
          <ac:chgData name="Ruth Wills (IMP)" userId="20559535872_tp_box_2" providerId="OAuth2" clId="{0C3B451C-C158-46BA-BD07-FB193FF49815}" dt="2023-05-24T13:11:59.407" v="2539"/>
          <ac:cxnSpMkLst>
            <pc:docMk/>
            <pc:sldMk cId="2777571775" sldId="265"/>
            <ac:cxnSpMk id="67" creationId="{97F126AF-B8CA-56C0-DF4E-E641DFC6FBD0}"/>
          </ac:cxnSpMkLst>
        </pc:cxnChg>
        <pc:cxnChg chg="mod">
          <ac:chgData name="Ruth Wills (IMP)" userId="20559535872_tp_box_2" providerId="OAuth2" clId="{0C3B451C-C158-46BA-BD07-FB193FF49815}" dt="2023-05-24T13:11:59.407" v="2539"/>
          <ac:cxnSpMkLst>
            <pc:docMk/>
            <pc:sldMk cId="2777571775" sldId="265"/>
            <ac:cxnSpMk id="68" creationId="{3C46BC67-08FA-C807-CC18-0C97E0F134D8}"/>
          </ac:cxnSpMkLst>
        </pc:cxnChg>
        <pc:cxnChg chg="mod">
          <ac:chgData name="Ruth Wills (IMP)" userId="20559535872_tp_box_2" providerId="OAuth2" clId="{0C3B451C-C158-46BA-BD07-FB193FF49815}" dt="2023-05-24T13:11:59.407" v="2539"/>
          <ac:cxnSpMkLst>
            <pc:docMk/>
            <pc:sldMk cId="2777571775" sldId="265"/>
            <ac:cxnSpMk id="69" creationId="{6D27BA0B-79F1-A381-71D1-C23ED6631E85}"/>
          </ac:cxnSpMkLst>
        </pc:cxnChg>
        <pc:cxnChg chg="mod">
          <ac:chgData name="Ruth Wills (IMP)" userId="20559535872_tp_box_2" providerId="OAuth2" clId="{0C3B451C-C158-46BA-BD07-FB193FF49815}" dt="2023-05-24T13:11:59.407" v="2539"/>
          <ac:cxnSpMkLst>
            <pc:docMk/>
            <pc:sldMk cId="2777571775" sldId="265"/>
            <ac:cxnSpMk id="70" creationId="{8ED55CE3-FF35-9874-97F1-A2C2E1722D55}"/>
          </ac:cxnSpMkLst>
        </pc:cxnChg>
        <pc:cxnChg chg="mod">
          <ac:chgData name="Ruth Wills (IMP)" userId="20559535872_tp_box_2" providerId="OAuth2" clId="{0C3B451C-C158-46BA-BD07-FB193FF49815}" dt="2023-05-24T13:11:59.407" v="2539"/>
          <ac:cxnSpMkLst>
            <pc:docMk/>
            <pc:sldMk cId="2777571775" sldId="265"/>
            <ac:cxnSpMk id="75" creationId="{F5AE0119-1961-0E9D-2909-5B094ACAA187}"/>
          </ac:cxnSpMkLst>
        </pc:cxnChg>
        <pc:cxnChg chg="mod">
          <ac:chgData name="Ruth Wills (IMP)" userId="20559535872_tp_box_2" providerId="OAuth2" clId="{0C3B451C-C158-46BA-BD07-FB193FF49815}" dt="2023-05-24T13:11:59.407" v="2539"/>
          <ac:cxnSpMkLst>
            <pc:docMk/>
            <pc:sldMk cId="2777571775" sldId="265"/>
            <ac:cxnSpMk id="78" creationId="{0B19FD06-D7E8-AAEF-2797-B3E797FD0CB1}"/>
          </ac:cxnSpMkLst>
        </pc:cxnChg>
        <pc:cxnChg chg="mod">
          <ac:chgData name="Ruth Wills (IMP)" userId="20559535872_tp_box_2" providerId="OAuth2" clId="{0C3B451C-C158-46BA-BD07-FB193FF49815}" dt="2023-05-24T13:11:59.407" v="2539"/>
          <ac:cxnSpMkLst>
            <pc:docMk/>
            <pc:sldMk cId="2777571775" sldId="265"/>
            <ac:cxnSpMk id="83" creationId="{4B9B0BB0-CF4C-F5A2-644C-2D9D317EDE4F}"/>
          </ac:cxnSpMkLst>
        </pc:cxnChg>
        <pc:cxnChg chg="mod">
          <ac:chgData name="Ruth Wills (IMP)" userId="20559535872_tp_box_2" providerId="OAuth2" clId="{0C3B451C-C158-46BA-BD07-FB193FF49815}" dt="2023-05-24T13:11:59.407" v="2539"/>
          <ac:cxnSpMkLst>
            <pc:docMk/>
            <pc:sldMk cId="2777571775" sldId="265"/>
            <ac:cxnSpMk id="84" creationId="{374E6510-2512-376F-200B-8DBE2E6D6FA4}"/>
          </ac:cxnSpMkLst>
        </pc:cxnChg>
        <pc:cxnChg chg="mod">
          <ac:chgData name="Ruth Wills (IMP)" userId="20559535872_tp_box_2" providerId="OAuth2" clId="{0C3B451C-C158-46BA-BD07-FB193FF49815}" dt="2023-05-24T13:11:59.407" v="2539"/>
          <ac:cxnSpMkLst>
            <pc:docMk/>
            <pc:sldMk cId="2777571775" sldId="265"/>
            <ac:cxnSpMk id="85" creationId="{AE6116A8-593C-A974-96D1-EC7C72B6DFBE}"/>
          </ac:cxnSpMkLst>
        </pc:cxnChg>
        <pc:cxnChg chg="mod">
          <ac:chgData name="Ruth Wills (IMP)" userId="20559535872_tp_box_2" providerId="OAuth2" clId="{0C3B451C-C158-46BA-BD07-FB193FF49815}" dt="2023-05-24T13:11:59.407" v="2539"/>
          <ac:cxnSpMkLst>
            <pc:docMk/>
            <pc:sldMk cId="2777571775" sldId="265"/>
            <ac:cxnSpMk id="86" creationId="{BEBCA702-804F-5E09-B1F2-DC050170684C}"/>
          </ac:cxnSpMkLst>
        </pc:cxnChg>
        <pc:cxnChg chg="mod">
          <ac:chgData name="Ruth Wills (IMP)" userId="20559535872_tp_box_2" providerId="OAuth2" clId="{0C3B451C-C158-46BA-BD07-FB193FF49815}" dt="2023-05-24T13:11:59.407" v="2539"/>
          <ac:cxnSpMkLst>
            <pc:docMk/>
            <pc:sldMk cId="2777571775" sldId="265"/>
            <ac:cxnSpMk id="87" creationId="{61C94530-10C1-6D2B-D302-9B7A0467FC4D}"/>
          </ac:cxnSpMkLst>
        </pc:cxnChg>
        <pc:cxnChg chg="mod">
          <ac:chgData name="Ruth Wills (IMP)" userId="20559535872_tp_box_2" providerId="OAuth2" clId="{0C3B451C-C158-46BA-BD07-FB193FF49815}" dt="2023-05-24T13:11:59.407" v="2539"/>
          <ac:cxnSpMkLst>
            <pc:docMk/>
            <pc:sldMk cId="2777571775" sldId="265"/>
            <ac:cxnSpMk id="89" creationId="{8D6763AB-5A23-523A-8887-17D3056882EF}"/>
          </ac:cxnSpMkLst>
        </pc:cxnChg>
        <pc:cxnChg chg="mod">
          <ac:chgData name="Ruth Wills (IMP)" userId="20559535872_tp_box_2" providerId="OAuth2" clId="{0C3B451C-C158-46BA-BD07-FB193FF49815}" dt="2023-05-24T13:11:59.407" v="2539"/>
          <ac:cxnSpMkLst>
            <pc:docMk/>
            <pc:sldMk cId="2777571775" sldId="265"/>
            <ac:cxnSpMk id="90" creationId="{C939E612-9D35-C5C5-CC87-C2C141B9F60C}"/>
          </ac:cxnSpMkLst>
        </pc:cxnChg>
        <pc:cxnChg chg="mod">
          <ac:chgData name="Ruth Wills (IMP)" userId="20559535872_tp_box_2" providerId="OAuth2" clId="{0C3B451C-C158-46BA-BD07-FB193FF49815}" dt="2023-05-24T13:11:59.407" v="2539"/>
          <ac:cxnSpMkLst>
            <pc:docMk/>
            <pc:sldMk cId="2777571775" sldId="265"/>
            <ac:cxnSpMk id="92" creationId="{43793611-D1AE-9267-45A1-EAD401B6D621}"/>
          </ac:cxnSpMkLst>
        </pc:cxnChg>
        <pc:cxnChg chg="mod">
          <ac:chgData name="Ruth Wills (IMP)" userId="20559535872_tp_box_2" providerId="OAuth2" clId="{0C3B451C-C158-46BA-BD07-FB193FF49815}" dt="2023-05-24T13:11:59.407" v="2539"/>
          <ac:cxnSpMkLst>
            <pc:docMk/>
            <pc:sldMk cId="2777571775" sldId="265"/>
            <ac:cxnSpMk id="93" creationId="{7C432DA1-9748-DAF3-C597-867743D43428}"/>
          </ac:cxnSpMkLst>
        </pc:cxnChg>
        <pc:cxnChg chg="mod">
          <ac:chgData name="Ruth Wills (IMP)" userId="20559535872_tp_box_2" providerId="OAuth2" clId="{0C3B451C-C158-46BA-BD07-FB193FF49815}" dt="2023-05-24T13:11:59.407" v="2539"/>
          <ac:cxnSpMkLst>
            <pc:docMk/>
            <pc:sldMk cId="2777571775" sldId="265"/>
            <ac:cxnSpMk id="94" creationId="{62BD1137-FD7A-910F-84E7-878EBC89744C}"/>
          </ac:cxnSpMkLst>
        </pc:cxnChg>
        <pc:cxnChg chg="mod">
          <ac:chgData name="Ruth Wills (IMP)" userId="20559535872_tp_box_2" providerId="OAuth2" clId="{0C3B451C-C158-46BA-BD07-FB193FF49815}" dt="2023-05-24T13:11:59.407" v="2539"/>
          <ac:cxnSpMkLst>
            <pc:docMk/>
            <pc:sldMk cId="2777571775" sldId="265"/>
            <ac:cxnSpMk id="95" creationId="{C0685557-5B5B-5C3C-FD5D-ECA0D19059C3}"/>
          </ac:cxnSpMkLst>
        </pc:cxnChg>
        <pc:cxnChg chg="mod">
          <ac:chgData name="Ruth Wills (IMP)" userId="20559535872_tp_box_2" providerId="OAuth2" clId="{0C3B451C-C158-46BA-BD07-FB193FF49815}" dt="2023-05-24T13:11:59.407" v="2539"/>
          <ac:cxnSpMkLst>
            <pc:docMk/>
            <pc:sldMk cId="2777571775" sldId="265"/>
            <ac:cxnSpMk id="96" creationId="{C3DF44E4-962A-19BB-BEA3-417CCF66A14B}"/>
          </ac:cxnSpMkLst>
        </pc:cxnChg>
        <pc:cxnChg chg="mod">
          <ac:chgData name="Ruth Wills (IMP)" userId="20559535872_tp_box_2" providerId="OAuth2" clId="{0C3B451C-C158-46BA-BD07-FB193FF49815}" dt="2023-05-24T13:11:59.407" v="2539"/>
          <ac:cxnSpMkLst>
            <pc:docMk/>
            <pc:sldMk cId="2777571775" sldId="265"/>
            <ac:cxnSpMk id="97" creationId="{CA079B4B-B6B3-BC7B-4AD5-A03653CEE676}"/>
          </ac:cxnSpMkLst>
        </pc:cxnChg>
        <pc:cxnChg chg="mod">
          <ac:chgData name="Ruth Wills (IMP)" userId="20559535872_tp_box_2" providerId="OAuth2" clId="{0C3B451C-C158-46BA-BD07-FB193FF49815}" dt="2023-05-24T13:11:59.407" v="2539"/>
          <ac:cxnSpMkLst>
            <pc:docMk/>
            <pc:sldMk cId="2777571775" sldId="265"/>
            <ac:cxnSpMk id="98" creationId="{A0447725-0089-19C3-2D42-C88FCA9B2F13}"/>
          </ac:cxnSpMkLst>
        </pc:cxnChg>
        <pc:cxnChg chg="mod">
          <ac:chgData name="Ruth Wills (IMP)" userId="20559535872_tp_box_2" providerId="OAuth2" clId="{0C3B451C-C158-46BA-BD07-FB193FF49815}" dt="2023-05-24T13:11:59.407" v="2539"/>
          <ac:cxnSpMkLst>
            <pc:docMk/>
            <pc:sldMk cId="2777571775" sldId="265"/>
            <ac:cxnSpMk id="99" creationId="{7B2BE74D-9DBC-6C6C-834D-6C894876507C}"/>
          </ac:cxnSpMkLst>
        </pc:cxnChg>
        <pc:cxnChg chg="mod">
          <ac:chgData name="Ruth Wills (IMP)" userId="20559535872_tp_box_2" providerId="OAuth2" clId="{0C3B451C-C158-46BA-BD07-FB193FF49815}" dt="2023-05-24T13:11:59.407" v="2539"/>
          <ac:cxnSpMkLst>
            <pc:docMk/>
            <pc:sldMk cId="2777571775" sldId="265"/>
            <ac:cxnSpMk id="100" creationId="{7999F988-471D-A2D2-FC7D-D14F78B8BEDA}"/>
          </ac:cxnSpMkLst>
        </pc:cxnChg>
        <pc:cxnChg chg="mod">
          <ac:chgData name="Ruth Wills (IMP)" userId="20559535872_tp_box_2" providerId="OAuth2" clId="{0C3B451C-C158-46BA-BD07-FB193FF49815}" dt="2023-05-24T13:11:59.407" v="2539"/>
          <ac:cxnSpMkLst>
            <pc:docMk/>
            <pc:sldMk cId="2777571775" sldId="265"/>
            <ac:cxnSpMk id="103" creationId="{D23682B5-3598-302E-9E48-C71C53FEC029}"/>
          </ac:cxnSpMkLst>
        </pc:cxnChg>
        <pc:cxnChg chg="mod">
          <ac:chgData name="Ruth Wills (IMP)" userId="20559535872_tp_box_2" providerId="OAuth2" clId="{0C3B451C-C158-46BA-BD07-FB193FF49815}" dt="2023-05-24T13:11:59.407" v="2539"/>
          <ac:cxnSpMkLst>
            <pc:docMk/>
            <pc:sldMk cId="2777571775" sldId="265"/>
            <ac:cxnSpMk id="104" creationId="{1DD29165-ECF5-2D7B-8EC2-7C8248BB1E8E}"/>
          </ac:cxnSpMkLst>
        </pc:cxnChg>
        <pc:cxnChg chg="mod">
          <ac:chgData name="Ruth Wills (IMP)" userId="20559535872_tp_box_2" providerId="OAuth2" clId="{0C3B451C-C158-46BA-BD07-FB193FF49815}" dt="2023-05-24T13:11:59.407" v="2539"/>
          <ac:cxnSpMkLst>
            <pc:docMk/>
            <pc:sldMk cId="2777571775" sldId="265"/>
            <ac:cxnSpMk id="105" creationId="{BDAF7A03-E878-8F77-9CC3-0752CDA48DF4}"/>
          </ac:cxnSpMkLst>
        </pc:cxnChg>
        <pc:cxnChg chg="mod">
          <ac:chgData name="Ruth Wills (IMP)" userId="20559535872_tp_box_2" providerId="OAuth2" clId="{0C3B451C-C158-46BA-BD07-FB193FF49815}" dt="2023-05-24T13:11:59.407" v="2539"/>
          <ac:cxnSpMkLst>
            <pc:docMk/>
            <pc:sldMk cId="2777571775" sldId="265"/>
            <ac:cxnSpMk id="107" creationId="{3F76D9C0-8BD6-A807-7C18-1BCA8E7F85CE}"/>
          </ac:cxnSpMkLst>
        </pc:cxnChg>
        <pc:cxnChg chg="mod">
          <ac:chgData name="Ruth Wills (IMP)" userId="20559535872_tp_box_2" providerId="OAuth2" clId="{0C3B451C-C158-46BA-BD07-FB193FF49815}" dt="2023-05-24T13:11:59.407" v="2539"/>
          <ac:cxnSpMkLst>
            <pc:docMk/>
            <pc:sldMk cId="2777571775" sldId="265"/>
            <ac:cxnSpMk id="108" creationId="{23D132BA-CA7E-F7CF-0C1E-31CA9FF02026}"/>
          </ac:cxnSpMkLst>
        </pc:cxnChg>
        <pc:cxnChg chg="mod">
          <ac:chgData name="Ruth Wills (IMP)" userId="20559535872_tp_box_2" providerId="OAuth2" clId="{0C3B451C-C158-46BA-BD07-FB193FF49815}" dt="2023-05-24T13:11:59.407" v="2539"/>
          <ac:cxnSpMkLst>
            <pc:docMk/>
            <pc:sldMk cId="2777571775" sldId="265"/>
            <ac:cxnSpMk id="109" creationId="{B79E4FC9-066F-C4D4-0008-1A2324E87D0F}"/>
          </ac:cxnSpMkLst>
        </pc:cxnChg>
        <pc:cxnChg chg="mod">
          <ac:chgData name="Ruth Wills (IMP)" userId="20559535872_tp_box_2" providerId="OAuth2" clId="{0C3B451C-C158-46BA-BD07-FB193FF49815}" dt="2023-05-24T13:11:59.407" v="2539"/>
          <ac:cxnSpMkLst>
            <pc:docMk/>
            <pc:sldMk cId="2777571775" sldId="265"/>
            <ac:cxnSpMk id="110" creationId="{AEAF5D59-A6A8-8DB1-EDBB-1DE30A52AD6B}"/>
          </ac:cxnSpMkLst>
        </pc:cxnChg>
        <pc:cxnChg chg="mod">
          <ac:chgData name="Ruth Wills (IMP)" userId="20559535872_tp_box_2" providerId="OAuth2" clId="{0C3B451C-C158-46BA-BD07-FB193FF49815}" dt="2023-05-24T13:11:59.407" v="2539"/>
          <ac:cxnSpMkLst>
            <pc:docMk/>
            <pc:sldMk cId="2777571775" sldId="265"/>
            <ac:cxnSpMk id="111" creationId="{BADAF268-10E8-B99B-87A0-4FDCB0C056D3}"/>
          </ac:cxnSpMkLst>
        </pc:cxnChg>
      </pc:sldChg>
      <pc:sldChg chg="modSp mod">
        <pc:chgData name="Ruth Wills (IMP)" userId="20559535872_tp_box_2" providerId="OAuth2" clId="{0C3B451C-C158-46BA-BD07-FB193FF49815}" dt="2023-05-24T12:27:41.776" v="1945" actId="6549"/>
        <pc:sldMkLst>
          <pc:docMk/>
          <pc:sldMk cId="103695375" sldId="266"/>
        </pc:sldMkLst>
        <pc:spChg chg="mod">
          <ac:chgData name="Ruth Wills (IMP)" userId="20559535872_tp_box_2" providerId="OAuth2" clId="{0C3B451C-C158-46BA-BD07-FB193FF49815}" dt="2023-05-24T12:27:41.776" v="1945" actId="6549"/>
          <ac:spMkLst>
            <pc:docMk/>
            <pc:sldMk cId="103695375" sldId="266"/>
            <ac:spMk id="3" creationId="{F775F860-770D-4C12-D66C-F16D24A9FD8F}"/>
          </ac:spMkLst>
        </pc:spChg>
        <pc:spChg chg="mod">
          <ac:chgData name="Ruth Wills (IMP)" userId="20559535872_tp_box_2" providerId="OAuth2" clId="{0C3B451C-C158-46BA-BD07-FB193FF49815}" dt="2023-05-24T12:22:02.194" v="1135" actId="20577"/>
          <ac:spMkLst>
            <pc:docMk/>
            <pc:sldMk cId="103695375" sldId="266"/>
            <ac:spMk id="6" creationId="{67314806-1DF1-379A-1055-F52C69DA9F5E}"/>
          </ac:spMkLst>
        </pc:spChg>
      </pc:sldChg>
    </pc:docChg>
  </pc:docChgLst>
  <pc:docChgLst>
    <pc:chgData userId="20558986711_tp_box_2" providerId="OAuth2" clId="{44D05F9C-EC5A-47BD-B97D-09D843C206A0}"/>
    <pc:docChg chg="modSld">
      <pc:chgData name="" userId="20558986711_tp_box_2" providerId="OAuth2" clId="{44D05F9C-EC5A-47BD-B97D-09D843C206A0}" dt="2023-10-23T11:14:40.968" v="0"/>
      <pc:docMkLst>
        <pc:docMk/>
      </pc:docMkLst>
      <pc:sldChg chg="addSp modSp">
        <pc:chgData name="" userId="20558986711_tp_box_2" providerId="OAuth2" clId="{44D05F9C-EC5A-47BD-B97D-09D843C206A0}" dt="2023-10-23T11:14:40.968" v="0"/>
        <pc:sldMkLst>
          <pc:docMk/>
          <pc:sldMk cId="103695375" sldId="266"/>
        </pc:sldMkLst>
        <pc:spChg chg="add mod">
          <ac:chgData name="" userId="20558986711_tp_box_2" providerId="OAuth2" clId="{44D05F9C-EC5A-47BD-B97D-09D843C206A0}" dt="2023-10-23T11:14:40.968" v="0"/>
          <ac:spMkLst>
            <pc:docMk/>
            <pc:sldMk cId="103695375" sldId="266"/>
            <ac:spMk id="7" creationId="{32D677F2-24F1-6946-5F72-675923D32A38}"/>
          </ac:spMkLst>
        </pc:spChg>
      </pc:sldChg>
    </pc:docChg>
  </pc:docChgLst>
  <pc:docChgLst>
    <pc:chgData name="Megan Widdows (IMP)" userId="20558986711_tp_box_2" providerId="OAuth2" clId="{2F82219D-334E-4EE7-BA67-775B9CA0985C}"/>
    <pc:docChg chg="custSel modSld">
      <pc:chgData name="Megan Widdows (IMP)" userId="20558986711_tp_box_2" providerId="OAuth2" clId="{2F82219D-334E-4EE7-BA67-775B9CA0985C}" dt="2023-06-19T16:28:33.840" v="3" actId="478"/>
      <pc:docMkLst>
        <pc:docMk/>
      </pc:docMkLst>
      <pc:sldChg chg="modSp mod">
        <pc:chgData name="Megan Widdows (IMP)" userId="20558986711_tp_box_2" providerId="OAuth2" clId="{2F82219D-334E-4EE7-BA67-775B9CA0985C}" dt="2023-06-07T11:02:31.334" v="0" actId="20577"/>
        <pc:sldMkLst>
          <pc:docMk/>
          <pc:sldMk cId="1402556115" sldId="257"/>
        </pc:sldMkLst>
        <pc:spChg chg="mod">
          <ac:chgData name="Megan Widdows (IMP)" userId="20558986711_tp_box_2" providerId="OAuth2" clId="{2F82219D-334E-4EE7-BA67-775B9CA0985C}" dt="2023-06-07T11:02:31.334" v="0" actId="20577"/>
          <ac:spMkLst>
            <pc:docMk/>
            <pc:sldMk cId="1402556115" sldId="257"/>
            <ac:spMk id="4" creationId="{A3D5F216-647A-B443-6B28-2119D9E405F7}"/>
          </ac:spMkLst>
        </pc:spChg>
      </pc:sldChg>
      <pc:sldChg chg="addSp delSp modSp mod">
        <pc:chgData name="Megan Widdows (IMP)" userId="20558986711_tp_box_2" providerId="OAuth2" clId="{2F82219D-334E-4EE7-BA67-775B9CA0985C}" dt="2023-06-19T16:28:33.840" v="3" actId="478"/>
        <pc:sldMkLst>
          <pc:docMk/>
          <pc:sldMk cId="2777571775" sldId="265"/>
        </pc:sldMkLst>
        <pc:spChg chg="add del mod">
          <ac:chgData name="Megan Widdows (IMP)" userId="20558986711_tp_box_2" providerId="OAuth2" clId="{2F82219D-334E-4EE7-BA67-775B9CA0985C}" dt="2023-06-19T16:28:33.840" v="3" actId="478"/>
          <ac:spMkLst>
            <pc:docMk/>
            <pc:sldMk cId="2777571775" sldId="265"/>
            <ac:spMk id="2" creationId="{6B535C4D-BA37-8094-EE3E-873799351FAF}"/>
          </ac:spMkLst>
        </pc:spChg>
      </pc:sldChg>
    </pc:docChg>
  </pc:docChgLst>
  <pc:docChgLst>
    <pc:chgData name="Megan Widdows (IMP)" userId="20558986711_tp_box_2" providerId="OAuth2" clId="{70C46CA4-A9E1-4150-B75F-C7A97CCCDBAA}"/>
    <pc:docChg chg="modSld">
      <pc:chgData name="Megan Widdows (IMP)" userId="20558986711_tp_box_2" providerId="OAuth2" clId="{70C46CA4-A9E1-4150-B75F-C7A97CCCDBAA}" dt="2023-05-24T13:25:45.630" v="84" actId="20577"/>
      <pc:docMkLst>
        <pc:docMk/>
      </pc:docMkLst>
      <pc:sldChg chg="modSp mod">
        <pc:chgData name="Megan Widdows (IMP)" userId="20558986711_tp_box_2" providerId="OAuth2" clId="{70C46CA4-A9E1-4150-B75F-C7A97CCCDBAA}" dt="2023-05-24T13:25:45.630" v="84" actId="20577"/>
        <pc:sldMkLst>
          <pc:docMk/>
          <pc:sldMk cId="3247968275" sldId="259"/>
        </pc:sldMkLst>
        <pc:spChg chg="mod">
          <ac:chgData name="Megan Widdows (IMP)" userId="20558986711_tp_box_2" providerId="OAuth2" clId="{70C46CA4-A9E1-4150-B75F-C7A97CCCDBAA}" dt="2023-05-24T13:25:45.630" v="84" actId="20577"/>
          <ac:spMkLst>
            <pc:docMk/>
            <pc:sldMk cId="3247968275" sldId="259"/>
            <ac:spMk id="2" creationId="{5B53E3F4-DE38-D5E8-477B-A2DB13AEEE06}"/>
          </ac:spMkLst>
        </pc:spChg>
        <pc:spChg chg="mod">
          <ac:chgData name="Megan Widdows (IMP)" userId="20558986711_tp_box_2" providerId="OAuth2" clId="{70C46CA4-A9E1-4150-B75F-C7A97CCCDBAA}" dt="2023-05-24T13:23:49.125" v="67" actId="1035"/>
          <ac:spMkLst>
            <pc:docMk/>
            <pc:sldMk cId="3247968275" sldId="259"/>
            <ac:spMk id="3" creationId="{AC8D670D-2FEA-8464-B47E-8763AAB762D8}"/>
          </ac:spMkLst>
        </pc:spChg>
        <pc:spChg chg="mod">
          <ac:chgData name="Megan Widdows (IMP)" userId="20558986711_tp_box_2" providerId="OAuth2" clId="{70C46CA4-A9E1-4150-B75F-C7A97CCCDBAA}" dt="2023-05-24T13:24:01.901" v="81" actId="14100"/>
          <ac:spMkLst>
            <pc:docMk/>
            <pc:sldMk cId="3247968275" sldId="259"/>
            <ac:spMk id="4" creationId="{22F011DA-8450-1CFB-FA88-6478DF2D6F3C}"/>
          </ac:spMkLst>
        </pc:spChg>
        <pc:spChg chg="mod">
          <ac:chgData name="Megan Widdows (IMP)" userId="20558986711_tp_box_2" providerId="OAuth2" clId="{70C46CA4-A9E1-4150-B75F-C7A97CCCDBAA}" dt="2023-05-24T13:24:01.901" v="81" actId="14100"/>
          <ac:spMkLst>
            <pc:docMk/>
            <pc:sldMk cId="3247968275" sldId="259"/>
            <ac:spMk id="5" creationId="{28316F76-7C37-262A-3CD5-30F3B5E35933}"/>
          </ac:spMkLst>
        </pc:spChg>
        <pc:spChg chg="mod">
          <ac:chgData name="Megan Widdows (IMP)" userId="20558986711_tp_box_2" providerId="OAuth2" clId="{70C46CA4-A9E1-4150-B75F-C7A97CCCDBAA}" dt="2023-05-24T13:24:01.901" v="81" actId="14100"/>
          <ac:spMkLst>
            <pc:docMk/>
            <pc:sldMk cId="3247968275" sldId="259"/>
            <ac:spMk id="6" creationId="{6F865F02-6801-2141-315E-F257D25BC252}"/>
          </ac:spMkLst>
        </pc:spChg>
        <pc:spChg chg="mod">
          <ac:chgData name="Megan Widdows (IMP)" userId="20558986711_tp_box_2" providerId="OAuth2" clId="{70C46CA4-A9E1-4150-B75F-C7A97CCCDBAA}" dt="2023-05-24T13:24:04.006" v="82" actId="20577"/>
          <ac:spMkLst>
            <pc:docMk/>
            <pc:sldMk cId="3247968275" sldId="259"/>
            <ac:spMk id="9" creationId="{4BA3475C-03BB-CE8B-B208-C11EAA046BF7}"/>
          </ac:spMkLst>
        </pc:spChg>
      </pc:sldChg>
      <pc:sldChg chg="modSp mod">
        <pc:chgData name="Megan Widdows (IMP)" userId="20558986711_tp_box_2" providerId="OAuth2" clId="{70C46CA4-A9E1-4150-B75F-C7A97CCCDBAA}" dt="2023-05-24T13:20:26.184" v="23" actId="20577"/>
        <pc:sldMkLst>
          <pc:docMk/>
          <pc:sldMk cId="103695375" sldId="266"/>
        </pc:sldMkLst>
        <pc:spChg chg="mod">
          <ac:chgData name="Megan Widdows (IMP)" userId="20558986711_tp_box_2" providerId="OAuth2" clId="{70C46CA4-A9E1-4150-B75F-C7A97CCCDBAA}" dt="2023-05-24T13:20:26.184" v="23" actId="20577"/>
          <ac:spMkLst>
            <pc:docMk/>
            <pc:sldMk cId="103695375" sldId="266"/>
            <ac:spMk id="6" creationId="{67314806-1DF1-379A-1055-F52C69DA9F5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AB0DC-FE52-C6BB-272D-948DBD609B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7B10EF4-2F7D-CA32-D514-B9E1C20868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14EA477-6EE5-4843-50E1-D4EFBFE52A90}"/>
              </a:ext>
            </a:extLst>
          </p:cNvPr>
          <p:cNvSpPr>
            <a:spLocks noGrp="1"/>
          </p:cNvSpPr>
          <p:nvPr>
            <p:ph type="dt" sz="half" idx="10"/>
          </p:nvPr>
        </p:nvSpPr>
        <p:spPr/>
        <p:txBody>
          <a:bodyPr/>
          <a:lstStyle/>
          <a:p>
            <a:fld id="{E0A682CA-8092-4780-9FAC-521327DC8A9D}" type="datetimeFigureOut">
              <a:rPr lang="en-US" smtClean="0"/>
              <a:t>11/15/2024</a:t>
            </a:fld>
            <a:endParaRPr lang="en-US"/>
          </a:p>
        </p:txBody>
      </p:sp>
      <p:sp>
        <p:nvSpPr>
          <p:cNvPr id="5" name="Footer Placeholder 4">
            <a:extLst>
              <a:ext uri="{FF2B5EF4-FFF2-40B4-BE49-F238E27FC236}">
                <a16:creationId xmlns:a16="http://schemas.microsoft.com/office/drawing/2014/main" id="{8901989B-2E0D-6177-1D5D-EF22F9A628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7CCB10-79A4-182B-6328-3622E04FBF22}"/>
              </a:ext>
            </a:extLst>
          </p:cNvPr>
          <p:cNvSpPr>
            <a:spLocks noGrp="1"/>
          </p:cNvSpPr>
          <p:nvPr>
            <p:ph type="sldNum" sz="quarter" idx="12"/>
          </p:nvPr>
        </p:nvSpPr>
        <p:spPr/>
        <p:txBody>
          <a:bodyPr/>
          <a:lstStyle/>
          <a:p>
            <a:fld id="{D608A140-55D8-4615-9238-8362B8917337}" type="slidenum">
              <a:rPr lang="en-US" smtClean="0"/>
              <a:t>‹#›</a:t>
            </a:fld>
            <a:endParaRPr lang="en-US"/>
          </a:p>
        </p:txBody>
      </p:sp>
    </p:spTree>
    <p:extLst>
      <p:ext uri="{BB962C8B-B14F-4D97-AF65-F5344CB8AC3E}">
        <p14:creationId xmlns:p14="http://schemas.microsoft.com/office/powerpoint/2010/main" val="1347059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26971-CB79-0A94-D147-75DE8CDB23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37741E-C9B9-B567-F673-2472BC6760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61DCEC-AF9F-4E38-3C4D-56BA7ECF06F7}"/>
              </a:ext>
            </a:extLst>
          </p:cNvPr>
          <p:cNvSpPr>
            <a:spLocks noGrp="1"/>
          </p:cNvSpPr>
          <p:nvPr>
            <p:ph type="dt" sz="half" idx="10"/>
          </p:nvPr>
        </p:nvSpPr>
        <p:spPr/>
        <p:txBody>
          <a:bodyPr/>
          <a:lstStyle/>
          <a:p>
            <a:fld id="{E0A682CA-8092-4780-9FAC-521327DC8A9D}" type="datetimeFigureOut">
              <a:rPr lang="en-US" smtClean="0"/>
              <a:t>11/15/2024</a:t>
            </a:fld>
            <a:endParaRPr lang="en-US"/>
          </a:p>
        </p:txBody>
      </p:sp>
      <p:sp>
        <p:nvSpPr>
          <p:cNvPr id="5" name="Footer Placeholder 4">
            <a:extLst>
              <a:ext uri="{FF2B5EF4-FFF2-40B4-BE49-F238E27FC236}">
                <a16:creationId xmlns:a16="http://schemas.microsoft.com/office/drawing/2014/main" id="{DA009DDF-A626-F257-92F7-3F16F78C7C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B6250F-2D80-E82C-B241-D2CA65407C39}"/>
              </a:ext>
            </a:extLst>
          </p:cNvPr>
          <p:cNvSpPr>
            <a:spLocks noGrp="1"/>
          </p:cNvSpPr>
          <p:nvPr>
            <p:ph type="sldNum" sz="quarter" idx="12"/>
          </p:nvPr>
        </p:nvSpPr>
        <p:spPr/>
        <p:txBody>
          <a:bodyPr/>
          <a:lstStyle/>
          <a:p>
            <a:fld id="{D608A140-55D8-4615-9238-8362B8917337}" type="slidenum">
              <a:rPr lang="en-US" smtClean="0"/>
              <a:t>‹#›</a:t>
            </a:fld>
            <a:endParaRPr lang="en-US"/>
          </a:p>
        </p:txBody>
      </p:sp>
    </p:spTree>
    <p:extLst>
      <p:ext uri="{BB962C8B-B14F-4D97-AF65-F5344CB8AC3E}">
        <p14:creationId xmlns:p14="http://schemas.microsoft.com/office/powerpoint/2010/main" val="2730140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C0DE91-649F-741D-349E-C922D6F42A1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ECF6BB1-2811-BC1E-0379-2B1C530DA4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6D49B4-D326-FB48-DA47-87C359FDEE05}"/>
              </a:ext>
            </a:extLst>
          </p:cNvPr>
          <p:cNvSpPr>
            <a:spLocks noGrp="1"/>
          </p:cNvSpPr>
          <p:nvPr>
            <p:ph type="dt" sz="half" idx="10"/>
          </p:nvPr>
        </p:nvSpPr>
        <p:spPr/>
        <p:txBody>
          <a:bodyPr/>
          <a:lstStyle/>
          <a:p>
            <a:fld id="{E0A682CA-8092-4780-9FAC-521327DC8A9D}" type="datetimeFigureOut">
              <a:rPr lang="en-US" smtClean="0"/>
              <a:t>11/15/2024</a:t>
            </a:fld>
            <a:endParaRPr lang="en-US"/>
          </a:p>
        </p:txBody>
      </p:sp>
      <p:sp>
        <p:nvSpPr>
          <p:cNvPr id="5" name="Footer Placeholder 4">
            <a:extLst>
              <a:ext uri="{FF2B5EF4-FFF2-40B4-BE49-F238E27FC236}">
                <a16:creationId xmlns:a16="http://schemas.microsoft.com/office/drawing/2014/main" id="{794F02E1-FC21-5BB8-6D4E-89103CD411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6423B7-5854-53B7-F5EC-0203BF3ACA31}"/>
              </a:ext>
            </a:extLst>
          </p:cNvPr>
          <p:cNvSpPr>
            <a:spLocks noGrp="1"/>
          </p:cNvSpPr>
          <p:nvPr>
            <p:ph type="sldNum" sz="quarter" idx="12"/>
          </p:nvPr>
        </p:nvSpPr>
        <p:spPr/>
        <p:txBody>
          <a:bodyPr/>
          <a:lstStyle/>
          <a:p>
            <a:fld id="{D608A140-55D8-4615-9238-8362B8917337}" type="slidenum">
              <a:rPr lang="en-US" smtClean="0"/>
              <a:t>‹#›</a:t>
            </a:fld>
            <a:endParaRPr lang="en-US"/>
          </a:p>
        </p:txBody>
      </p:sp>
    </p:spTree>
    <p:extLst>
      <p:ext uri="{BB962C8B-B14F-4D97-AF65-F5344CB8AC3E}">
        <p14:creationId xmlns:p14="http://schemas.microsoft.com/office/powerpoint/2010/main" val="326367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77889-D239-0381-9088-42AB39031A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AFA57B-383A-23D8-8EF7-D4BBA631C1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1BF073-4A12-EFC6-35BE-F585084DBD8D}"/>
              </a:ext>
            </a:extLst>
          </p:cNvPr>
          <p:cNvSpPr>
            <a:spLocks noGrp="1"/>
          </p:cNvSpPr>
          <p:nvPr>
            <p:ph type="dt" sz="half" idx="10"/>
          </p:nvPr>
        </p:nvSpPr>
        <p:spPr/>
        <p:txBody>
          <a:bodyPr/>
          <a:lstStyle/>
          <a:p>
            <a:fld id="{E0A682CA-8092-4780-9FAC-521327DC8A9D}" type="datetimeFigureOut">
              <a:rPr lang="en-US" smtClean="0"/>
              <a:t>11/15/2024</a:t>
            </a:fld>
            <a:endParaRPr lang="en-US"/>
          </a:p>
        </p:txBody>
      </p:sp>
      <p:sp>
        <p:nvSpPr>
          <p:cNvPr id="5" name="Footer Placeholder 4">
            <a:extLst>
              <a:ext uri="{FF2B5EF4-FFF2-40B4-BE49-F238E27FC236}">
                <a16:creationId xmlns:a16="http://schemas.microsoft.com/office/drawing/2014/main" id="{92A2198C-EC95-81CE-E0F1-DF11A9BF08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464597-6247-6C96-BEA9-58E49B43C3C7}"/>
              </a:ext>
            </a:extLst>
          </p:cNvPr>
          <p:cNvSpPr>
            <a:spLocks noGrp="1"/>
          </p:cNvSpPr>
          <p:nvPr>
            <p:ph type="sldNum" sz="quarter" idx="12"/>
          </p:nvPr>
        </p:nvSpPr>
        <p:spPr/>
        <p:txBody>
          <a:bodyPr/>
          <a:lstStyle/>
          <a:p>
            <a:fld id="{D608A140-55D8-4615-9238-8362B8917337}" type="slidenum">
              <a:rPr lang="en-US" smtClean="0"/>
              <a:t>‹#›</a:t>
            </a:fld>
            <a:endParaRPr lang="en-US"/>
          </a:p>
        </p:txBody>
      </p:sp>
    </p:spTree>
    <p:extLst>
      <p:ext uri="{BB962C8B-B14F-4D97-AF65-F5344CB8AC3E}">
        <p14:creationId xmlns:p14="http://schemas.microsoft.com/office/powerpoint/2010/main" val="1730116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DF55E-978C-D4E5-8DA2-2A122EE910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BC09610-DD5A-F7BA-4EC8-F26095FE5D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7A9B3E-2115-B697-3C54-9B288DB14FAD}"/>
              </a:ext>
            </a:extLst>
          </p:cNvPr>
          <p:cNvSpPr>
            <a:spLocks noGrp="1"/>
          </p:cNvSpPr>
          <p:nvPr>
            <p:ph type="dt" sz="half" idx="10"/>
          </p:nvPr>
        </p:nvSpPr>
        <p:spPr/>
        <p:txBody>
          <a:bodyPr/>
          <a:lstStyle/>
          <a:p>
            <a:fld id="{E0A682CA-8092-4780-9FAC-521327DC8A9D}" type="datetimeFigureOut">
              <a:rPr lang="en-US" smtClean="0"/>
              <a:t>11/15/2024</a:t>
            </a:fld>
            <a:endParaRPr lang="en-US"/>
          </a:p>
        </p:txBody>
      </p:sp>
      <p:sp>
        <p:nvSpPr>
          <p:cNvPr id="5" name="Footer Placeholder 4">
            <a:extLst>
              <a:ext uri="{FF2B5EF4-FFF2-40B4-BE49-F238E27FC236}">
                <a16:creationId xmlns:a16="http://schemas.microsoft.com/office/drawing/2014/main" id="{527CF342-21F1-6EA6-6887-6B55370E5A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DF9E26-E055-4D53-532C-F23DABC70D4F}"/>
              </a:ext>
            </a:extLst>
          </p:cNvPr>
          <p:cNvSpPr>
            <a:spLocks noGrp="1"/>
          </p:cNvSpPr>
          <p:nvPr>
            <p:ph type="sldNum" sz="quarter" idx="12"/>
          </p:nvPr>
        </p:nvSpPr>
        <p:spPr/>
        <p:txBody>
          <a:bodyPr/>
          <a:lstStyle/>
          <a:p>
            <a:fld id="{D608A140-55D8-4615-9238-8362B8917337}" type="slidenum">
              <a:rPr lang="en-US" smtClean="0"/>
              <a:t>‹#›</a:t>
            </a:fld>
            <a:endParaRPr lang="en-US"/>
          </a:p>
        </p:txBody>
      </p:sp>
    </p:spTree>
    <p:extLst>
      <p:ext uri="{BB962C8B-B14F-4D97-AF65-F5344CB8AC3E}">
        <p14:creationId xmlns:p14="http://schemas.microsoft.com/office/powerpoint/2010/main" val="3675649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4AE68-A4F4-CEE6-1DA5-BD69092FDE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9E9B97-5276-ADA2-5EC6-FE34829847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131C346-F191-DD83-B67F-FD814D6847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4BB63F2-5BD4-B837-A9FE-B0231FDE7457}"/>
              </a:ext>
            </a:extLst>
          </p:cNvPr>
          <p:cNvSpPr>
            <a:spLocks noGrp="1"/>
          </p:cNvSpPr>
          <p:nvPr>
            <p:ph type="dt" sz="half" idx="10"/>
          </p:nvPr>
        </p:nvSpPr>
        <p:spPr/>
        <p:txBody>
          <a:bodyPr/>
          <a:lstStyle/>
          <a:p>
            <a:fld id="{E0A682CA-8092-4780-9FAC-521327DC8A9D}" type="datetimeFigureOut">
              <a:rPr lang="en-US" smtClean="0"/>
              <a:t>11/15/2024</a:t>
            </a:fld>
            <a:endParaRPr lang="en-US"/>
          </a:p>
        </p:txBody>
      </p:sp>
      <p:sp>
        <p:nvSpPr>
          <p:cNvPr id="6" name="Footer Placeholder 5">
            <a:extLst>
              <a:ext uri="{FF2B5EF4-FFF2-40B4-BE49-F238E27FC236}">
                <a16:creationId xmlns:a16="http://schemas.microsoft.com/office/drawing/2014/main" id="{B64A78C4-C990-E9CF-E68C-505CC582A2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94759C-3FEF-711B-2878-7F3C9FD6AB67}"/>
              </a:ext>
            </a:extLst>
          </p:cNvPr>
          <p:cNvSpPr>
            <a:spLocks noGrp="1"/>
          </p:cNvSpPr>
          <p:nvPr>
            <p:ph type="sldNum" sz="quarter" idx="12"/>
          </p:nvPr>
        </p:nvSpPr>
        <p:spPr/>
        <p:txBody>
          <a:bodyPr/>
          <a:lstStyle/>
          <a:p>
            <a:fld id="{D608A140-55D8-4615-9238-8362B8917337}" type="slidenum">
              <a:rPr lang="en-US" smtClean="0"/>
              <a:t>‹#›</a:t>
            </a:fld>
            <a:endParaRPr lang="en-US"/>
          </a:p>
        </p:txBody>
      </p:sp>
    </p:spTree>
    <p:extLst>
      <p:ext uri="{BB962C8B-B14F-4D97-AF65-F5344CB8AC3E}">
        <p14:creationId xmlns:p14="http://schemas.microsoft.com/office/powerpoint/2010/main" val="3220163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8F40A-36B4-AA8C-A423-85F5E76780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D903E45-6DA9-5162-6D08-300F5FBEEB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919622-9BEE-9CE2-A912-8ED26A4525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B714B0D-2C4D-C25B-9E5D-982C310320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C655A7-EFA0-3C75-D054-1F189D4B93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2C85EB-C1B6-5ADF-50E8-9169505E4E37}"/>
              </a:ext>
            </a:extLst>
          </p:cNvPr>
          <p:cNvSpPr>
            <a:spLocks noGrp="1"/>
          </p:cNvSpPr>
          <p:nvPr>
            <p:ph type="dt" sz="half" idx="10"/>
          </p:nvPr>
        </p:nvSpPr>
        <p:spPr/>
        <p:txBody>
          <a:bodyPr/>
          <a:lstStyle/>
          <a:p>
            <a:fld id="{E0A682CA-8092-4780-9FAC-521327DC8A9D}" type="datetimeFigureOut">
              <a:rPr lang="en-US" smtClean="0"/>
              <a:t>11/15/2024</a:t>
            </a:fld>
            <a:endParaRPr lang="en-US"/>
          </a:p>
        </p:txBody>
      </p:sp>
      <p:sp>
        <p:nvSpPr>
          <p:cNvPr id="8" name="Footer Placeholder 7">
            <a:extLst>
              <a:ext uri="{FF2B5EF4-FFF2-40B4-BE49-F238E27FC236}">
                <a16:creationId xmlns:a16="http://schemas.microsoft.com/office/drawing/2014/main" id="{12A351F0-9051-0151-5DF4-D652F38455E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4CBE0B5-8B3F-0A9C-2C67-F175355A5FCC}"/>
              </a:ext>
            </a:extLst>
          </p:cNvPr>
          <p:cNvSpPr>
            <a:spLocks noGrp="1"/>
          </p:cNvSpPr>
          <p:nvPr>
            <p:ph type="sldNum" sz="quarter" idx="12"/>
          </p:nvPr>
        </p:nvSpPr>
        <p:spPr/>
        <p:txBody>
          <a:bodyPr/>
          <a:lstStyle/>
          <a:p>
            <a:fld id="{D608A140-55D8-4615-9238-8362B8917337}" type="slidenum">
              <a:rPr lang="en-US" smtClean="0"/>
              <a:t>‹#›</a:t>
            </a:fld>
            <a:endParaRPr lang="en-US"/>
          </a:p>
        </p:txBody>
      </p:sp>
    </p:spTree>
    <p:extLst>
      <p:ext uri="{BB962C8B-B14F-4D97-AF65-F5344CB8AC3E}">
        <p14:creationId xmlns:p14="http://schemas.microsoft.com/office/powerpoint/2010/main" val="761920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5EF23-3D7F-3553-08D8-D149E0EBABD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07BDB9-2A80-333C-76E4-D4B2341DCFA3}"/>
              </a:ext>
            </a:extLst>
          </p:cNvPr>
          <p:cNvSpPr>
            <a:spLocks noGrp="1"/>
          </p:cNvSpPr>
          <p:nvPr>
            <p:ph type="dt" sz="half" idx="10"/>
          </p:nvPr>
        </p:nvSpPr>
        <p:spPr/>
        <p:txBody>
          <a:bodyPr/>
          <a:lstStyle/>
          <a:p>
            <a:fld id="{E0A682CA-8092-4780-9FAC-521327DC8A9D}" type="datetimeFigureOut">
              <a:rPr lang="en-US" smtClean="0"/>
              <a:t>11/15/2024</a:t>
            </a:fld>
            <a:endParaRPr lang="en-US"/>
          </a:p>
        </p:txBody>
      </p:sp>
      <p:sp>
        <p:nvSpPr>
          <p:cNvPr id="4" name="Footer Placeholder 3">
            <a:extLst>
              <a:ext uri="{FF2B5EF4-FFF2-40B4-BE49-F238E27FC236}">
                <a16:creationId xmlns:a16="http://schemas.microsoft.com/office/drawing/2014/main" id="{4678410E-C4B9-140E-DEB6-D2367A2748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66EB94D-301C-0DB9-C727-5DCB58DA9741}"/>
              </a:ext>
            </a:extLst>
          </p:cNvPr>
          <p:cNvSpPr>
            <a:spLocks noGrp="1"/>
          </p:cNvSpPr>
          <p:nvPr>
            <p:ph type="sldNum" sz="quarter" idx="12"/>
          </p:nvPr>
        </p:nvSpPr>
        <p:spPr/>
        <p:txBody>
          <a:bodyPr/>
          <a:lstStyle/>
          <a:p>
            <a:fld id="{D608A140-55D8-4615-9238-8362B8917337}" type="slidenum">
              <a:rPr lang="en-US" smtClean="0"/>
              <a:t>‹#›</a:t>
            </a:fld>
            <a:endParaRPr lang="en-US"/>
          </a:p>
        </p:txBody>
      </p:sp>
    </p:spTree>
    <p:extLst>
      <p:ext uri="{BB962C8B-B14F-4D97-AF65-F5344CB8AC3E}">
        <p14:creationId xmlns:p14="http://schemas.microsoft.com/office/powerpoint/2010/main" val="788681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2769BF-8992-982B-D63C-A5DCA40E1612}"/>
              </a:ext>
            </a:extLst>
          </p:cNvPr>
          <p:cNvSpPr>
            <a:spLocks noGrp="1"/>
          </p:cNvSpPr>
          <p:nvPr>
            <p:ph type="dt" sz="half" idx="10"/>
          </p:nvPr>
        </p:nvSpPr>
        <p:spPr/>
        <p:txBody>
          <a:bodyPr/>
          <a:lstStyle/>
          <a:p>
            <a:fld id="{E0A682CA-8092-4780-9FAC-521327DC8A9D}" type="datetimeFigureOut">
              <a:rPr lang="en-US" smtClean="0"/>
              <a:t>11/15/2024</a:t>
            </a:fld>
            <a:endParaRPr lang="en-US"/>
          </a:p>
        </p:txBody>
      </p:sp>
      <p:sp>
        <p:nvSpPr>
          <p:cNvPr id="3" name="Footer Placeholder 2">
            <a:extLst>
              <a:ext uri="{FF2B5EF4-FFF2-40B4-BE49-F238E27FC236}">
                <a16:creationId xmlns:a16="http://schemas.microsoft.com/office/drawing/2014/main" id="{B7C56BA9-3EFC-46D2-7980-CD37A928A2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D6F946-F3DE-DF0B-CD3A-CFB0EF7E8D0A}"/>
              </a:ext>
            </a:extLst>
          </p:cNvPr>
          <p:cNvSpPr>
            <a:spLocks noGrp="1"/>
          </p:cNvSpPr>
          <p:nvPr>
            <p:ph type="sldNum" sz="quarter" idx="12"/>
          </p:nvPr>
        </p:nvSpPr>
        <p:spPr/>
        <p:txBody>
          <a:bodyPr/>
          <a:lstStyle/>
          <a:p>
            <a:fld id="{D608A140-55D8-4615-9238-8362B8917337}" type="slidenum">
              <a:rPr lang="en-US" smtClean="0"/>
              <a:t>‹#›</a:t>
            </a:fld>
            <a:endParaRPr lang="en-US"/>
          </a:p>
        </p:txBody>
      </p:sp>
    </p:spTree>
    <p:extLst>
      <p:ext uri="{BB962C8B-B14F-4D97-AF65-F5344CB8AC3E}">
        <p14:creationId xmlns:p14="http://schemas.microsoft.com/office/powerpoint/2010/main" val="654532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92EFF-BF25-13F8-DADB-F834A3B2CC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708065-F26E-D062-DC65-06F97D48DB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19B65C3-6F72-F45B-2DD6-6DEEA515E3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DD50D5-182C-1FC1-E6E0-F8F10AA986AD}"/>
              </a:ext>
            </a:extLst>
          </p:cNvPr>
          <p:cNvSpPr>
            <a:spLocks noGrp="1"/>
          </p:cNvSpPr>
          <p:nvPr>
            <p:ph type="dt" sz="half" idx="10"/>
          </p:nvPr>
        </p:nvSpPr>
        <p:spPr/>
        <p:txBody>
          <a:bodyPr/>
          <a:lstStyle/>
          <a:p>
            <a:fld id="{E0A682CA-8092-4780-9FAC-521327DC8A9D}" type="datetimeFigureOut">
              <a:rPr lang="en-US" smtClean="0"/>
              <a:t>11/15/2024</a:t>
            </a:fld>
            <a:endParaRPr lang="en-US"/>
          </a:p>
        </p:txBody>
      </p:sp>
      <p:sp>
        <p:nvSpPr>
          <p:cNvPr id="6" name="Footer Placeholder 5">
            <a:extLst>
              <a:ext uri="{FF2B5EF4-FFF2-40B4-BE49-F238E27FC236}">
                <a16:creationId xmlns:a16="http://schemas.microsoft.com/office/drawing/2014/main" id="{28FBA66D-98DB-92EE-EF8A-A79D8E0C9B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04D3AF-F612-6111-404A-9E999B2EA05D}"/>
              </a:ext>
            </a:extLst>
          </p:cNvPr>
          <p:cNvSpPr>
            <a:spLocks noGrp="1"/>
          </p:cNvSpPr>
          <p:nvPr>
            <p:ph type="sldNum" sz="quarter" idx="12"/>
          </p:nvPr>
        </p:nvSpPr>
        <p:spPr/>
        <p:txBody>
          <a:bodyPr/>
          <a:lstStyle/>
          <a:p>
            <a:fld id="{D608A140-55D8-4615-9238-8362B8917337}" type="slidenum">
              <a:rPr lang="en-US" smtClean="0"/>
              <a:t>‹#›</a:t>
            </a:fld>
            <a:endParaRPr lang="en-US"/>
          </a:p>
        </p:txBody>
      </p:sp>
    </p:spTree>
    <p:extLst>
      <p:ext uri="{BB962C8B-B14F-4D97-AF65-F5344CB8AC3E}">
        <p14:creationId xmlns:p14="http://schemas.microsoft.com/office/powerpoint/2010/main" val="3055077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FA508-A752-CBC2-C07F-39D1BD488A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285C7D-4526-FD04-87B1-617F1A44A6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941B00B-0F66-90FE-6DE3-174614BF7D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34424A-EC31-DD93-224B-C47A02678317}"/>
              </a:ext>
            </a:extLst>
          </p:cNvPr>
          <p:cNvSpPr>
            <a:spLocks noGrp="1"/>
          </p:cNvSpPr>
          <p:nvPr>
            <p:ph type="dt" sz="half" idx="10"/>
          </p:nvPr>
        </p:nvSpPr>
        <p:spPr/>
        <p:txBody>
          <a:bodyPr/>
          <a:lstStyle/>
          <a:p>
            <a:fld id="{E0A682CA-8092-4780-9FAC-521327DC8A9D}" type="datetimeFigureOut">
              <a:rPr lang="en-US" smtClean="0"/>
              <a:t>11/15/2024</a:t>
            </a:fld>
            <a:endParaRPr lang="en-US"/>
          </a:p>
        </p:txBody>
      </p:sp>
      <p:sp>
        <p:nvSpPr>
          <p:cNvPr id="6" name="Footer Placeholder 5">
            <a:extLst>
              <a:ext uri="{FF2B5EF4-FFF2-40B4-BE49-F238E27FC236}">
                <a16:creationId xmlns:a16="http://schemas.microsoft.com/office/drawing/2014/main" id="{2BBD9156-0B4E-72DE-90E2-4738BF46C8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F50D4A-56D2-B658-CF66-7FC881C429E6}"/>
              </a:ext>
            </a:extLst>
          </p:cNvPr>
          <p:cNvSpPr>
            <a:spLocks noGrp="1"/>
          </p:cNvSpPr>
          <p:nvPr>
            <p:ph type="sldNum" sz="quarter" idx="12"/>
          </p:nvPr>
        </p:nvSpPr>
        <p:spPr/>
        <p:txBody>
          <a:bodyPr/>
          <a:lstStyle/>
          <a:p>
            <a:fld id="{D608A140-55D8-4615-9238-8362B8917337}" type="slidenum">
              <a:rPr lang="en-US" smtClean="0"/>
              <a:t>‹#›</a:t>
            </a:fld>
            <a:endParaRPr lang="en-US"/>
          </a:p>
        </p:txBody>
      </p:sp>
    </p:spTree>
    <p:extLst>
      <p:ext uri="{BB962C8B-B14F-4D97-AF65-F5344CB8AC3E}">
        <p14:creationId xmlns:p14="http://schemas.microsoft.com/office/powerpoint/2010/main" val="3942888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D14802-A4E8-366F-192F-4A940B66ED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EF30D8C-BD32-757A-8B2F-F983AAF11E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D1A847-712E-E4E1-A148-5D91287E03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A682CA-8092-4780-9FAC-521327DC8A9D}" type="datetimeFigureOut">
              <a:rPr lang="en-US" smtClean="0"/>
              <a:t>11/15/2024</a:t>
            </a:fld>
            <a:endParaRPr lang="en-US"/>
          </a:p>
        </p:txBody>
      </p:sp>
      <p:sp>
        <p:nvSpPr>
          <p:cNvPr id="5" name="Footer Placeholder 4">
            <a:extLst>
              <a:ext uri="{FF2B5EF4-FFF2-40B4-BE49-F238E27FC236}">
                <a16:creationId xmlns:a16="http://schemas.microsoft.com/office/drawing/2014/main" id="{889AB163-1315-BA0F-2C92-F445584CB8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D92EB65-BB68-C49F-2478-8889F65964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08A140-55D8-4615-9238-8362B8917337}" type="slidenum">
              <a:rPr lang="en-US" smtClean="0"/>
              <a:t>‹#›</a:t>
            </a:fld>
            <a:endParaRPr lang="en-US"/>
          </a:p>
        </p:txBody>
      </p:sp>
    </p:spTree>
    <p:extLst>
      <p:ext uri="{BB962C8B-B14F-4D97-AF65-F5344CB8AC3E}">
        <p14:creationId xmlns:p14="http://schemas.microsoft.com/office/powerpoint/2010/main" val="918858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A2D66-2EA7-7A90-8BE1-94BF07B6E5FA}"/>
              </a:ext>
            </a:extLst>
          </p:cNvPr>
          <p:cNvSpPr>
            <a:spLocks noGrp="1"/>
          </p:cNvSpPr>
          <p:nvPr>
            <p:ph type="title"/>
          </p:nvPr>
        </p:nvSpPr>
        <p:spPr/>
        <p:txBody>
          <a:bodyPr/>
          <a:lstStyle/>
          <a:p>
            <a:r>
              <a:rPr lang="en-US" dirty="0"/>
              <a:t>Nelson</a:t>
            </a:r>
          </a:p>
        </p:txBody>
      </p:sp>
      <p:sp>
        <p:nvSpPr>
          <p:cNvPr id="4" name="Content Placeholder 2">
            <a:extLst>
              <a:ext uri="{FF2B5EF4-FFF2-40B4-BE49-F238E27FC236}">
                <a16:creationId xmlns:a16="http://schemas.microsoft.com/office/drawing/2014/main" id="{A3D5F216-647A-B443-6B28-2119D9E405F7}"/>
              </a:ext>
            </a:extLst>
          </p:cNvPr>
          <p:cNvSpPr>
            <a:spLocks noGrp="1"/>
          </p:cNvSpPr>
          <p:nvPr>
            <p:ph idx="1"/>
          </p:nvPr>
        </p:nvSpPr>
        <p:spPr>
          <a:xfrm>
            <a:off x="838200" y="1579543"/>
            <a:ext cx="5257800" cy="4351338"/>
          </a:xfrm>
        </p:spPr>
        <p:txBody>
          <a:bodyPr>
            <a:noAutofit/>
          </a:bodyPr>
          <a:lstStyle/>
          <a:p>
            <a:r>
              <a:rPr lang="en-GB" sz="1800" dirty="0"/>
              <a:t>63-year-old man who works as a delivery driver</a:t>
            </a:r>
          </a:p>
          <a:p>
            <a:r>
              <a:rPr lang="en-GB" sz="1800" dirty="0"/>
              <a:t>Attends clinic for his annual medication review</a:t>
            </a:r>
          </a:p>
          <a:p>
            <a:r>
              <a:rPr lang="en-GB" sz="1800" dirty="0"/>
              <a:t>Mentions recent weight gain, particularly around his abdomen</a:t>
            </a:r>
          </a:p>
          <a:p>
            <a:r>
              <a:rPr lang="en-GB" sz="1800" dirty="0"/>
              <a:t>Medical history</a:t>
            </a:r>
          </a:p>
          <a:p>
            <a:pPr lvl="1">
              <a:buFont typeface="Courier New" panose="02070309020205020404" pitchFamily="49" charset="0"/>
              <a:buChar char="o"/>
            </a:pPr>
            <a:r>
              <a:rPr lang="en-GB" sz="1400" dirty="0"/>
              <a:t>hypertension</a:t>
            </a:r>
          </a:p>
          <a:p>
            <a:pPr lvl="1">
              <a:buFont typeface="Courier New" panose="02070309020205020404" pitchFamily="49" charset="0"/>
              <a:buChar char="o"/>
            </a:pPr>
            <a:r>
              <a:rPr lang="en-GB" sz="1400" dirty="0"/>
              <a:t>hyperlipidaemia</a:t>
            </a:r>
          </a:p>
          <a:p>
            <a:r>
              <a:rPr lang="en-GB" sz="1800" dirty="0"/>
              <a:t>Grandfather had type 2 diabetes</a:t>
            </a:r>
            <a:endParaRPr lang="en-US" sz="1800" dirty="0"/>
          </a:p>
        </p:txBody>
      </p:sp>
      <p:grpSp>
        <p:nvGrpSpPr>
          <p:cNvPr id="6" name="Group 5">
            <a:extLst>
              <a:ext uri="{FF2B5EF4-FFF2-40B4-BE49-F238E27FC236}">
                <a16:creationId xmlns:a16="http://schemas.microsoft.com/office/drawing/2014/main" id="{10E7A212-CA66-208A-1EE8-74ADFEE809DC}"/>
              </a:ext>
            </a:extLst>
          </p:cNvPr>
          <p:cNvGrpSpPr/>
          <p:nvPr/>
        </p:nvGrpSpPr>
        <p:grpSpPr>
          <a:xfrm>
            <a:off x="5822911" y="-209058"/>
            <a:ext cx="6875160" cy="7030276"/>
            <a:chOff x="22280401" y="5941552"/>
            <a:chExt cx="10070133" cy="10070133"/>
          </a:xfrm>
        </p:grpSpPr>
        <p:pic>
          <p:nvPicPr>
            <p:cNvPr id="7" name="Graphic 6" descr="Clipboard outline">
              <a:extLst>
                <a:ext uri="{FF2B5EF4-FFF2-40B4-BE49-F238E27FC236}">
                  <a16:creationId xmlns:a16="http://schemas.microsoft.com/office/drawing/2014/main" id="{2E4A51EC-8C1D-8204-1711-F60DE9E6CA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280401" y="5941552"/>
              <a:ext cx="10070133" cy="10070133"/>
            </a:xfrm>
            <a:prstGeom prst="rect">
              <a:avLst/>
            </a:prstGeom>
          </p:spPr>
        </p:pic>
        <p:sp>
          <p:nvSpPr>
            <p:cNvPr id="8" name="Content Placeholder 2">
              <a:extLst>
                <a:ext uri="{FF2B5EF4-FFF2-40B4-BE49-F238E27FC236}">
                  <a16:creationId xmlns:a16="http://schemas.microsoft.com/office/drawing/2014/main" id="{B481E7B0-A92C-DAE0-3E3A-ED3D2610B404}"/>
                </a:ext>
              </a:extLst>
            </p:cNvPr>
            <p:cNvSpPr txBox="1">
              <a:spLocks/>
            </p:cNvSpPr>
            <p:nvPr/>
          </p:nvSpPr>
          <p:spPr>
            <a:xfrm>
              <a:off x="24427232" y="8781056"/>
              <a:ext cx="6128919" cy="5677794"/>
            </a:xfrm>
            <a:prstGeom prst="rect">
              <a:avLst/>
            </a:prstGeom>
            <a:noFill/>
            <a:ln w="19050">
              <a:noFill/>
            </a:ln>
          </p:spPr>
          <p:txBody>
            <a:bodyPr wrap="square" lIns="180000" tIns="90000" rIns="180000" bIns="90000">
              <a:noAutofit/>
            </a:bodyPr>
            <a:lstStyle>
              <a:lvl1pPr marL="266700" indent="-266700" algn="l" defTabSz="914400" rtl="0" eaLnBrk="1" latinLnBrk="0" hangingPunct="1">
                <a:lnSpc>
                  <a:spcPct val="100000"/>
                </a:lnSpc>
                <a:spcBef>
                  <a:spcPts val="1200"/>
                </a:spcBef>
                <a:buClr>
                  <a:srgbClr val="662483"/>
                </a:buClr>
                <a:buFont typeface="Arial" panose="020B0604020202020204" pitchFamily="34" charset="0"/>
                <a:buChar char="•"/>
                <a:defRPr sz="2200" kern="1200">
                  <a:solidFill>
                    <a:schemeClr val="tx1"/>
                  </a:solidFill>
                  <a:latin typeface="+mn-lt"/>
                  <a:ea typeface="+mn-ea"/>
                  <a:cs typeface="+mn-cs"/>
                </a:defRPr>
              </a:lvl1pPr>
              <a:lvl2pPr marL="542925" indent="-276225" algn="l" defTabSz="914400" rtl="0" eaLnBrk="1" latinLnBrk="0" hangingPunct="1">
                <a:lnSpc>
                  <a:spcPct val="100000"/>
                </a:lnSpc>
                <a:spcBef>
                  <a:spcPts val="600"/>
                </a:spcBef>
                <a:buClr>
                  <a:srgbClr val="662483"/>
                </a:buClr>
                <a:buFont typeface="Arial" panose="020B0604020202020204" pitchFamily="34" charset="0"/>
                <a:buChar char="•"/>
                <a:defRPr sz="2000" kern="1200">
                  <a:solidFill>
                    <a:schemeClr val="tx1"/>
                  </a:solidFill>
                  <a:latin typeface="+mn-lt"/>
                  <a:ea typeface="+mn-ea"/>
                  <a:cs typeface="+mn-cs"/>
                </a:defRPr>
              </a:lvl2pPr>
              <a:lvl3pPr marL="809625" indent="-266700" algn="l" defTabSz="914400" rtl="0" eaLnBrk="1" latinLnBrk="0" hangingPunct="1">
                <a:lnSpc>
                  <a:spcPct val="100000"/>
                </a:lnSpc>
                <a:spcBef>
                  <a:spcPts val="300"/>
                </a:spcBef>
                <a:buClr>
                  <a:srgbClr val="662483"/>
                </a:buClr>
                <a:buFont typeface="Arial" panose="020B0604020202020204" pitchFamily="34" charset="0"/>
                <a:buChar char="•"/>
                <a:defRPr sz="1800" kern="1200">
                  <a:solidFill>
                    <a:schemeClr val="tx1"/>
                  </a:solidFill>
                  <a:latin typeface="+mn-lt"/>
                  <a:ea typeface="+mn-ea"/>
                  <a:cs typeface="+mn-cs"/>
                </a:defRPr>
              </a:lvl3pPr>
              <a:lvl4pPr marL="1076325" indent="-266700" algn="l" defTabSz="914400" rtl="0" eaLnBrk="1" latinLnBrk="0" hangingPunct="1">
                <a:lnSpc>
                  <a:spcPct val="100000"/>
                </a:lnSpc>
                <a:spcBef>
                  <a:spcPts val="300"/>
                </a:spcBef>
                <a:buClr>
                  <a:srgbClr val="662483"/>
                </a:buClr>
                <a:buFont typeface="Arial" panose="020B0604020202020204" pitchFamily="34" charset="0"/>
                <a:buChar char="•"/>
                <a:defRPr sz="1600" kern="1200">
                  <a:solidFill>
                    <a:schemeClr val="tx1"/>
                  </a:solidFill>
                  <a:latin typeface="+mn-lt"/>
                  <a:ea typeface="+mn-ea"/>
                  <a:cs typeface="+mn-cs"/>
                </a:defRPr>
              </a:lvl4pPr>
              <a:lvl5pPr marL="1343025" indent="-266700" algn="l" defTabSz="914400" rtl="0" eaLnBrk="1" latinLnBrk="0" hangingPunct="1">
                <a:lnSpc>
                  <a:spcPct val="100000"/>
                </a:lnSpc>
                <a:spcBef>
                  <a:spcPts val="300"/>
                </a:spcBef>
                <a:buClr>
                  <a:srgbClr val="66248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900"/>
                </a:spcBef>
                <a:spcAft>
                  <a:spcPts val="0"/>
                </a:spcAft>
                <a:buClr>
                  <a:srgbClr val="662483"/>
                </a:buClr>
                <a:buSzTx/>
                <a:buFont typeface="Arial" panose="020B0604020202020204" pitchFamily="34" charset="0"/>
                <a:buNone/>
                <a:tabLst>
                  <a:tab pos="2057400" algn="l"/>
                </a:tabLst>
                <a:defRPr/>
              </a:pPr>
              <a:r>
                <a:rPr kumimoji="0" lang="en-GB" sz="1800" b="1" i="0" u="none" strike="noStrike" kern="1200" cap="none" spc="0" normalizeH="0" baseline="0" noProof="0" dirty="0">
                  <a:ln>
                    <a:noFill/>
                  </a:ln>
                  <a:solidFill>
                    <a:srgbClr val="000000"/>
                  </a:solidFill>
                  <a:effectLst/>
                  <a:uLnTx/>
                  <a:uFillTx/>
                  <a:latin typeface="Calibri"/>
                  <a:ea typeface="+mn-ea"/>
                  <a:cs typeface="+mn-cs"/>
                </a:rPr>
                <a:t>Clinical chemistry</a:t>
              </a:r>
            </a:p>
            <a:p>
              <a:pPr marL="0" marR="0" lvl="0" indent="0" algn="l" defTabSz="914400" rtl="0" eaLnBrk="1" fontAlgn="auto" latinLnBrk="0" hangingPunct="1">
                <a:lnSpc>
                  <a:spcPct val="100000"/>
                </a:lnSpc>
                <a:spcBef>
                  <a:spcPts val="900"/>
                </a:spcBef>
                <a:spcAft>
                  <a:spcPts val="0"/>
                </a:spcAft>
                <a:buClr>
                  <a:srgbClr val="662483"/>
                </a:buClr>
                <a:buSzTx/>
                <a:buFont typeface="Arial" panose="020B0604020202020204" pitchFamily="34" charset="0"/>
                <a:buNone/>
                <a:tabLst>
                  <a:tab pos="1852613" algn="l"/>
                </a:tabLst>
                <a:defRPr/>
              </a:pPr>
              <a:r>
                <a:rPr kumimoji="0" lang="en-GB" sz="1800" b="0" i="0" u="none" strike="noStrike" kern="1200" cap="none" spc="0" normalizeH="0" baseline="0" noProof="0" dirty="0">
                  <a:ln>
                    <a:noFill/>
                  </a:ln>
                  <a:solidFill>
                    <a:srgbClr val="000000"/>
                  </a:solidFill>
                  <a:effectLst/>
                  <a:uLnTx/>
                  <a:uFillTx/>
                  <a:latin typeface="Calibri"/>
                  <a:ea typeface="+mn-ea"/>
                  <a:cs typeface="+mn-cs"/>
                </a:rPr>
                <a:t>LDL-cholesterol: 88 mg/dl</a:t>
              </a:r>
            </a:p>
            <a:p>
              <a:pPr marL="0" marR="0" lvl="0" indent="0" algn="l" defTabSz="914400" rtl="0" eaLnBrk="1" fontAlgn="auto" latinLnBrk="0" hangingPunct="1">
                <a:lnSpc>
                  <a:spcPct val="100000"/>
                </a:lnSpc>
                <a:spcBef>
                  <a:spcPts val="900"/>
                </a:spcBef>
                <a:spcAft>
                  <a:spcPts val="0"/>
                </a:spcAft>
                <a:buClr>
                  <a:srgbClr val="662483"/>
                </a:buClr>
                <a:buSzTx/>
                <a:buFont typeface="Arial" panose="020B0604020202020204" pitchFamily="34" charset="0"/>
                <a:buNone/>
                <a:tabLst>
                  <a:tab pos="1852613" algn="l"/>
                </a:tabLst>
                <a:defRPr/>
              </a:pPr>
              <a:r>
                <a:rPr kumimoji="0" lang="en-GB" sz="1800" b="0" i="0" u="none" strike="noStrike" kern="1200" cap="none" spc="0" normalizeH="0" baseline="0" noProof="0" dirty="0">
                  <a:ln>
                    <a:noFill/>
                  </a:ln>
                  <a:solidFill>
                    <a:srgbClr val="000000"/>
                  </a:solidFill>
                  <a:effectLst/>
                  <a:uLnTx/>
                  <a:uFillTx/>
                  <a:latin typeface="Calibri"/>
                  <a:ea typeface="+mn-ea"/>
                  <a:cs typeface="+mn-cs"/>
                </a:rPr>
                <a:t>HDL-cholesterol: 48 mg/dl</a:t>
              </a:r>
            </a:p>
            <a:p>
              <a:pPr marL="0" marR="0" lvl="0" indent="0" algn="l" defTabSz="914400" rtl="0" eaLnBrk="1" fontAlgn="auto" latinLnBrk="0" hangingPunct="1">
                <a:lnSpc>
                  <a:spcPct val="100000"/>
                </a:lnSpc>
                <a:spcBef>
                  <a:spcPts val="900"/>
                </a:spcBef>
                <a:spcAft>
                  <a:spcPts val="0"/>
                </a:spcAft>
                <a:buClr>
                  <a:srgbClr val="662483"/>
                </a:buClr>
                <a:buSzTx/>
                <a:buFont typeface="Arial" panose="020B0604020202020204" pitchFamily="34" charset="0"/>
                <a:buNone/>
                <a:tabLst>
                  <a:tab pos="1852613" algn="l"/>
                </a:tabLst>
                <a:defRPr/>
              </a:pPr>
              <a:r>
                <a:rPr kumimoji="0" lang="en-GB" sz="1800" b="0" i="0" u="none" strike="noStrike" kern="1200" cap="none" spc="0" normalizeH="0" baseline="0" noProof="0" dirty="0">
                  <a:ln>
                    <a:noFill/>
                  </a:ln>
                  <a:solidFill>
                    <a:srgbClr val="000000"/>
                  </a:solidFill>
                  <a:effectLst/>
                  <a:uLnTx/>
                  <a:uFillTx/>
                  <a:latin typeface="Calibri"/>
                  <a:ea typeface="+mn-ea"/>
                  <a:cs typeface="+mn-cs"/>
                </a:rPr>
                <a:t>Triglycerides: 135 mg/dl</a:t>
              </a:r>
            </a:p>
            <a:p>
              <a:pPr marL="0" marR="0" lvl="0" indent="0" algn="l" defTabSz="914400" rtl="0" eaLnBrk="1" fontAlgn="auto" latinLnBrk="0" hangingPunct="1">
                <a:lnSpc>
                  <a:spcPct val="100000"/>
                </a:lnSpc>
                <a:spcBef>
                  <a:spcPts val="900"/>
                </a:spcBef>
                <a:spcAft>
                  <a:spcPts val="0"/>
                </a:spcAft>
                <a:buClr>
                  <a:srgbClr val="662483"/>
                </a:buClr>
                <a:buSzTx/>
                <a:buFont typeface="Arial" panose="020B0604020202020204" pitchFamily="34" charset="0"/>
                <a:buNone/>
                <a:tabLst>
                  <a:tab pos="1852613" algn="l"/>
                </a:tabLst>
                <a:defRPr/>
              </a:pPr>
              <a:r>
                <a:rPr kumimoji="0" lang="en-GB" sz="1800" b="0" i="0" u="none" strike="noStrike" kern="1200" cap="none" spc="0" normalizeH="0" baseline="0" noProof="0" dirty="0">
                  <a:ln>
                    <a:noFill/>
                  </a:ln>
                  <a:solidFill>
                    <a:srgbClr val="000000"/>
                  </a:solidFill>
                  <a:effectLst/>
                  <a:uLnTx/>
                  <a:uFillTx/>
                  <a:latin typeface="Calibri"/>
                  <a:ea typeface="+mn-ea"/>
                  <a:cs typeface="+mn-cs"/>
                </a:rPr>
                <a:t>BP: 152/85 mmHg</a:t>
              </a:r>
            </a:p>
            <a:p>
              <a:pPr marL="0" marR="0" lvl="0" indent="0" algn="l" defTabSz="914400" rtl="0" eaLnBrk="1" fontAlgn="auto" latinLnBrk="0" hangingPunct="1">
                <a:lnSpc>
                  <a:spcPct val="100000"/>
                </a:lnSpc>
                <a:spcBef>
                  <a:spcPts val="900"/>
                </a:spcBef>
                <a:spcAft>
                  <a:spcPts val="0"/>
                </a:spcAft>
                <a:buClr>
                  <a:srgbClr val="662483"/>
                </a:buClr>
                <a:buSzTx/>
                <a:buFont typeface="Arial" panose="020B0604020202020204" pitchFamily="34" charset="0"/>
                <a:buNone/>
                <a:tabLst>
                  <a:tab pos="1852613" algn="l"/>
                </a:tabLst>
                <a:defRPr/>
              </a:pPr>
              <a:r>
                <a:rPr kumimoji="0" lang="en-GB" sz="1800" b="0" i="0" u="none" strike="noStrike" kern="1200" cap="none" spc="0" normalizeH="0" baseline="0" noProof="0" dirty="0">
                  <a:ln>
                    <a:noFill/>
                  </a:ln>
                  <a:solidFill>
                    <a:srgbClr val="000000"/>
                  </a:solidFill>
                  <a:effectLst/>
                  <a:uLnTx/>
                  <a:uFillTx/>
                  <a:latin typeface="Calibri"/>
                  <a:ea typeface="+mn-ea"/>
                  <a:cs typeface="+mn-cs"/>
                </a:rPr>
                <a:t>Waist circumference: 106 cm</a:t>
              </a:r>
            </a:p>
            <a:p>
              <a:pPr marL="0" marR="0" lvl="0" indent="0" algn="l" defTabSz="914400" rtl="0" eaLnBrk="1" fontAlgn="auto" latinLnBrk="0" hangingPunct="1">
                <a:lnSpc>
                  <a:spcPct val="100000"/>
                </a:lnSpc>
                <a:spcBef>
                  <a:spcPts val="900"/>
                </a:spcBef>
                <a:spcAft>
                  <a:spcPts val="0"/>
                </a:spcAft>
                <a:buClr>
                  <a:srgbClr val="662483"/>
                </a:buClr>
                <a:buSzTx/>
                <a:buFont typeface="Arial" panose="020B0604020202020204" pitchFamily="34" charset="0"/>
                <a:buNone/>
                <a:tabLst>
                  <a:tab pos="1852613" algn="l"/>
                </a:tabLst>
                <a:defRPr/>
              </a:pPr>
              <a:r>
                <a:rPr kumimoji="0" lang="en-GB" sz="1800" b="0" i="0" u="none" strike="noStrike" kern="1200" cap="none" spc="0" normalizeH="0" baseline="0" noProof="0" dirty="0">
                  <a:ln>
                    <a:noFill/>
                  </a:ln>
                  <a:solidFill>
                    <a:srgbClr val="000000"/>
                  </a:solidFill>
                  <a:effectLst/>
                  <a:uLnTx/>
                  <a:uFillTx/>
                  <a:latin typeface="Calibri"/>
                  <a:ea typeface="+mn-ea"/>
                  <a:cs typeface="+mn-cs"/>
                </a:rPr>
                <a:t>Height: 181 cm</a:t>
              </a:r>
            </a:p>
            <a:p>
              <a:pPr marL="0" marR="0" lvl="0" indent="0" algn="l" defTabSz="914400" rtl="0" eaLnBrk="1" fontAlgn="auto" latinLnBrk="0" hangingPunct="1">
                <a:lnSpc>
                  <a:spcPct val="100000"/>
                </a:lnSpc>
                <a:spcBef>
                  <a:spcPts val="900"/>
                </a:spcBef>
                <a:spcAft>
                  <a:spcPts val="0"/>
                </a:spcAft>
                <a:buClr>
                  <a:srgbClr val="662483"/>
                </a:buClr>
                <a:buSzTx/>
                <a:buFont typeface="Arial" panose="020B0604020202020204" pitchFamily="34" charset="0"/>
                <a:buNone/>
                <a:tabLst>
                  <a:tab pos="1852613" algn="l"/>
                </a:tabLst>
                <a:defRPr/>
              </a:pPr>
              <a:r>
                <a:rPr kumimoji="0" lang="en-GB" sz="1800" b="0" i="0" u="none" strike="noStrike" kern="1200" cap="none" spc="0" normalizeH="0" baseline="0" noProof="0" dirty="0">
                  <a:ln>
                    <a:noFill/>
                  </a:ln>
                  <a:solidFill>
                    <a:srgbClr val="000000"/>
                  </a:solidFill>
                  <a:effectLst/>
                  <a:uLnTx/>
                  <a:uFillTx/>
                  <a:latin typeface="Calibri"/>
                  <a:ea typeface="+mn-ea"/>
                  <a:cs typeface="+mn-cs"/>
                </a:rPr>
                <a:t>Weight: 112 kg</a:t>
              </a:r>
            </a:p>
            <a:p>
              <a:pPr marL="0" marR="0" lvl="0" indent="0" algn="l" defTabSz="914400" rtl="0" eaLnBrk="1" fontAlgn="auto" latinLnBrk="0" hangingPunct="1">
                <a:lnSpc>
                  <a:spcPct val="100000"/>
                </a:lnSpc>
                <a:spcBef>
                  <a:spcPts val="900"/>
                </a:spcBef>
                <a:spcAft>
                  <a:spcPts val="0"/>
                </a:spcAft>
                <a:buClr>
                  <a:srgbClr val="662483"/>
                </a:buClr>
                <a:buSzTx/>
                <a:buFont typeface="Arial" panose="020B0604020202020204" pitchFamily="34" charset="0"/>
                <a:buNone/>
                <a:tabLst>
                  <a:tab pos="1852613" algn="l"/>
                </a:tabLst>
                <a:defRPr/>
              </a:pPr>
              <a:r>
                <a:rPr kumimoji="0" lang="en-GB" sz="1800" b="0" i="0" u="none" strike="noStrike" kern="1200" cap="none" spc="0" normalizeH="0" baseline="0" noProof="0" dirty="0">
                  <a:ln>
                    <a:noFill/>
                  </a:ln>
                  <a:solidFill>
                    <a:srgbClr val="000000"/>
                  </a:solidFill>
                  <a:effectLst/>
                  <a:uLnTx/>
                  <a:uFillTx/>
                  <a:latin typeface="Calibri"/>
                  <a:ea typeface="+mn-ea"/>
                  <a:cs typeface="+mn-cs"/>
                </a:rPr>
                <a:t>BMI: 34.2 kg/m</a:t>
              </a:r>
              <a:r>
                <a:rPr kumimoji="0" lang="en-GB" sz="1800" b="0" i="0" u="none" strike="noStrike" kern="1200" cap="none" spc="0" normalizeH="0" baseline="30000" noProof="0" dirty="0">
                  <a:ln>
                    <a:noFill/>
                  </a:ln>
                  <a:solidFill>
                    <a:srgbClr val="000000"/>
                  </a:solidFill>
                  <a:effectLst/>
                  <a:uLnTx/>
                  <a:uFillTx/>
                  <a:latin typeface="Calibri"/>
                  <a:ea typeface="+mn-ea"/>
                  <a:cs typeface="+mn-cs"/>
                </a:rPr>
                <a:t>2</a:t>
              </a:r>
            </a:p>
          </p:txBody>
        </p:sp>
      </p:grpSp>
      <p:sp>
        <p:nvSpPr>
          <p:cNvPr id="12" name="Rectangle 11">
            <a:extLst>
              <a:ext uri="{FF2B5EF4-FFF2-40B4-BE49-F238E27FC236}">
                <a16:creationId xmlns:a16="http://schemas.microsoft.com/office/drawing/2014/main" id="{27267AC7-E4DF-40C7-2931-8449B22F5845}"/>
              </a:ext>
            </a:extLst>
          </p:cNvPr>
          <p:cNvSpPr/>
          <p:nvPr/>
        </p:nvSpPr>
        <p:spPr>
          <a:xfrm>
            <a:off x="838200" y="4797627"/>
            <a:ext cx="5658853" cy="1879015"/>
          </a:xfrm>
          <a:prstGeom prst="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1200"/>
              </a:spcBef>
              <a:spcAft>
                <a:spcPts val="0"/>
              </a:spcAft>
              <a:buClr>
                <a:srgbClr val="662483"/>
              </a:buClr>
              <a:buSzTx/>
              <a:buFont typeface="Arial" panose="020B0604020202020204" pitchFamily="34" charset="0"/>
              <a:buNone/>
              <a:tabLst/>
              <a:defRPr/>
            </a:pPr>
            <a:r>
              <a:rPr kumimoji="0" lang="en-GB" sz="1800" b="1" i="0" u="none" strike="noStrike" kern="1200" cap="none" spc="0" normalizeH="0" baseline="0" noProof="0" dirty="0">
                <a:ln>
                  <a:noFill/>
                </a:ln>
                <a:solidFill>
                  <a:srgbClr val="000000"/>
                </a:solidFill>
                <a:effectLst/>
                <a:uLnTx/>
                <a:uFillTx/>
                <a:latin typeface="Calibri"/>
                <a:ea typeface="+mn-ea"/>
                <a:cs typeface="+mn-cs"/>
              </a:rPr>
              <a:t>Current medication </a:t>
            </a:r>
          </a:p>
          <a:p>
            <a:pPr marL="266700" marR="0" lvl="0" indent="-266700" algn="l" defTabSz="914400" rtl="0" eaLnBrk="1" fontAlgn="auto" latinLnBrk="0" hangingPunct="1">
              <a:lnSpc>
                <a:spcPct val="100000"/>
              </a:lnSpc>
              <a:spcBef>
                <a:spcPts val="1200"/>
              </a:spcBef>
              <a:spcAft>
                <a:spcPts val="0"/>
              </a:spcAft>
              <a:buClr>
                <a:srgbClr val="662483"/>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libri"/>
                <a:ea typeface="+mn-ea"/>
                <a:cs typeface="+mn-cs"/>
              </a:rPr>
              <a:t>Enalapril: </a:t>
            </a:r>
            <a:r>
              <a:rPr lang="en-US" dirty="0">
                <a:solidFill>
                  <a:srgbClr val="000000"/>
                </a:solidFill>
                <a:latin typeface="Calibri"/>
              </a:rPr>
              <a:t>10</a:t>
            </a:r>
            <a:r>
              <a:rPr kumimoji="0" lang="en-US" sz="1800" b="0" i="0" u="none" strike="noStrike" kern="1200" cap="none" spc="0" normalizeH="0" baseline="0" noProof="0" dirty="0">
                <a:ln>
                  <a:noFill/>
                </a:ln>
                <a:solidFill>
                  <a:srgbClr val="000000"/>
                </a:solidFill>
                <a:effectLst/>
                <a:uLnTx/>
                <a:uFillTx/>
                <a:latin typeface="Calibri"/>
                <a:ea typeface="+mn-ea"/>
                <a:cs typeface="+mn-cs"/>
              </a:rPr>
              <a:t> mg/day</a:t>
            </a:r>
          </a:p>
          <a:p>
            <a:pPr marL="266700" marR="0" lvl="0" indent="-266700" algn="l" defTabSz="914400" rtl="0" eaLnBrk="1" fontAlgn="auto" latinLnBrk="0" hangingPunct="1">
              <a:lnSpc>
                <a:spcPct val="100000"/>
              </a:lnSpc>
              <a:spcBef>
                <a:spcPts val="1200"/>
              </a:spcBef>
              <a:spcAft>
                <a:spcPts val="0"/>
              </a:spcAft>
              <a:buClr>
                <a:srgbClr val="662483"/>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libri"/>
                <a:ea typeface="+mn-ea"/>
                <a:cs typeface="+mn-cs"/>
              </a:rPr>
              <a:t>Atorvastatin: 10 mg/day</a:t>
            </a:r>
          </a:p>
          <a:p>
            <a:pPr algn="ctr"/>
            <a:endParaRPr lang="en-US" dirty="0"/>
          </a:p>
        </p:txBody>
      </p:sp>
    </p:spTree>
    <p:extLst>
      <p:ext uri="{BB962C8B-B14F-4D97-AF65-F5344CB8AC3E}">
        <p14:creationId xmlns:p14="http://schemas.microsoft.com/office/powerpoint/2010/main" val="1402556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3E3F4-DE38-D5E8-477B-A2DB13AEEE06}"/>
              </a:ext>
            </a:extLst>
          </p:cNvPr>
          <p:cNvSpPr>
            <a:spLocks noGrp="1"/>
          </p:cNvSpPr>
          <p:nvPr>
            <p:ph type="title"/>
          </p:nvPr>
        </p:nvSpPr>
        <p:spPr/>
        <p:txBody>
          <a:bodyPr>
            <a:normAutofit/>
          </a:bodyPr>
          <a:lstStyle/>
          <a:p>
            <a:r>
              <a:rPr lang="en-US" sz="4000" dirty="0"/>
              <a:t>Risk factors </a:t>
            </a:r>
          </a:p>
        </p:txBody>
      </p:sp>
      <p:sp>
        <p:nvSpPr>
          <p:cNvPr id="3" name="Content Placeholder 2">
            <a:extLst>
              <a:ext uri="{FF2B5EF4-FFF2-40B4-BE49-F238E27FC236}">
                <a16:creationId xmlns:a16="http://schemas.microsoft.com/office/drawing/2014/main" id="{AC8D670D-2FEA-8464-B47E-8763AAB762D8}"/>
              </a:ext>
            </a:extLst>
          </p:cNvPr>
          <p:cNvSpPr>
            <a:spLocks noGrp="1"/>
          </p:cNvSpPr>
          <p:nvPr>
            <p:ph idx="1"/>
          </p:nvPr>
        </p:nvSpPr>
        <p:spPr>
          <a:xfrm>
            <a:off x="838200" y="2449285"/>
            <a:ext cx="10515600" cy="3727677"/>
          </a:xfrm>
        </p:spPr>
        <p:txBody>
          <a:bodyPr numCol="4">
            <a:normAutofit/>
          </a:bodyPr>
          <a:lstStyle/>
          <a:p>
            <a:r>
              <a:rPr lang="en-GB" sz="1800" dirty="0">
                <a:solidFill>
                  <a:schemeClr val="accent1"/>
                </a:solidFill>
              </a:rPr>
              <a:t>His clinical profile does not indicate increased risk</a:t>
            </a:r>
            <a:endParaRPr lang="en-US" sz="1800" dirty="0">
              <a:solidFill>
                <a:schemeClr val="accent1"/>
              </a:solidFill>
            </a:endParaRPr>
          </a:p>
          <a:p>
            <a:endParaRPr lang="en-US" sz="1800" dirty="0">
              <a:solidFill>
                <a:schemeClr val="accent3"/>
              </a:solidFill>
            </a:endParaRPr>
          </a:p>
          <a:p>
            <a:endParaRPr lang="en-US" sz="1800" dirty="0">
              <a:solidFill>
                <a:schemeClr val="accent3"/>
              </a:solidFill>
            </a:endParaRPr>
          </a:p>
          <a:p>
            <a:endParaRPr lang="en-US" sz="1800" dirty="0">
              <a:solidFill>
                <a:schemeClr val="accent3"/>
              </a:solidFill>
            </a:endParaRPr>
          </a:p>
          <a:p>
            <a:endParaRPr lang="en-US" sz="1800" dirty="0">
              <a:solidFill>
                <a:schemeClr val="accent3"/>
              </a:solidFill>
            </a:endParaRPr>
          </a:p>
          <a:p>
            <a:endParaRPr lang="en-US" sz="1800" dirty="0">
              <a:solidFill>
                <a:schemeClr val="accent3"/>
              </a:solidFill>
            </a:endParaRPr>
          </a:p>
          <a:p>
            <a:endParaRPr lang="en-US" sz="1800" dirty="0">
              <a:solidFill>
                <a:schemeClr val="accent3"/>
              </a:solidFill>
            </a:endParaRPr>
          </a:p>
          <a:p>
            <a:pPr marL="0" indent="0">
              <a:buNone/>
            </a:pPr>
            <a:endParaRPr lang="en-US" sz="1800" dirty="0">
              <a:solidFill>
                <a:schemeClr val="accent3"/>
              </a:solidFill>
            </a:endParaRPr>
          </a:p>
          <a:p>
            <a:r>
              <a:rPr lang="en-US" sz="1800" dirty="0">
                <a:solidFill>
                  <a:schemeClr val="accent1"/>
                </a:solidFill>
              </a:rPr>
              <a:t>Grandfather who had T2D</a:t>
            </a:r>
          </a:p>
          <a:p>
            <a:endParaRPr lang="en-US" sz="1800" dirty="0">
              <a:solidFill>
                <a:schemeClr val="accent3"/>
              </a:solidFill>
            </a:endParaRPr>
          </a:p>
          <a:p>
            <a:endParaRPr lang="en-US" sz="1800" dirty="0">
              <a:solidFill>
                <a:schemeClr val="accent3"/>
              </a:solidFill>
            </a:endParaRPr>
          </a:p>
          <a:p>
            <a:endParaRPr lang="en-US" sz="1800" dirty="0">
              <a:solidFill>
                <a:schemeClr val="accent3"/>
              </a:solidFill>
            </a:endParaRPr>
          </a:p>
          <a:p>
            <a:endParaRPr lang="en-US" sz="1800" dirty="0">
              <a:solidFill>
                <a:schemeClr val="accent3"/>
              </a:solidFill>
            </a:endParaRPr>
          </a:p>
          <a:p>
            <a:endParaRPr lang="en-US" sz="1800" dirty="0">
              <a:solidFill>
                <a:schemeClr val="accent3"/>
              </a:solidFill>
            </a:endParaRPr>
          </a:p>
          <a:p>
            <a:endParaRPr lang="en-US" sz="1800" dirty="0">
              <a:solidFill>
                <a:schemeClr val="accent3"/>
              </a:solidFill>
            </a:endParaRPr>
          </a:p>
          <a:p>
            <a:endParaRPr lang="en-US" sz="1800" dirty="0">
              <a:solidFill>
                <a:schemeClr val="accent3"/>
              </a:solidFill>
            </a:endParaRPr>
          </a:p>
          <a:p>
            <a:pPr marL="0" indent="0">
              <a:buNone/>
            </a:pPr>
            <a:endParaRPr lang="en-US" sz="1800" dirty="0">
              <a:solidFill>
                <a:schemeClr val="accent3"/>
              </a:solidFill>
            </a:endParaRPr>
          </a:p>
          <a:p>
            <a:r>
              <a:rPr lang="en-US" sz="1800" dirty="0">
                <a:solidFill>
                  <a:schemeClr val="accent1"/>
                </a:solidFill>
              </a:rPr>
              <a:t>Age 63, hypertension</a:t>
            </a:r>
          </a:p>
          <a:p>
            <a:endParaRPr lang="en-US" sz="1800" dirty="0">
              <a:solidFill>
                <a:schemeClr val="accent4"/>
              </a:solidFill>
            </a:endParaRPr>
          </a:p>
          <a:p>
            <a:endParaRPr lang="en-US" sz="1800" dirty="0">
              <a:solidFill>
                <a:schemeClr val="accent4"/>
              </a:solidFill>
            </a:endParaRPr>
          </a:p>
          <a:p>
            <a:endParaRPr lang="en-US" sz="1800" dirty="0">
              <a:solidFill>
                <a:schemeClr val="accent4"/>
              </a:solidFill>
            </a:endParaRPr>
          </a:p>
          <a:p>
            <a:endParaRPr lang="en-US" sz="1800" dirty="0">
              <a:solidFill>
                <a:schemeClr val="accent4"/>
              </a:solidFill>
            </a:endParaRPr>
          </a:p>
          <a:p>
            <a:endParaRPr lang="en-US" sz="1800" dirty="0">
              <a:solidFill>
                <a:schemeClr val="accent4"/>
              </a:solidFill>
            </a:endParaRPr>
          </a:p>
          <a:p>
            <a:endParaRPr lang="en-US" sz="1800" dirty="0">
              <a:solidFill>
                <a:schemeClr val="accent4"/>
              </a:solidFill>
            </a:endParaRPr>
          </a:p>
          <a:p>
            <a:endParaRPr lang="en-US" sz="1800" dirty="0">
              <a:solidFill>
                <a:schemeClr val="accent4"/>
              </a:solidFill>
            </a:endParaRPr>
          </a:p>
          <a:p>
            <a:endParaRPr lang="en-US" sz="1800" dirty="0">
              <a:solidFill>
                <a:schemeClr val="accent4"/>
              </a:solidFill>
            </a:endParaRPr>
          </a:p>
          <a:p>
            <a:endParaRPr lang="en-US" sz="1800" dirty="0">
              <a:solidFill>
                <a:schemeClr val="accent4"/>
              </a:solidFill>
            </a:endParaRPr>
          </a:p>
          <a:p>
            <a:r>
              <a:rPr lang="en-US" sz="1800" dirty="0">
                <a:solidFill>
                  <a:schemeClr val="accent6"/>
                </a:solidFill>
              </a:rPr>
              <a:t>Age 63, high BMI and central obesity, hypertension</a:t>
            </a:r>
          </a:p>
          <a:p>
            <a:endParaRPr lang="en-US" sz="2400" dirty="0"/>
          </a:p>
        </p:txBody>
      </p:sp>
      <p:sp>
        <p:nvSpPr>
          <p:cNvPr id="4" name="Speech Bubble: Rectangle 3">
            <a:extLst>
              <a:ext uri="{FF2B5EF4-FFF2-40B4-BE49-F238E27FC236}">
                <a16:creationId xmlns:a16="http://schemas.microsoft.com/office/drawing/2014/main" id="{22F011DA-8450-1CFB-FA88-6478DF2D6F3C}"/>
              </a:ext>
            </a:extLst>
          </p:cNvPr>
          <p:cNvSpPr/>
          <p:nvPr/>
        </p:nvSpPr>
        <p:spPr>
          <a:xfrm>
            <a:off x="977775" y="4001294"/>
            <a:ext cx="2254313" cy="2734484"/>
          </a:xfrm>
          <a:prstGeom prst="wedgeRectCallout">
            <a:avLst>
              <a:gd name="adj1" fmla="val -18825"/>
              <a:gd name="adj2" fmla="val -6717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This is incorrect. Nelson does have risk factors for type 2 diabetes. Go back and try again</a:t>
            </a:r>
          </a:p>
        </p:txBody>
      </p:sp>
      <p:sp>
        <p:nvSpPr>
          <p:cNvPr id="5" name="Speech Bubble: Rectangle 4">
            <a:extLst>
              <a:ext uri="{FF2B5EF4-FFF2-40B4-BE49-F238E27FC236}">
                <a16:creationId xmlns:a16="http://schemas.microsoft.com/office/drawing/2014/main" id="{28316F76-7C37-262A-3CD5-30F3B5E35933}"/>
              </a:ext>
            </a:extLst>
          </p:cNvPr>
          <p:cNvSpPr/>
          <p:nvPr/>
        </p:nvSpPr>
        <p:spPr>
          <a:xfrm>
            <a:off x="3583664" y="4001294"/>
            <a:ext cx="2254313" cy="2734484"/>
          </a:xfrm>
          <a:prstGeom prst="wedgeRectCallout">
            <a:avLst>
              <a:gd name="adj1" fmla="val -18825"/>
              <a:gd name="adj2" fmla="val -6717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This is incorrect. Diabetes in first degree relatives is a risk factor but grandparents are second degree relatives. Go back and try again.</a:t>
            </a:r>
          </a:p>
        </p:txBody>
      </p:sp>
      <p:sp>
        <p:nvSpPr>
          <p:cNvPr id="6" name="Speech Bubble: Rectangle 5">
            <a:extLst>
              <a:ext uri="{FF2B5EF4-FFF2-40B4-BE49-F238E27FC236}">
                <a16:creationId xmlns:a16="http://schemas.microsoft.com/office/drawing/2014/main" id="{6F865F02-6801-2141-315E-F257D25BC252}"/>
              </a:ext>
            </a:extLst>
          </p:cNvPr>
          <p:cNvSpPr/>
          <p:nvPr/>
        </p:nvSpPr>
        <p:spPr>
          <a:xfrm>
            <a:off x="6189553" y="4001294"/>
            <a:ext cx="2254313" cy="2734484"/>
          </a:xfrm>
          <a:prstGeom prst="wedgeRectCallout">
            <a:avLst>
              <a:gd name="adj1" fmla="val -18825"/>
              <a:gd name="adj2" fmla="val -6717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Older age and hypertension are risk factors for type 2 diabetes. However, Nelson has other risk factors. Go back and try again.</a:t>
            </a:r>
          </a:p>
        </p:txBody>
      </p:sp>
      <p:sp>
        <p:nvSpPr>
          <p:cNvPr id="9" name="Speech Bubble: Rectangle 8">
            <a:extLst>
              <a:ext uri="{FF2B5EF4-FFF2-40B4-BE49-F238E27FC236}">
                <a16:creationId xmlns:a16="http://schemas.microsoft.com/office/drawing/2014/main" id="{4BA3475C-03BB-CE8B-B208-C11EAA046BF7}"/>
              </a:ext>
            </a:extLst>
          </p:cNvPr>
          <p:cNvSpPr/>
          <p:nvPr/>
        </p:nvSpPr>
        <p:spPr>
          <a:xfrm>
            <a:off x="8795442" y="4001294"/>
            <a:ext cx="2254313" cy="2734484"/>
          </a:xfrm>
          <a:prstGeom prst="wedgeRectCallout">
            <a:avLst>
              <a:gd name="adj1" fmla="val -18825"/>
              <a:gd name="adj2" fmla="val -6717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Correct. Nelson has several risk factors for type 2 diabetes. Continue to the next stage.</a:t>
            </a:r>
          </a:p>
          <a:p>
            <a:pPr algn="ctr"/>
            <a:r>
              <a:rPr lang="en-GB" sz="1600" dirty="0"/>
              <a:t> </a:t>
            </a:r>
          </a:p>
        </p:txBody>
      </p:sp>
      <p:sp>
        <p:nvSpPr>
          <p:cNvPr id="7" name="TextBox 6">
            <a:extLst>
              <a:ext uri="{FF2B5EF4-FFF2-40B4-BE49-F238E27FC236}">
                <a16:creationId xmlns:a16="http://schemas.microsoft.com/office/drawing/2014/main" id="{E793E2AB-FE23-3727-8555-A9B2F4C62250}"/>
              </a:ext>
            </a:extLst>
          </p:cNvPr>
          <p:cNvSpPr txBox="1"/>
          <p:nvPr/>
        </p:nvSpPr>
        <p:spPr>
          <a:xfrm>
            <a:off x="838200" y="1839686"/>
            <a:ext cx="10515600" cy="369332"/>
          </a:xfrm>
          <a:prstGeom prst="rect">
            <a:avLst/>
          </a:prstGeom>
          <a:noFill/>
        </p:spPr>
        <p:txBody>
          <a:bodyPr wrap="square" rtlCol="0">
            <a:spAutoFit/>
          </a:bodyPr>
          <a:lstStyle/>
          <a:p>
            <a:r>
              <a:rPr lang="en-US" sz="1800" b="1" dirty="0"/>
              <a:t>Question: </a:t>
            </a:r>
            <a:r>
              <a:rPr lang="en-GB" sz="1800" b="1" dirty="0"/>
              <a:t>Which aspects of Nelson’s clinical profile are risk factors for type 2 diabetes?</a:t>
            </a:r>
            <a:endParaRPr lang="en-GB" dirty="0"/>
          </a:p>
        </p:txBody>
      </p:sp>
    </p:spTree>
    <p:extLst>
      <p:ext uri="{BB962C8B-B14F-4D97-AF65-F5344CB8AC3E}">
        <p14:creationId xmlns:p14="http://schemas.microsoft.com/office/powerpoint/2010/main" val="2403951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3E3F4-DE38-D5E8-477B-A2DB13AEEE06}"/>
              </a:ext>
            </a:extLst>
          </p:cNvPr>
          <p:cNvSpPr>
            <a:spLocks noGrp="1"/>
          </p:cNvSpPr>
          <p:nvPr>
            <p:ph type="title"/>
          </p:nvPr>
        </p:nvSpPr>
        <p:spPr/>
        <p:txBody>
          <a:bodyPr>
            <a:noAutofit/>
          </a:bodyPr>
          <a:lstStyle/>
          <a:p>
            <a:r>
              <a:rPr lang="en-GB" sz="4000" dirty="0"/>
              <a:t>Management </a:t>
            </a:r>
            <a:br>
              <a:rPr lang="en-GB" sz="2400" b="1" dirty="0"/>
            </a:br>
            <a:br>
              <a:rPr lang="en-GB" sz="2400" b="1" dirty="0"/>
            </a:br>
            <a:r>
              <a:rPr lang="en-GB" sz="1800" b="1" dirty="0">
                <a:latin typeface="+mn-lt"/>
              </a:rPr>
              <a:t>You discuss with Nelson that aspects of his medical history put him at higher risk for developing type 2 diabetes.</a:t>
            </a:r>
            <a:br>
              <a:rPr lang="en-GB" sz="1800" b="1" dirty="0">
                <a:latin typeface="+mn-lt"/>
              </a:rPr>
            </a:br>
            <a:r>
              <a:rPr lang="en-GB" sz="1800" b="1" dirty="0">
                <a:latin typeface="+mn-lt"/>
              </a:rPr>
              <a:t>What would you suggest next?</a:t>
            </a:r>
          </a:p>
        </p:txBody>
      </p:sp>
      <p:sp>
        <p:nvSpPr>
          <p:cNvPr id="3" name="Content Placeholder 2">
            <a:extLst>
              <a:ext uri="{FF2B5EF4-FFF2-40B4-BE49-F238E27FC236}">
                <a16:creationId xmlns:a16="http://schemas.microsoft.com/office/drawing/2014/main" id="{AC8D670D-2FEA-8464-B47E-8763AAB762D8}"/>
              </a:ext>
            </a:extLst>
          </p:cNvPr>
          <p:cNvSpPr>
            <a:spLocks noGrp="1"/>
          </p:cNvSpPr>
          <p:nvPr>
            <p:ph idx="1"/>
          </p:nvPr>
        </p:nvSpPr>
        <p:spPr>
          <a:xfrm>
            <a:off x="838200" y="1959437"/>
            <a:ext cx="10515600" cy="4152219"/>
          </a:xfrm>
        </p:spPr>
        <p:txBody>
          <a:bodyPr numCol="4">
            <a:noAutofit/>
          </a:bodyPr>
          <a:lstStyle/>
          <a:p>
            <a:r>
              <a:rPr lang="en-US" sz="1800" dirty="0">
                <a:solidFill>
                  <a:schemeClr val="accent1"/>
                </a:solidFill>
              </a:rPr>
              <a:t>No further actions – Nelson doesn’t have symptoms at this time</a:t>
            </a:r>
          </a:p>
          <a:p>
            <a:endParaRPr lang="en-US" sz="1800" dirty="0">
              <a:solidFill>
                <a:schemeClr val="accent3"/>
              </a:solidFill>
            </a:endParaRPr>
          </a:p>
          <a:p>
            <a:endParaRPr lang="en-US" sz="1800" dirty="0">
              <a:solidFill>
                <a:schemeClr val="accent3"/>
              </a:solidFill>
            </a:endParaRPr>
          </a:p>
          <a:p>
            <a:endParaRPr lang="en-US" sz="1800" dirty="0">
              <a:solidFill>
                <a:schemeClr val="accent3"/>
              </a:solidFill>
            </a:endParaRPr>
          </a:p>
          <a:p>
            <a:endParaRPr lang="en-US" sz="1800" dirty="0">
              <a:solidFill>
                <a:schemeClr val="accent3"/>
              </a:solidFill>
            </a:endParaRPr>
          </a:p>
          <a:p>
            <a:endParaRPr lang="en-US" sz="1800" dirty="0">
              <a:solidFill>
                <a:schemeClr val="accent3"/>
              </a:solidFill>
            </a:endParaRPr>
          </a:p>
          <a:p>
            <a:endParaRPr lang="en-US" sz="1800" dirty="0">
              <a:solidFill>
                <a:schemeClr val="accent3"/>
              </a:solidFill>
            </a:endParaRPr>
          </a:p>
          <a:p>
            <a:endParaRPr lang="en-US" sz="1800" dirty="0">
              <a:solidFill>
                <a:schemeClr val="accent3"/>
              </a:solidFill>
            </a:endParaRPr>
          </a:p>
          <a:p>
            <a:pPr marL="0" indent="0">
              <a:buNone/>
            </a:pPr>
            <a:endParaRPr lang="en-US" sz="1800" dirty="0">
              <a:solidFill>
                <a:schemeClr val="accent3"/>
              </a:solidFill>
            </a:endParaRPr>
          </a:p>
          <a:p>
            <a:r>
              <a:rPr lang="en-US" sz="1800" dirty="0">
                <a:solidFill>
                  <a:schemeClr val="accent1"/>
                </a:solidFill>
              </a:rPr>
              <a:t>Discuss how Nelson can reduce his risk through lifestyle changes and arrange a follow-up.</a:t>
            </a:r>
          </a:p>
          <a:p>
            <a:endParaRPr lang="en-US" sz="1800" dirty="0">
              <a:solidFill>
                <a:schemeClr val="accent3"/>
              </a:solidFill>
            </a:endParaRPr>
          </a:p>
          <a:p>
            <a:endParaRPr lang="en-US" sz="1800" dirty="0">
              <a:solidFill>
                <a:schemeClr val="accent3"/>
              </a:solidFill>
            </a:endParaRPr>
          </a:p>
          <a:p>
            <a:pPr marL="0" indent="0">
              <a:buNone/>
            </a:pPr>
            <a:endParaRPr lang="en-US" sz="1800" dirty="0">
              <a:solidFill>
                <a:schemeClr val="accent3"/>
              </a:solidFill>
            </a:endParaRPr>
          </a:p>
          <a:p>
            <a:pPr marL="0" indent="0">
              <a:buNone/>
            </a:pPr>
            <a:endParaRPr lang="en-US" sz="1800" dirty="0">
              <a:solidFill>
                <a:schemeClr val="accent3"/>
              </a:solidFill>
            </a:endParaRPr>
          </a:p>
          <a:p>
            <a:pPr marL="0" indent="0">
              <a:buNone/>
            </a:pPr>
            <a:endParaRPr lang="en-US" sz="1800" dirty="0">
              <a:solidFill>
                <a:schemeClr val="accent3"/>
              </a:solidFill>
            </a:endParaRPr>
          </a:p>
          <a:p>
            <a:pPr marL="0" indent="0">
              <a:buNone/>
            </a:pPr>
            <a:endParaRPr lang="en-US" sz="1800" dirty="0">
              <a:solidFill>
                <a:schemeClr val="accent3"/>
              </a:solidFill>
            </a:endParaRPr>
          </a:p>
          <a:p>
            <a:pPr marL="0" indent="0">
              <a:buNone/>
            </a:pPr>
            <a:endParaRPr lang="en-US" sz="1800" dirty="0">
              <a:solidFill>
                <a:schemeClr val="accent3"/>
              </a:solidFill>
            </a:endParaRPr>
          </a:p>
          <a:p>
            <a:pPr marL="0" indent="0">
              <a:buNone/>
            </a:pPr>
            <a:endParaRPr lang="en-US" sz="1800" dirty="0">
              <a:solidFill>
                <a:schemeClr val="accent3"/>
              </a:solidFill>
            </a:endParaRPr>
          </a:p>
          <a:p>
            <a:r>
              <a:rPr lang="en-US" sz="1800" dirty="0">
                <a:solidFill>
                  <a:schemeClr val="accent1"/>
                </a:solidFill>
              </a:rPr>
              <a:t>Inform Nelson that he meets the criteria for diabetes screening. You offer him a random plasma glucose test. </a:t>
            </a:r>
          </a:p>
          <a:p>
            <a:endParaRPr lang="en-US" sz="1800" dirty="0">
              <a:solidFill>
                <a:schemeClr val="accent4"/>
              </a:solidFill>
            </a:endParaRPr>
          </a:p>
          <a:p>
            <a:pPr marL="0" indent="0">
              <a:buNone/>
            </a:pPr>
            <a:endParaRPr lang="en-US" sz="1800" dirty="0">
              <a:solidFill>
                <a:schemeClr val="accent4"/>
              </a:solidFill>
            </a:endParaRPr>
          </a:p>
          <a:p>
            <a:pPr marL="0" indent="0">
              <a:buNone/>
            </a:pPr>
            <a:endParaRPr lang="en-US" sz="1800" dirty="0">
              <a:solidFill>
                <a:schemeClr val="accent4"/>
              </a:solidFill>
            </a:endParaRPr>
          </a:p>
          <a:p>
            <a:pPr marL="0" indent="0">
              <a:buNone/>
            </a:pPr>
            <a:endParaRPr lang="en-US" sz="1800" dirty="0">
              <a:solidFill>
                <a:schemeClr val="accent4"/>
              </a:solidFill>
            </a:endParaRPr>
          </a:p>
          <a:p>
            <a:pPr marL="0" indent="0">
              <a:buNone/>
            </a:pPr>
            <a:endParaRPr lang="en-US" sz="1800" dirty="0">
              <a:solidFill>
                <a:schemeClr val="accent4"/>
              </a:solidFill>
            </a:endParaRPr>
          </a:p>
          <a:p>
            <a:pPr marL="0" indent="0">
              <a:buNone/>
            </a:pPr>
            <a:endParaRPr lang="en-US" sz="1800" dirty="0">
              <a:solidFill>
                <a:schemeClr val="accent4"/>
              </a:solidFill>
            </a:endParaRPr>
          </a:p>
          <a:p>
            <a:pPr marL="0" indent="0">
              <a:buNone/>
            </a:pPr>
            <a:endParaRPr lang="en-US" sz="1800" dirty="0">
              <a:solidFill>
                <a:schemeClr val="accent4"/>
              </a:solidFill>
            </a:endParaRPr>
          </a:p>
          <a:p>
            <a:r>
              <a:rPr lang="en-GB" sz="1800" dirty="0">
                <a:solidFill>
                  <a:schemeClr val="accent6"/>
                </a:solidFill>
              </a:rPr>
              <a:t>Inform Nelson that he meets the criteria for diabetes screening. You ask him to return the next day for a fasting plasma glucose and oral glucose tolerance test. </a:t>
            </a:r>
          </a:p>
          <a:p>
            <a:endParaRPr lang="en-US" sz="1800" dirty="0"/>
          </a:p>
        </p:txBody>
      </p:sp>
      <p:sp>
        <p:nvSpPr>
          <p:cNvPr id="4" name="Speech Bubble: Rectangle 3">
            <a:extLst>
              <a:ext uri="{FF2B5EF4-FFF2-40B4-BE49-F238E27FC236}">
                <a16:creationId xmlns:a16="http://schemas.microsoft.com/office/drawing/2014/main" id="{22F011DA-8450-1CFB-FA88-6478DF2D6F3C}"/>
              </a:ext>
            </a:extLst>
          </p:cNvPr>
          <p:cNvSpPr/>
          <p:nvPr/>
        </p:nvSpPr>
        <p:spPr>
          <a:xfrm>
            <a:off x="977775" y="4139088"/>
            <a:ext cx="2344412" cy="2630989"/>
          </a:xfrm>
          <a:prstGeom prst="wedgeRectCallout">
            <a:avLst>
              <a:gd name="adj1" fmla="val -18825"/>
              <a:gd name="adj2" fmla="val -6717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This is incorrect. Even asymptomatic prediabetes and diabetes can increase risk for complications. Go back and try again.</a:t>
            </a:r>
          </a:p>
        </p:txBody>
      </p:sp>
      <p:sp>
        <p:nvSpPr>
          <p:cNvPr id="5" name="Speech Bubble: Rectangle 4">
            <a:extLst>
              <a:ext uri="{FF2B5EF4-FFF2-40B4-BE49-F238E27FC236}">
                <a16:creationId xmlns:a16="http://schemas.microsoft.com/office/drawing/2014/main" id="{28316F76-7C37-262A-3CD5-30F3B5E35933}"/>
              </a:ext>
            </a:extLst>
          </p:cNvPr>
          <p:cNvSpPr/>
          <p:nvPr/>
        </p:nvSpPr>
        <p:spPr>
          <a:xfrm>
            <a:off x="3583664" y="4139088"/>
            <a:ext cx="2344412" cy="2630989"/>
          </a:xfrm>
          <a:prstGeom prst="wedgeRectCallout">
            <a:avLst>
              <a:gd name="adj1" fmla="val -18825"/>
              <a:gd name="adj2" fmla="val -6717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This is incorrect. Lifestyle changes are important in preventing and managing diabetes, but  establishing a diagnosis is important to guide appropriate management. Go back and try again.</a:t>
            </a:r>
          </a:p>
        </p:txBody>
      </p:sp>
      <p:sp>
        <p:nvSpPr>
          <p:cNvPr id="6" name="Speech Bubble: Rectangle 5">
            <a:extLst>
              <a:ext uri="{FF2B5EF4-FFF2-40B4-BE49-F238E27FC236}">
                <a16:creationId xmlns:a16="http://schemas.microsoft.com/office/drawing/2014/main" id="{6F865F02-6801-2141-315E-F257D25BC252}"/>
              </a:ext>
            </a:extLst>
          </p:cNvPr>
          <p:cNvSpPr/>
          <p:nvPr/>
        </p:nvSpPr>
        <p:spPr>
          <a:xfrm>
            <a:off x="6189553" y="4139088"/>
            <a:ext cx="2344412" cy="2630989"/>
          </a:xfrm>
          <a:prstGeom prst="wedgeRectCallout">
            <a:avLst>
              <a:gd name="adj1" fmla="val -18825"/>
              <a:gd name="adj2" fmla="val -6717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This is incorrect. Random plasma glucose is not suitable in people without symptoms of diabetes. Go back and try again.</a:t>
            </a:r>
          </a:p>
        </p:txBody>
      </p:sp>
      <p:sp>
        <p:nvSpPr>
          <p:cNvPr id="9" name="Speech Bubble: Rectangle 8">
            <a:extLst>
              <a:ext uri="{FF2B5EF4-FFF2-40B4-BE49-F238E27FC236}">
                <a16:creationId xmlns:a16="http://schemas.microsoft.com/office/drawing/2014/main" id="{4BA3475C-03BB-CE8B-B208-C11EAA046BF7}"/>
              </a:ext>
            </a:extLst>
          </p:cNvPr>
          <p:cNvSpPr/>
          <p:nvPr/>
        </p:nvSpPr>
        <p:spPr>
          <a:xfrm>
            <a:off x="8795442" y="4139088"/>
            <a:ext cx="2344412" cy="2630989"/>
          </a:xfrm>
          <a:prstGeom prst="wedgeRectCallout">
            <a:avLst>
              <a:gd name="adj1" fmla="val -19995"/>
              <a:gd name="adj2" fmla="val -6325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This is correct. Fasting plasma glucose and oral glucose tolerance tests will allow for accurate diagnosis of diabetes. Performing just one of these tests is also acceptable. Ideally, the same test/s should be repeated in asymptomatic people on a different day to confirm the diagnosis.</a:t>
            </a:r>
            <a:r>
              <a:rPr lang="en-US" sz="1400" dirty="0"/>
              <a:t>  </a:t>
            </a:r>
          </a:p>
        </p:txBody>
      </p:sp>
    </p:spTree>
    <p:extLst>
      <p:ext uri="{BB962C8B-B14F-4D97-AF65-F5344CB8AC3E}">
        <p14:creationId xmlns:p14="http://schemas.microsoft.com/office/powerpoint/2010/main" val="3247968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F6307-45CC-E8FD-B682-A042E9A298D4}"/>
              </a:ext>
            </a:extLst>
          </p:cNvPr>
          <p:cNvSpPr>
            <a:spLocks noGrp="1"/>
          </p:cNvSpPr>
          <p:nvPr>
            <p:ph type="title"/>
          </p:nvPr>
        </p:nvSpPr>
        <p:spPr>
          <a:xfrm>
            <a:off x="838200" y="419554"/>
            <a:ext cx="10515600" cy="1325563"/>
          </a:xfrm>
        </p:spPr>
        <p:txBody>
          <a:bodyPr>
            <a:noAutofit/>
          </a:bodyPr>
          <a:lstStyle/>
          <a:p>
            <a:r>
              <a:rPr lang="en-GB" sz="4000" dirty="0"/>
              <a:t>Results and diagnosis </a:t>
            </a:r>
            <a:br>
              <a:rPr lang="en-GB" sz="2000" dirty="0"/>
            </a:br>
            <a:br>
              <a:rPr lang="en-GB" sz="2000" dirty="0"/>
            </a:br>
            <a:r>
              <a:rPr lang="en-GB" sz="2000" dirty="0"/>
              <a:t>Nelson’s results were: FPG: 7.4 mmol/l, venous OGTT: 11.6 mmol/l. Repeat tests confirm these results.</a:t>
            </a:r>
            <a:br>
              <a:rPr lang="en-GB" sz="2000" dirty="0"/>
            </a:br>
            <a:r>
              <a:rPr lang="en-GB" sz="2000" dirty="0"/>
              <a:t>Which of the following is the most appropriate diagnosis for Nelson?</a:t>
            </a:r>
            <a:endParaRPr lang="en-US" sz="2000" dirty="0"/>
          </a:p>
        </p:txBody>
      </p:sp>
      <p:sp>
        <p:nvSpPr>
          <p:cNvPr id="8" name="Content Placeholder 2">
            <a:extLst>
              <a:ext uri="{FF2B5EF4-FFF2-40B4-BE49-F238E27FC236}">
                <a16:creationId xmlns:a16="http://schemas.microsoft.com/office/drawing/2014/main" id="{E2719E13-3F38-B4AE-475C-70AEFDDF8656}"/>
              </a:ext>
            </a:extLst>
          </p:cNvPr>
          <p:cNvSpPr>
            <a:spLocks noGrp="1"/>
          </p:cNvSpPr>
          <p:nvPr>
            <p:ph idx="1"/>
          </p:nvPr>
        </p:nvSpPr>
        <p:spPr>
          <a:xfrm>
            <a:off x="838200" y="2492829"/>
            <a:ext cx="10515600" cy="3684134"/>
          </a:xfrm>
        </p:spPr>
        <p:txBody>
          <a:bodyPr numCol="3">
            <a:noAutofit/>
          </a:bodyPr>
          <a:lstStyle/>
          <a:p>
            <a:r>
              <a:rPr lang="en-US" sz="1600" dirty="0">
                <a:solidFill>
                  <a:schemeClr val="accent1"/>
                </a:solidFill>
              </a:rPr>
              <a:t>No diabetes – normal glucose tolerance</a:t>
            </a:r>
          </a:p>
          <a:p>
            <a:endParaRPr lang="en-US" sz="1600" dirty="0">
              <a:solidFill>
                <a:schemeClr val="accent3"/>
              </a:solidFill>
            </a:endParaRPr>
          </a:p>
          <a:p>
            <a:endParaRPr lang="en-US" sz="1600" dirty="0">
              <a:solidFill>
                <a:schemeClr val="accent3"/>
              </a:solidFill>
            </a:endParaRPr>
          </a:p>
          <a:p>
            <a:endParaRPr lang="en-US" sz="1600" dirty="0">
              <a:solidFill>
                <a:schemeClr val="accent3"/>
              </a:solidFill>
            </a:endParaRPr>
          </a:p>
          <a:p>
            <a:endParaRPr lang="en-US" sz="1600" dirty="0">
              <a:solidFill>
                <a:schemeClr val="accent3"/>
              </a:solidFill>
            </a:endParaRPr>
          </a:p>
          <a:p>
            <a:endParaRPr lang="en-US" sz="1600" dirty="0">
              <a:solidFill>
                <a:schemeClr val="accent3"/>
              </a:solidFill>
            </a:endParaRPr>
          </a:p>
          <a:p>
            <a:endParaRPr lang="en-US" sz="1600" dirty="0">
              <a:solidFill>
                <a:schemeClr val="accent3"/>
              </a:solidFill>
            </a:endParaRPr>
          </a:p>
          <a:p>
            <a:endParaRPr lang="en-US" sz="1600" dirty="0">
              <a:solidFill>
                <a:schemeClr val="accent3"/>
              </a:solidFill>
            </a:endParaRPr>
          </a:p>
          <a:p>
            <a:endParaRPr lang="en-US" sz="1600" dirty="0">
              <a:solidFill>
                <a:schemeClr val="accent3"/>
              </a:solidFill>
            </a:endParaRPr>
          </a:p>
          <a:p>
            <a:endParaRPr lang="en-US" sz="1600" dirty="0">
              <a:solidFill>
                <a:schemeClr val="accent3"/>
              </a:solidFill>
            </a:endParaRPr>
          </a:p>
          <a:p>
            <a:endParaRPr lang="en-US" sz="1600" dirty="0">
              <a:solidFill>
                <a:schemeClr val="accent3"/>
              </a:solidFill>
            </a:endParaRPr>
          </a:p>
          <a:p>
            <a:pPr marL="0" indent="0">
              <a:buNone/>
            </a:pPr>
            <a:endParaRPr lang="en-US" sz="1600" dirty="0">
              <a:solidFill>
                <a:schemeClr val="accent3"/>
              </a:solidFill>
            </a:endParaRPr>
          </a:p>
          <a:p>
            <a:r>
              <a:rPr lang="en-US" sz="1600" dirty="0">
                <a:solidFill>
                  <a:schemeClr val="accent1"/>
                </a:solidFill>
              </a:rPr>
              <a:t>Pre-diabetes</a:t>
            </a:r>
            <a:endParaRPr lang="en-US" sz="1600" dirty="0">
              <a:solidFill>
                <a:schemeClr val="accent3"/>
              </a:solidFill>
            </a:endParaRPr>
          </a:p>
          <a:p>
            <a:pPr marL="0" indent="0">
              <a:buNone/>
            </a:pPr>
            <a:endParaRPr lang="en-US" sz="1600" dirty="0">
              <a:solidFill>
                <a:schemeClr val="accent3"/>
              </a:solidFill>
            </a:endParaRPr>
          </a:p>
          <a:p>
            <a:pPr marL="0" indent="0">
              <a:buNone/>
            </a:pPr>
            <a:endParaRPr lang="en-US" sz="1600" dirty="0">
              <a:solidFill>
                <a:schemeClr val="accent3"/>
              </a:solidFill>
            </a:endParaRPr>
          </a:p>
          <a:p>
            <a:pPr marL="0" indent="0">
              <a:buNone/>
            </a:pPr>
            <a:endParaRPr lang="en-US" sz="1600" dirty="0">
              <a:solidFill>
                <a:schemeClr val="accent3"/>
              </a:solidFill>
            </a:endParaRPr>
          </a:p>
          <a:p>
            <a:pPr marL="0" indent="0">
              <a:buNone/>
            </a:pPr>
            <a:endParaRPr lang="en-US" sz="1600" dirty="0">
              <a:solidFill>
                <a:schemeClr val="accent3"/>
              </a:solidFill>
            </a:endParaRPr>
          </a:p>
          <a:p>
            <a:pPr marL="0" indent="0">
              <a:buNone/>
            </a:pPr>
            <a:endParaRPr lang="en-US" sz="1600" dirty="0">
              <a:solidFill>
                <a:schemeClr val="accent3"/>
              </a:solidFill>
            </a:endParaRPr>
          </a:p>
          <a:p>
            <a:pPr marL="0" indent="0">
              <a:buNone/>
            </a:pPr>
            <a:endParaRPr lang="en-US" sz="1600" dirty="0">
              <a:solidFill>
                <a:schemeClr val="accent3"/>
              </a:solidFill>
            </a:endParaRPr>
          </a:p>
          <a:p>
            <a:pPr marL="0" indent="0">
              <a:buNone/>
            </a:pPr>
            <a:endParaRPr lang="en-US" sz="1600" dirty="0">
              <a:solidFill>
                <a:schemeClr val="accent3"/>
              </a:solidFill>
            </a:endParaRPr>
          </a:p>
          <a:p>
            <a:pPr marL="0" indent="0">
              <a:buNone/>
            </a:pPr>
            <a:endParaRPr lang="en-US" sz="1600" dirty="0">
              <a:solidFill>
                <a:schemeClr val="accent3"/>
              </a:solidFill>
            </a:endParaRPr>
          </a:p>
          <a:p>
            <a:pPr marL="0" indent="0">
              <a:buNone/>
            </a:pPr>
            <a:endParaRPr lang="en-US" sz="1600" dirty="0">
              <a:solidFill>
                <a:schemeClr val="accent3"/>
              </a:solidFill>
            </a:endParaRPr>
          </a:p>
          <a:p>
            <a:pPr marL="0" indent="0">
              <a:buNone/>
            </a:pPr>
            <a:endParaRPr lang="en-US" sz="1600" dirty="0">
              <a:solidFill>
                <a:schemeClr val="accent3"/>
              </a:solidFill>
            </a:endParaRPr>
          </a:p>
          <a:p>
            <a:pPr marL="0" indent="0">
              <a:buNone/>
            </a:pPr>
            <a:endParaRPr lang="en-US" sz="1600" dirty="0">
              <a:solidFill>
                <a:schemeClr val="accent3"/>
              </a:solidFill>
            </a:endParaRPr>
          </a:p>
          <a:p>
            <a:pPr marL="0" indent="0">
              <a:buNone/>
            </a:pPr>
            <a:endParaRPr lang="en-US" sz="1600" dirty="0">
              <a:solidFill>
                <a:schemeClr val="accent3"/>
              </a:solidFill>
            </a:endParaRPr>
          </a:p>
          <a:p>
            <a:r>
              <a:rPr lang="en-US" sz="1600" dirty="0">
                <a:solidFill>
                  <a:schemeClr val="accent6"/>
                </a:solidFill>
              </a:rPr>
              <a:t>Diabetes</a:t>
            </a:r>
          </a:p>
          <a:p>
            <a:endParaRPr lang="en-US" sz="1600" dirty="0">
              <a:solidFill>
                <a:schemeClr val="accent4"/>
              </a:solidFill>
            </a:endParaRPr>
          </a:p>
          <a:p>
            <a:pPr marL="0" indent="0">
              <a:buNone/>
            </a:pPr>
            <a:endParaRPr lang="en-US" sz="1600" dirty="0">
              <a:solidFill>
                <a:schemeClr val="accent4"/>
              </a:solidFill>
            </a:endParaRPr>
          </a:p>
          <a:p>
            <a:pPr marL="0" indent="0">
              <a:buNone/>
            </a:pPr>
            <a:endParaRPr lang="en-US" sz="1600" dirty="0">
              <a:solidFill>
                <a:schemeClr val="accent4"/>
              </a:solidFill>
            </a:endParaRPr>
          </a:p>
          <a:p>
            <a:pPr marL="0" indent="0">
              <a:buNone/>
            </a:pPr>
            <a:endParaRPr lang="en-US" sz="1600" dirty="0">
              <a:solidFill>
                <a:schemeClr val="accent4"/>
              </a:solidFill>
            </a:endParaRPr>
          </a:p>
          <a:p>
            <a:pPr marL="0" indent="0">
              <a:buNone/>
            </a:pPr>
            <a:endParaRPr lang="en-US" sz="1600" dirty="0">
              <a:solidFill>
                <a:schemeClr val="accent4"/>
              </a:solidFill>
            </a:endParaRPr>
          </a:p>
          <a:p>
            <a:pPr marL="0" indent="0">
              <a:buNone/>
            </a:pPr>
            <a:endParaRPr lang="en-US" sz="1600" dirty="0">
              <a:solidFill>
                <a:schemeClr val="accent4"/>
              </a:solidFill>
            </a:endParaRPr>
          </a:p>
          <a:p>
            <a:pPr marL="0" indent="0">
              <a:buNone/>
            </a:pPr>
            <a:endParaRPr lang="en-US" sz="1600" dirty="0">
              <a:solidFill>
                <a:schemeClr val="accent4"/>
              </a:solidFill>
            </a:endParaRPr>
          </a:p>
          <a:p>
            <a:pPr marL="0" indent="0">
              <a:buNone/>
            </a:pPr>
            <a:endParaRPr lang="en-US" sz="1600" dirty="0">
              <a:solidFill>
                <a:schemeClr val="accent4"/>
              </a:solidFill>
            </a:endParaRPr>
          </a:p>
          <a:p>
            <a:endParaRPr lang="en-GB" sz="1600" dirty="0">
              <a:solidFill>
                <a:schemeClr val="accent6"/>
              </a:solidFill>
            </a:endParaRPr>
          </a:p>
          <a:p>
            <a:endParaRPr lang="en-GB" sz="1600" dirty="0">
              <a:solidFill>
                <a:schemeClr val="accent6"/>
              </a:solidFill>
            </a:endParaRPr>
          </a:p>
          <a:p>
            <a:pPr marL="0" indent="0">
              <a:buNone/>
            </a:pPr>
            <a:endParaRPr lang="en-GB" sz="1600" dirty="0">
              <a:solidFill>
                <a:schemeClr val="accent6"/>
              </a:solidFill>
            </a:endParaRPr>
          </a:p>
          <a:p>
            <a:endParaRPr lang="en-US" sz="1600" dirty="0"/>
          </a:p>
        </p:txBody>
      </p:sp>
      <p:sp>
        <p:nvSpPr>
          <p:cNvPr id="9" name="Speech Bubble: Rectangle 8">
            <a:extLst>
              <a:ext uri="{FF2B5EF4-FFF2-40B4-BE49-F238E27FC236}">
                <a16:creationId xmlns:a16="http://schemas.microsoft.com/office/drawing/2014/main" id="{586C682D-A1C1-99C5-94B1-981861CA7150}"/>
              </a:ext>
            </a:extLst>
          </p:cNvPr>
          <p:cNvSpPr/>
          <p:nvPr/>
        </p:nvSpPr>
        <p:spPr>
          <a:xfrm>
            <a:off x="977775" y="3650480"/>
            <a:ext cx="3335447" cy="2453925"/>
          </a:xfrm>
          <a:prstGeom prst="wedgeRectCallout">
            <a:avLst>
              <a:gd name="adj1" fmla="val -18825"/>
              <a:gd name="adj2" fmla="val -6717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This is incorrect. Go back and try again. </a:t>
            </a:r>
          </a:p>
        </p:txBody>
      </p:sp>
      <p:sp>
        <p:nvSpPr>
          <p:cNvPr id="10" name="Speech Bubble: Rectangle 9">
            <a:extLst>
              <a:ext uri="{FF2B5EF4-FFF2-40B4-BE49-F238E27FC236}">
                <a16:creationId xmlns:a16="http://schemas.microsoft.com/office/drawing/2014/main" id="{1FCDC7EF-F1B0-A8B2-55F0-252E2D49C7C3}"/>
              </a:ext>
            </a:extLst>
          </p:cNvPr>
          <p:cNvSpPr/>
          <p:nvPr/>
        </p:nvSpPr>
        <p:spPr>
          <a:xfrm>
            <a:off x="4498064" y="3650481"/>
            <a:ext cx="3335447" cy="2430507"/>
          </a:xfrm>
          <a:prstGeom prst="wedgeRectCallout">
            <a:avLst>
              <a:gd name="adj1" fmla="val -18825"/>
              <a:gd name="adj2" fmla="val -6717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This is incorrect. Go back and try again. </a:t>
            </a:r>
            <a:endParaRPr lang="en-US" sz="1600" dirty="0"/>
          </a:p>
        </p:txBody>
      </p:sp>
      <p:sp>
        <p:nvSpPr>
          <p:cNvPr id="11" name="Speech Bubble: Rectangle 10">
            <a:extLst>
              <a:ext uri="{FF2B5EF4-FFF2-40B4-BE49-F238E27FC236}">
                <a16:creationId xmlns:a16="http://schemas.microsoft.com/office/drawing/2014/main" id="{AA416728-EFD0-EF96-ACF3-9DD2B47745BD}"/>
              </a:ext>
            </a:extLst>
          </p:cNvPr>
          <p:cNvSpPr/>
          <p:nvPr/>
        </p:nvSpPr>
        <p:spPr>
          <a:xfrm>
            <a:off x="8018353" y="3650482"/>
            <a:ext cx="3335447" cy="2390212"/>
          </a:xfrm>
          <a:prstGeom prst="wedgeRectCallout">
            <a:avLst>
              <a:gd name="adj1" fmla="val -18825"/>
              <a:gd name="adj2" fmla="val -6717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Both results are higher than the diagnostic threshold for diabetes. Based on Nelson’s risk factor profile, you diagnose him with type 2 diabetes.</a:t>
            </a:r>
            <a:endParaRPr lang="en-US" sz="1600" dirty="0"/>
          </a:p>
        </p:txBody>
      </p:sp>
    </p:spTree>
    <p:extLst>
      <p:ext uri="{BB962C8B-B14F-4D97-AF65-F5344CB8AC3E}">
        <p14:creationId xmlns:p14="http://schemas.microsoft.com/office/powerpoint/2010/main" val="2600022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142952-E52F-98A9-4355-9E69276873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FAC2A7-E50B-F40C-E17B-C71FB3950D85}"/>
              </a:ext>
            </a:extLst>
          </p:cNvPr>
          <p:cNvSpPr>
            <a:spLocks noGrp="1"/>
          </p:cNvSpPr>
          <p:nvPr>
            <p:ph type="title"/>
          </p:nvPr>
        </p:nvSpPr>
        <p:spPr>
          <a:xfrm>
            <a:off x="838200" y="419554"/>
            <a:ext cx="10515600" cy="1325563"/>
          </a:xfrm>
        </p:spPr>
        <p:txBody>
          <a:bodyPr>
            <a:noAutofit/>
          </a:bodyPr>
          <a:lstStyle/>
          <a:p>
            <a:r>
              <a:rPr lang="en-GB" sz="4000" dirty="0"/>
              <a:t>Results and diagnosis </a:t>
            </a:r>
            <a:br>
              <a:rPr lang="en-GB" sz="2000" dirty="0"/>
            </a:br>
            <a:br>
              <a:rPr lang="en-GB" sz="2000" dirty="0"/>
            </a:br>
            <a:r>
              <a:rPr lang="en-GB" sz="2000" b="1" dirty="0"/>
              <a:t>Based on Nelson’s clinical characteristics, which type of diabetes is he most likely to have?</a:t>
            </a:r>
            <a:endParaRPr lang="en-US" sz="2000" b="1" dirty="0"/>
          </a:p>
        </p:txBody>
      </p:sp>
      <p:sp>
        <p:nvSpPr>
          <p:cNvPr id="8" name="Content Placeholder 2">
            <a:extLst>
              <a:ext uri="{FF2B5EF4-FFF2-40B4-BE49-F238E27FC236}">
                <a16:creationId xmlns:a16="http://schemas.microsoft.com/office/drawing/2014/main" id="{97413C84-1125-ABC8-8519-206024E0FBC7}"/>
              </a:ext>
            </a:extLst>
          </p:cNvPr>
          <p:cNvSpPr>
            <a:spLocks noGrp="1"/>
          </p:cNvSpPr>
          <p:nvPr>
            <p:ph idx="1"/>
          </p:nvPr>
        </p:nvSpPr>
        <p:spPr>
          <a:xfrm>
            <a:off x="838200" y="2492829"/>
            <a:ext cx="10515600" cy="3684134"/>
          </a:xfrm>
        </p:spPr>
        <p:txBody>
          <a:bodyPr numCol="3">
            <a:noAutofit/>
          </a:bodyPr>
          <a:lstStyle/>
          <a:p>
            <a:r>
              <a:rPr lang="en-US" sz="1600" dirty="0">
                <a:solidFill>
                  <a:schemeClr val="accent1"/>
                </a:solidFill>
              </a:rPr>
              <a:t>Type 1 diabetes</a:t>
            </a:r>
          </a:p>
          <a:p>
            <a:pPr marL="0" indent="0">
              <a:buNone/>
            </a:pPr>
            <a:endParaRPr lang="en-US" sz="1600" dirty="0">
              <a:solidFill>
                <a:schemeClr val="accent3"/>
              </a:solidFill>
            </a:endParaRPr>
          </a:p>
          <a:p>
            <a:pPr marL="0" indent="0">
              <a:buNone/>
            </a:pPr>
            <a:endParaRPr lang="en-US" sz="1600" dirty="0">
              <a:solidFill>
                <a:schemeClr val="accent3"/>
              </a:solidFill>
            </a:endParaRPr>
          </a:p>
          <a:p>
            <a:pPr marL="0" indent="0">
              <a:buNone/>
            </a:pPr>
            <a:endParaRPr lang="en-US" sz="1600" dirty="0">
              <a:solidFill>
                <a:schemeClr val="accent3"/>
              </a:solidFill>
            </a:endParaRPr>
          </a:p>
          <a:p>
            <a:pPr marL="0" indent="0">
              <a:buNone/>
            </a:pPr>
            <a:endParaRPr lang="en-US" sz="1600" dirty="0">
              <a:solidFill>
                <a:schemeClr val="accent3"/>
              </a:solidFill>
            </a:endParaRPr>
          </a:p>
          <a:p>
            <a:pPr marL="0" indent="0">
              <a:buNone/>
            </a:pPr>
            <a:endParaRPr lang="en-US" sz="1600" dirty="0">
              <a:solidFill>
                <a:schemeClr val="accent3"/>
              </a:solidFill>
            </a:endParaRPr>
          </a:p>
          <a:p>
            <a:pPr marL="0" indent="0">
              <a:buNone/>
            </a:pPr>
            <a:endParaRPr lang="en-US" sz="1600" dirty="0">
              <a:solidFill>
                <a:schemeClr val="accent3"/>
              </a:solidFill>
            </a:endParaRPr>
          </a:p>
          <a:p>
            <a:pPr marL="0" indent="0">
              <a:buNone/>
            </a:pPr>
            <a:endParaRPr lang="en-US" sz="1600" dirty="0">
              <a:solidFill>
                <a:schemeClr val="accent3"/>
              </a:solidFill>
            </a:endParaRPr>
          </a:p>
          <a:p>
            <a:pPr marL="0" indent="0">
              <a:buNone/>
            </a:pPr>
            <a:endParaRPr lang="en-US" sz="1600" dirty="0">
              <a:solidFill>
                <a:schemeClr val="accent3"/>
              </a:solidFill>
            </a:endParaRPr>
          </a:p>
          <a:p>
            <a:pPr marL="0" indent="0">
              <a:buNone/>
            </a:pPr>
            <a:endParaRPr lang="en-US" sz="1600" dirty="0">
              <a:solidFill>
                <a:schemeClr val="accent3"/>
              </a:solidFill>
            </a:endParaRPr>
          </a:p>
          <a:p>
            <a:pPr marL="0" indent="0">
              <a:buNone/>
            </a:pPr>
            <a:endParaRPr lang="en-US" sz="1600" dirty="0">
              <a:solidFill>
                <a:schemeClr val="accent3"/>
              </a:solidFill>
            </a:endParaRPr>
          </a:p>
          <a:p>
            <a:pPr marL="0" indent="0">
              <a:buNone/>
            </a:pPr>
            <a:endParaRPr lang="en-US" sz="1600" dirty="0">
              <a:solidFill>
                <a:schemeClr val="accent3"/>
              </a:solidFill>
            </a:endParaRPr>
          </a:p>
          <a:p>
            <a:pPr marL="0" indent="0">
              <a:buNone/>
            </a:pPr>
            <a:endParaRPr lang="en-US" sz="1600" dirty="0">
              <a:solidFill>
                <a:schemeClr val="accent3"/>
              </a:solidFill>
            </a:endParaRPr>
          </a:p>
          <a:p>
            <a:endParaRPr lang="en-US" sz="1600" dirty="0">
              <a:solidFill>
                <a:schemeClr val="accent4"/>
              </a:solidFill>
            </a:endParaRPr>
          </a:p>
          <a:p>
            <a:pPr marL="0" indent="0">
              <a:buNone/>
            </a:pPr>
            <a:endParaRPr lang="en-US" sz="1600" dirty="0">
              <a:solidFill>
                <a:schemeClr val="accent4"/>
              </a:solidFill>
            </a:endParaRPr>
          </a:p>
          <a:p>
            <a:pPr marL="0" indent="0">
              <a:buNone/>
            </a:pPr>
            <a:endParaRPr lang="en-US" sz="1600" dirty="0">
              <a:solidFill>
                <a:schemeClr val="accent4"/>
              </a:solidFill>
            </a:endParaRPr>
          </a:p>
          <a:p>
            <a:pPr marL="0" indent="0">
              <a:buNone/>
            </a:pPr>
            <a:endParaRPr lang="en-US" sz="1600" dirty="0">
              <a:solidFill>
                <a:schemeClr val="accent4"/>
              </a:solidFill>
            </a:endParaRPr>
          </a:p>
          <a:p>
            <a:pPr marL="0" indent="0">
              <a:buNone/>
            </a:pPr>
            <a:endParaRPr lang="en-US" sz="1600" dirty="0">
              <a:solidFill>
                <a:schemeClr val="accent4"/>
              </a:solidFill>
            </a:endParaRPr>
          </a:p>
          <a:p>
            <a:pPr marL="0" indent="0">
              <a:buNone/>
            </a:pPr>
            <a:endParaRPr lang="en-US" sz="1600" dirty="0">
              <a:solidFill>
                <a:schemeClr val="accent4"/>
              </a:solidFill>
            </a:endParaRPr>
          </a:p>
          <a:p>
            <a:pPr marL="0" indent="0">
              <a:buNone/>
            </a:pPr>
            <a:endParaRPr lang="en-US" sz="1600" dirty="0">
              <a:solidFill>
                <a:schemeClr val="accent4"/>
              </a:solidFill>
            </a:endParaRPr>
          </a:p>
          <a:p>
            <a:pPr marL="0" indent="0">
              <a:buNone/>
            </a:pPr>
            <a:endParaRPr lang="en-US" sz="1600" dirty="0">
              <a:solidFill>
                <a:schemeClr val="accent4"/>
              </a:solidFill>
            </a:endParaRPr>
          </a:p>
          <a:p>
            <a:endParaRPr lang="en-GB" sz="1600" dirty="0">
              <a:solidFill>
                <a:schemeClr val="accent6"/>
              </a:solidFill>
            </a:endParaRPr>
          </a:p>
          <a:p>
            <a:endParaRPr lang="en-GB" sz="1600" dirty="0">
              <a:solidFill>
                <a:schemeClr val="accent6"/>
              </a:solidFill>
            </a:endParaRPr>
          </a:p>
          <a:p>
            <a:pPr marL="0" indent="0">
              <a:buNone/>
            </a:pPr>
            <a:endParaRPr lang="en-GB" sz="1600" dirty="0">
              <a:solidFill>
                <a:schemeClr val="accent6"/>
              </a:solidFill>
            </a:endParaRPr>
          </a:p>
          <a:p>
            <a:endParaRPr lang="en-US" sz="1600" dirty="0"/>
          </a:p>
        </p:txBody>
      </p:sp>
      <p:sp>
        <p:nvSpPr>
          <p:cNvPr id="9" name="Speech Bubble: Rectangle 8">
            <a:extLst>
              <a:ext uri="{FF2B5EF4-FFF2-40B4-BE49-F238E27FC236}">
                <a16:creationId xmlns:a16="http://schemas.microsoft.com/office/drawing/2014/main" id="{D518EE33-E33E-065E-E953-D281AFD978D6}"/>
              </a:ext>
            </a:extLst>
          </p:cNvPr>
          <p:cNvSpPr/>
          <p:nvPr/>
        </p:nvSpPr>
        <p:spPr>
          <a:xfrm>
            <a:off x="977775" y="3650480"/>
            <a:ext cx="3335447" cy="2453925"/>
          </a:xfrm>
          <a:prstGeom prst="wedgeRectCallout">
            <a:avLst>
              <a:gd name="adj1" fmla="val -18825"/>
              <a:gd name="adj2" fmla="val -6717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This is incorrect. Go back and try again. </a:t>
            </a:r>
          </a:p>
        </p:txBody>
      </p:sp>
      <p:sp>
        <p:nvSpPr>
          <p:cNvPr id="10" name="Speech Bubble: Rectangle 9">
            <a:extLst>
              <a:ext uri="{FF2B5EF4-FFF2-40B4-BE49-F238E27FC236}">
                <a16:creationId xmlns:a16="http://schemas.microsoft.com/office/drawing/2014/main" id="{464707F2-1EF7-A0F6-F0DD-3654DB5017FD}"/>
              </a:ext>
            </a:extLst>
          </p:cNvPr>
          <p:cNvSpPr/>
          <p:nvPr/>
        </p:nvSpPr>
        <p:spPr>
          <a:xfrm>
            <a:off x="4498064" y="3650480"/>
            <a:ext cx="3335447" cy="2430507"/>
          </a:xfrm>
          <a:prstGeom prst="wedgeRectCallout">
            <a:avLst>
              <a:gd name="adj1" fmla="val -18825"/>
              <a:gd name="adj2" fmla="val -6717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This is correct. Nelson is &gt;40 years old and has several risk factors for type 2 diabetes. Continue to the next stage. </a:t>
            </a:r>
          </a:p>
        </p:txBody>
      </p:sp>
      <p:sp>
        <p:nvSpPr>
          <p:cNvPr id="4" name="TextBox 3">
            <a:extLst>
              <a:ext uri="{FF2B5EF4-FFF2-40B4-BE49-F238E27FC236}">
                <a16:creationId xmlns:a16="http://schemas.microsoft.com/office/drawing/2014/main" id="{4E0515A5-91F9-B958-BE56-A119C4520997}"/>
              </a:ext>
            </a:extLst>
          </p:cNvPr>
          <p:cNvSpPr txBox="1"/>
          <p:nvPr/>
        </p:nvSpPr>
        <p:spPr>
          <a:xfrm>
            <a:off x="4774758" y="2492829"/>
            <a:ext cx="1773499" cy="338554"/>
          </a:xfrm>
          <a:prstGeom prst="rect">
            <a:avLst/>
          </a:prstGeom>
          <a:noFill/>
        </p:spPr>
        <p:txBody>
          <a:bodyPr wrap="non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600" b="0" i="0" u="none" strike="noStrike" kern="1200" cap="none" spc="0" normalizeH="0" baseline="0" noProof="0" dirty="0">
                <a:ln>
                  <a:noFill/>
                </a:ln>
                <a:solidFill>
                  <a:srgbClr val="70AD47"/>
                </a:solidFill>
                <a:effectLst/>
                <a:uLnTx/>
                <a:uFillTx/>
                <a:latin typeface="Calibri" panose="020F0502020204030204"/>
                <a:ea typeface="+mn-ea"/>
                <a:cs typeface="+mn-cs"/>
              </a:rPr>
              <a:t>Type 2 diabetes</a:t>
            </a:r>
          </a:p>
        </p:txBody>
      </p:sp>
    </p:spTree>
    <p:custDataLst>
      <p:tags r:id="rId1"/>
    </p:custDataLst>
    <p:extLst>
      <p:ext uri="{BB962C8B-B14F-4D97-AF65-F5344CB8AC3E}">
        <p14:creationId xmlns:p14="http://schemas.microsoft.com/office/powerpoint/2010/main" val="1469111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7B9A1-15F4-7050-A838-993FA4E752FA}"/>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F775F860-770D-4C12-D66C-F16D24A9FD8F}"/>
              </a:ext>
            </a:extLst>
          </p:cNvPr>
          <p:cNvSpPr>
            <a:spLocks noGrp="1"/>
          </p:cNvSpPr>
          <p:nvPr>
            <p:ph idx="1"/>
          </p:nvPr>
        </p:nvSpPr>
        <p:spPr>
          <a:xfrm>
            <a:off x="838200" y="1825625"/>
            <a:ext cx="5905500" cy="4351338"/>
          </a:xfrm>
        </p:spPr>
        <p:txBody>
          <a:bodyPr>
            <a:noAutofit/>
          </a:bodyPr>
          <a:lstStyle/>
          <a:p>
            <a:r>
              <a:rPr lang="en-GB" sz="2000" dirty="0"/>
              <a:t>Nelson is diagnosed with type 2 diabetes. You assess Nelson's understanding of the disease, and his support network.</a:t>
            </a:r>
          </a:p>
          <a:p>
            <a:r>
              <a:rPr lang="en-GB" sz="2000" dirty="0"/>
              <a:t>You arrange a follow-up appointment with Nelson in 6 weeks to assess how he is coping.</a:t>
            </a:r>
          </a:p>
          <a:p>
            <a:r>
              <a:rPr lang="en-GB" sz="2000" dirty="0"/>
              <a:t>You advise Nelson to attend with a family member or friend for additional support.</a:t>
            </a:r>
            <a:endParaRPr lang="en-US" sz="2400" dirty="0"/>
          </a:p>
          <a:p>
            <a:endParaRPr lang="en-US" sz="2400" dirty="0"/>
          </a:p>
        </p:txBody>
      </p:sp>
      <p:grpSp>
        <p:nvGrpSpPr>
          <p:cNvPr id="4" name="Group 3">
            <a:extLst>
              <a:ext uri="{FF2B5EF4-FFF2-40B4-BE49-F238E27FC236}">
                <a16:creationId xmlns:a16="http://schemas.microsoft.com/office/drawing/2014/main" id="{BF54E4CF-7C34-31BF-1A62-1CE908E7071D}"/>
              </a:ext>
            </a:extLst>
          </p:cNvPr>
          <p:cNvGrpSpPr/>
          <p:nvPr/>
        </p:nvGrpSpPr>
        <p:grpSpPr>
          <a:xfrm>
            <a:off x="5822911" y="-209058"/>
            <a:ext cx="6875160" cy="7030276"/>
            <a:chOff x="22280401" y="5941552"/>
            <a:chExt cx="10070133" cy="10070133"/>
          </a:xfrm>
        </p:grpSpPr>
        <p:pic>
          <p:nvPicPr>
            <p:cNvPr id="5" name="Graphic 4" descr="Clipboard outline">
              <a:extLst>
                <a:ext uri="{FF2B5EF4-FFF2-40B4-BE49-F238E27FC236}">
                  <a16:creationId xmlns:a16="http://schemas.microsoft.com/office/drawing/2014/main" id="{C5248CB3-586F-9D48-0DCA-B879D51454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280401" y="5941552"/>
              <a:ext cx="10070133" cy="10070133"/>
            </a:xfrm>
            <a:prstGeom prst="rect">
              <a:avLst/>
            </a:prstGeom>
          </p:spPr>
        </p:pic>
        <p:sp>
          <p:nvSpPr>
            <p:cNvPr id="6" name="Content Placeholder 2">
              <a:extLst>
                <a:ext uri="{FF2B5EF4-FFF2-40B4-BE49-F238E27FC236}">
                  <a16:creationId xmlns:a16="http://schemas.microsoft.com/office/drawing/2014/main" id="{67314806-1DF1-379A-1055-F52C69DA9F5E}"/>
                </a:ext>
              </a:extLst>
            </p:cNvPr>
            <p:cNvSpPr txBox="1">
              <a:spLocks/>
            </p:cNvSpPr>
            <p:nvPr/>
          </p:nvSpPr>
          <p:spPr>
            <a:xfrm>
              <a:off x="24427232" y="8781056"/>
              <a:ext cx="6128919" cy="5677794"/>
            </a:xfrm>
            <a:prstGeom prst="rect">
              <a:avLst/>
            </a:prstGeom>
            <a:noFill/>
            <a:ln w="19050">
              <a:noFill/>
            </a:ln>
          </p:spPr>
          <p:txBody>
            <a:bodyPr wrap="square" lIns="180000" tIns="90000" rIns="180000" bIns="90000">
              <a:noAutofit/>
            </a:bodyPr>
            <a:lstStyle>
              <a:lvl1pPr marL="266700" indent="-266700" algn="l" defTabSz="914400" rtl="0" eaLnBrk="1" latinLnBrk="0" hangingPunct="1">
                <a:lnSpc>
                  <a:spcPct val="100000"/>
                </a:lnSpc>
                <a:spcBef>
                  <a:spcPts val="1200"/>
                </a:spcBef>
                <a:buClr>
                  <a:srgbClr val="662483"/>
                </a:buClr>
                <a:buFont typeface="Arial" panose="020B0604020202020204" pitchFamily="34" charset="0"/>
                <a:buChar char="•"/>
                <a:defRPr sz="2200" kern="1200">
                  <a:solidFill>
                    <a:schemeClr val="tx1"/>
                  </a:solidFill>
                  <a:latin typeface="+mn-lt"/>
                  <a:ea typeface="+mn-ea"/>
                  <a:cs typeface="+mn-cs"/>
                </a:defRPr>
              </a:lvl1pPr>
              <a:lvl2pPr marL="542925" indent="-276225" algn="l" defTabSz="914400" rtl="0" eaLnBrk="1" latinLnBrk="0" hangingPunct="1">
                <a:lnSpc>
                  <a:spcPct val="100000"/>
                </a:lnSpc>
                <a:spcBef>
                  <a:spcPts val="600"/>
                </a:spcBef>
                <a:buClr>
                  <a:srgbClr val="662483"/>
                </a:buClr>
                <a:buFont typeface="Arial" panose="020B0604020202020204" pitchFamily="34" charset="0"/>
                <a:buChar char="•"/>
                <a:defRPr sz="2000" kern="1200">
                  <a:solidFill>
                    <a:schemeClr val="tx1"/>
                  </a:solidFill>
                  <a:latin typeface="+mn-lt"/>
                  <a:ea typeface="+mn-ea"/>
                  <a:cs typeface="+mn-cs"/>
                </a:defRPr>
              </a:lvl2pPr>
              <a:lvl3pPr marL="809625" indent="-266700" algn="l" defTabSz="914400" rtl="0" eaLnBrk="1" latinLnBrk="0" hangingPunct="1">
                <a:lnSpc>
                  <a:spcPct val="100000"/>
                </a:lnSpc>
                <a:spcBef>
                  <a:spcPts val="300"/>
                </a:spcBef>
                <a:buClr>
                  <a:srgbClr val="662483"/>
                </a:buClr>
                <a:buFont typeface="Arial" panose="020B0604020202020204" pitchFamily="34" charset="0"/>
                <a:buChar char="•"/>
                <a:defRPr sz="1800" kern="1200">
                  <a:solidFill>
                    <a:schemeClr val="tx1"/>
                  </a:solidFill>
                  <a:latin typeface="+mn-lt"/>
                  <a:ea typeface="+mn-ea"/>
                  <a:cs typeface="+mn-cs"/>
                </a:defRPr>
              </a:lvl3pPr>
              <a:lvl4pPr marL="1076325" indent="-266700" algn="l" defTabSz="914400" rtl="0" eaLnBrk="1" latinLnBrk="0" hangingPunct="1">
                <a:lnSpc>
                  <a:spcPct val="100000"/>
                </a:lnSpc>
                <a:spcBef>
                  <a:spcPts val="300"/>
                </a:spcBef>
                <a:buClr>
                  <a:srgbClr val="662483"/>
                </a:buClr>
                <a:buFont typeface="Arial" panose="020B0604020202020204" pitchFamily="34" charset="0"/>
                <a:buChar char="•"/>
                <a:defRPr sz="1600" kern="1200">
                  <a:solidFill>
                    <a:schemeClr val="tx1"/>
                  </a:solidFill>
                  <a:latin typeface="+mn-lt"/>
                  <a:ea typeface="+mn-ea"/>
                  <a:cs typeface="+mn-cs"/>
                </a:defRPr>
              </a:lvl4pPr>
              <a:lvl5pPr marL="1343025" indent="-266700" algn="l" defTabSz="914400" rtl="0" eaLnBrk="1" latinLnBrk="0" hangingPunct="1">
                <a:lnSpc>
                  <a:spcPct val="100000"/>
                </a:lnSpc>
                <a:spcBef>
                  <a:spcPts val="300"/>
                </a:spcBef>
                <a:buClr>
                  <a:srgbClr val="66248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900"/>
                </a:spcBef>
                <a:spcAft>
                  <a:spcPts val="0"/>
                </a:spcAft>
                <a:buClr>
                  <a:srgbClr val="662483"/>
                </a:buClr>
                <a:buSzTx/>
                <a:buFont typeface="Arial" panose="020B0604020202020204" pitchFamily="34" charset="0"/>
                <a:buNone/>
                <a:tabLst>
                  <a:tab pos="2057400" algn="l"/>
                </a:tabLst>
                <a:defRPr/>
              </a:pPr>
              <a:r>
                <a:rPr kumimoji="0" lang="en-GB" sz="1800" b="1" i="0" u="none" strike="noStrike" kern="1200" cap="none" spc="0" normalizeH="0" baseline="0" noProof="0" dirty="0">
                  <a:ln>
                    <a:noFill/>
                  </a:ln>
                  <a:solidFill>
                    <a:srgbClr val="000000"/>
                  </a:solidFill>
                  <a:effectLst/>
                  <a:uLnTx/>
                  <a:uFillTx/>
                  <a:latin typeface="Calibri"/>
                  <a:ea typeface="+mn-ea"/>
                  <a:cs typeface="+mn-cs"/>
                </a:rPr>
                <a:t>Clinical chemistry</a:t>
              </a:r>
            </a:p>
            <a:p>
              <a:pPr marL="0" marR="0" lvl="0" indent="0" algn="l" defTabSz="914400" rtl="0" eaLnBrk="1" fontAlgn="auto" latinLnBrk="0" hangingPunct="1">
                <a:lnSpc>
                  <a:spcPct val="100000"/>
                </a:lnSpc>
                <a:spcBef>
                  <a:spcPts val="900"/>
                </a:spcBef>
                <a:spcAft>
                  <a:spcPts val="0"/>
                </a:spcAft>
                <a:buClr>
                  <a:srgbClr val="662483"/>
                </a:buClr>
                <a:buSzTx/>
                <a:buFont typeface="Arial" panose="020B0604020202020204" pitchFamily="34" charset="0"/>
                <a:buNone/>
                <a:tabLst>
                  <a:tab pos="1852613" algn="l"/>
                </a:tabLst>
                <a:defRPr/>
              </a:pPr>
              <a:r>
                <a:rPr kumimoji="0" lang="en-GB" sz="1800" b="0" i="0" u="none" strike="noStrike" kern="1200" cap="none" spc="0" normalizeH="0" baseline="0" noProof="0" dirty="0">
                  <a:ln>
                    <a:noFill/>
                  </a:ln>
                  <a:solidFill>
                    <a:srgbClr val="000000"/>
                  </a:solidFill>
                  <a:effectLst/>
                  <a:uLnTx/>
                  <a:uFillTx/>
                  <a:latin typeface="Calibri"/>
                  <a:ea typeface="+mn-ea"/>
                  <a:cs typeface="+mn-cs"/>
                </a:rPr>
                <a:t>LDL-cholesterol: 82 mg/dl</a:t>
              </a:r>
            </a:p>
            <a:p>
              <a:pPr marL="0" marR="0" lvl="0" indent="0" algn="l" defTabSz="914400" rtl="0" eaLnBrk="1" fontAlgn="auto" latinLnBrk="0" hangingPunct="1">
                <a:lnSpc>
                  <a:spcPct val="100000"/>
                </a:lnSpc>
                <a:spcBef>
                  <a:spcPts val="900"/>
                </a:spcBef>
                <a:spcAft>
                  <a:spcPts val="0"/>
                </a:spcAft>
                <a:buClr>
                  <a:srgbClr val="662483"/>
                </a:buClr>
                <a:buSzTx/>
                <a:buFont typeface="Arial" panose="020B0604020202020204" pitchFamily="34" charset="0"/>
                <a:buNone/>
                <a:tabLst>
                  <a:tab pos="1852613" algn="l"/>
                </a:tabLst>
                <a:defRPr/>
              </a:pPr>
              <a:r>
                <a:rPr kumimoji="0" lang="en-GB" sz="1800" b="0" i="0" u="none" strike="noStrike" kern="1200" cap="none" spc="0" normalizeH="0" baseline="0" noProof="0" dirty="0">
                  <a:ln>
                    <a:noFill/>
                  </a:ln>
                  <a:solidFill>
                    <a:srgbClr val="000000"/>
                  </a:solidFill>
                  <a:effectLst/>
                  <a:uLnTx/>
                  <a:uFillTx/>
                  <a:latin typeface="Calibri"/>
                  <a:ea typeface="+mn-ea"/>
                  <a:cs typeface="+mn-cs"/>
                </a:rPr>
                <a:t>HDL-cholesterol: 48 mg/dl</a:t>
              </a:r>
            </a:p>
            <a:p>
              <a:pPr marL="0" marR="0" lvl="0" indent="0" algn="l" defTabSz="914400" rtl="0" eaLnBrk="1" fontAlgn="auto" latinLnBrk="0" hangingPunct="1">
                <a:lnSpc>
                  <a:spcPct val="100000"/>
                </a:lnSpc>
                <a:spcBef>
                  <a:spcPts val="900"/>
                </a:spcBef>
                <a:spcAft>
                  <a:spcPts val="0"/>
                </a:spcAft>
                <a:buClr>
                  <a:srgbClr val="662483"/>
                </a:buClr>
                <a:buSzTx/>
                <a:buFont typeface="Arial" panose="020B0604020202020204" pitchFamily="34" charset="0"/>
                <a:buNone/>
                <a:tabLst>
                  <a:tab pos="1852613" algn="l"/>
                </a:tabLst>
                <a:defRPr/>
              </a:pPr>
              <a:r>
                <a:rPr kumimoji="0" lang="en-GB" sz="1800" b="0" i="0" u="none" strike="noStrike" kern="1200" cap="none" spc="0" normalizeH="0" baseline="0" noProof="0" dirty="0">
                  <a:ln>
                    <a:noFill/>
                  </a:ln>
                  <a:solidFill>
                    <a:srgbClr val="000000"/>
                  </a:solidFill>
                  <a:effectLst/>
                  <a:uLnTx/>
                  <a:uFillTx/>
                  <a:latin typeface="Calibri"/>
                  <a:ea typeface="+mn-ea"/>
                  <a:cs typeface="+mn-cs"/>
                </a:rPr>
                <a:t>Triglycerides: 155 mg/dl</a:t>
              </a:r>
            </a:p>
            <a:p>
              <a:pPr marL="0" marR="0" lvl="0" indent="0" algn="l" defTabSz="914400" rtl="0" eaLnBrk="1" fontAlgn="auto" latinLnBrk="0" hangingPunct="1">
                <a:lnSpc>
                  <a:spcPct val="100000"/>
                </a:lnSpc>
                <a:spcBef>
                  <a:spcPts val="900"/>
                </a:spcBef>
                <a:spcAft>
                  <a:spcPts val="0"/>
                </a:spcAft>
                <a:buClr>
                  <a:srgbClr val="662483"/>
                </a:buClr>
                <a:buSzTx/>
                <a:buFont typeface="Arial" panose="020B0604020202020204" pitchFamily="34" charset="0"/>
                <a:buNone/>
                <a:tabLst>
                  <a:tab pos="1852613" algn="l"/>
                </a:tabLst>
                <a:defRPr/>
              </a:pPr>
              <a:r>
                <a:rPr kumimoji="0" lang="en-GB" sz="1800" b="0" i="0" u="none" strike="noStrike" kern="1200" cap="none" spc="0" normalizeH="0" baseline="0" noProof="0" dirty="0">
                  <a:ln>
                    <a:noFill/>
                  </a:ln>
                  <a:solidFill>
                    <a:srgbClr val="000000"/>
                  </a:solidFill>
                  <a:effectLst/>
                  <a:uLnTx/>
                  <a:uFillTx/>
                  <a:latin typeface="Calibri"/>
                  <a:ea typeface="+mn-ea"/>
                  <a:cs typeface="+mn-cs"/>
                </a:rPr>
                <a:t>BP: 146/85 mmHg</a:t>
              </a:r>
            </a:p>
            <a:p>
              <a:pPr marL="0" marR="0" lvl="0" indent="0" algn="l" defTabSz="914400" rtl="0" eaLnBrk="1" fontAlgn="auto" latinLnBrk="0" hangingPunct="1">
                <a:lnSpc>
                  <a:spcPct val="100000"/>
                </a:lnSpc>
                <a:spcBef>
                  <a:spcPts val="900"/>
                </a:spcBef>
                <a:spcAft>
                  <a:spcPts val="0"/>
                </a:spcAft>
                <a:buClr>
                  <a:srgbClr val="662483"/>
                </a:buClr>
                <a:buSzTx/>
                <a:buFont typeface="Arial" panose="020B0604020202020204" pitchFamily="34" charset="0"/>
                <a:buNone/>
                <a:tabLst>
                  <a:tab pos="1852613" algn="l"/>
                </a:tabLst>
                <a:defRPr/>
              </a:pPr>
              <a:r>
                <a:rPr kumimoji="0" lang="en-GB" sz="1800" b="0" i="0" u="none" strike="noStrike" kern="1200" cap="none" spc="0" normalizeH="0" baseline="0" noProof="0" dirty="0">
                  <a:ln>
                    <a:noFill/>
                  </a:ln>
                  <a:solidFill>
                    <a:srgbClr val="000000"/>
                  </a:solidFill>
                  <a:effectLst/>
                  <a:uLnTx/>
                  <a:uFillTx/>
                  <a:latin typeface="Calibri"/>
                  <a:ea typeface="+mn-ea"/>
                  <a:cs typeface="+mn-cs"/>
                </a:rPr>
                <a:t>Waist circumference: 106 cm</a:t>
              </a:r>
            </a:p>
            <a:p>
              <a:pPr marL="0" marR="0" lvl="0" indent="0" algn="l" defTabSz="914400" rtl="0" eaLnBrk="1" fontAlgn="auto" latinLnBrk="0" hangingPunct="1">
                <a:lnSpc>
                  <a:spcPct val="100000"/>
                </a:lnSpc>
                <a:spcBef>
                  <a:spcPts val="900"/>
                </a:spcBef>
                <a:spcAft>
                  <a:spcPts val="0"/>
                </a:spcAft>
                <a:buClr>
                  <a:srgbClr val="662483"/>
                </a:buClr>
                <a:buSzTx/>
                <a:buFont typeface="Arial" panose="020B0604020202020204" pitchFamily="34" charset="0"/>
                <a:buNone/>
                <a:tabLst>
                  <a:tab pos="1852613" algn="l"/>
                </a:tabLst>
                <a:defRPr/>
              </a:pPr>
              <a:r>
                <a:rPr kumimoji="0" lang="en-GB" sz="1800" b="0" i="0" u="none" strike="noStrike" kern="1200" cap="none" spc="0" normalizeH="0" baseline="0" noProof="0" dirty="0">
                  <a:ln>
                    <a:noFill/>
                  </a:ln>
                  <a:solidFill>
                    <a:srgbClr val="000000"/>
                  </a:solidFill>
                  <a:effectLst/>
                  <a:uLnTx/>
                  <a:uFillTx/>
                  <a:latin typeface="Calibri"/>
                  <a:ea typeface="+mn-ea"/>
                  <a:cs typeface="+mn-cs"/>
                </a:rPr>
                <a:t>Height: 181 cm</a:t>
              </a:r>
            </a:p>
            <a:p>
              <a:pPr marL="0" marR="0" lvl="0" indent="0" algn="l" defTabSz="914400" rtl="0" eaLnBrk="1" fontAlgn="auto" latinLnBrk="0" hangingPunct="1">
                <a:lnSpc>
                  <a:spcPct val="100000"/>
                </a:lnSpc>
                <a:spcBef>
                  <a:spcPts val="900"/>
                </a:spcBef>
                <a:spcAft>
                  <a:spcPts val="0"/>
                </a:spcAft>
                <a:buClr>
                  <a:srgbClr val="662483"/>
                </a:buClr>
                <a:buSzTx/>
                <a:buFont typeface="Arial" panose="020B0604020202020204" pitchFamily="34" charset="0"/>
                <a:buNone/>
                <a:tabLst>
                  <a:tab pos="1852613" algn="l"/>
                </a:tabLst>
                <a:defRPr/>
              </a:pPr>
              <a:r>
                <a:rPr kumimoji="0" lang="en-GB" sz="1800" b="0" i="0" u="none" strike="noStrike" kern="1200" cap="none" spc="0" normalizeH="0" baseline="0" noProof="0" dirty="0">
                  <a:ln>
                    <a:noFill/>
                  </a:ln>
                  <a:solidFill>
                    <a:srgbClr val="000000"/>
                  </a:solidFill>
                  <a:effectLst/>
                  <a:uLnTx/>
                  <a:uFillTx/>
                  <a:latin typeface="Calibri"/>
                  <a:ea typeface="+mn-ea"/>
                  <a:cs typeface="+mn-cs"/>
                </a:rPr>
                <a:t>Weight: 112 kg</a:t>
              </a:r>
            </a:p>
            <a:p>
              <a:pPr marL="0" marR="0" lvl="0" indent="0" algn="l" defTabSz="914400" rtl="0" eaLnBrk="1" fontAlgn="auto" latinLnBrk="0" hangingPunct="1">
                <a:lnSpc>
                  <a:spcPct val="100000"/>
                </a:lnSpc>
                <a:spcBef>
                  <a:spcPts val="900"/>
                </a:spcBef>
                <a:spcAft>
                  <a:spcPts val="0"/>
                </a:spcAft>
                <a:buClr>
                  <a:srgbClr val="662483"/>
                </a:buClr>
                <a:buSzTx/>
                <a:buFont typeface="Arial" panose="020B0604020202020204" pitchFamily="34" charset="0"/>
                <a:buNone/>
                <a:tabLst>
                  <a:tab pos="1852613" algn="l"/>
                </a:tabLst>
                <a:defRPr/>
              </a:pPr>
              <a:r>
                <a:rPr kumimoji="0" lang="en-GB" sz="1800" b="0" i="0" u="none" strike="noStrike" kern="1200" cap="none" spc="0" normalizeH="0" baseline="0" noProof="0" dirty="0">
                  <a:ln>
                    <a:noFill/>
                  </a:ln>
                  <a:solidFill>
                    <a:srgbClr val="000000"/>
                  </a:solidFill>
                  <a:effectLst/>
                  <a:uLnTx/>
                  <a:uFillTx/>
                  <a:latin typeface="Calibri"/>
                  <a:ea typeface="+mn-ea"/>
                  <a:cs typeface="+mn-cs"/>
                </a:rPr>
                <a:t>BMI: 34.2 kg/m</a:t>
              </a:r>
              <a:r>
                <a:rPr kumimoji="0" lang="en-GB" sz="1800" b="0" i="0" u="none" strike="noStrike" kern="1200" cap="none" spc="0" normalizeH="0" baseline="30000" noProof="0" dirty="0">
                  <a:ln>
                    <a:noFill/>
                  </a:ln>
                  <a:solidFill>
                    <a:srgbClr val="000000"/>
                  </a:solidFill>
                  <a:effectLst/>
                  <a:uLnTx/>
                  <a:uFillTx/>
                  <a:latin typeface="Calibri"/>
                  <a:ea typeface="+mn-ea"/>
                  <a:cs typeface="+mn-cs"/>
                </a:rPr>
                <a:t>2</a:t>
              </a:r>
            </a:p>
            <a:p>
              <a:pPr marL="0" marR="0" lvl="0" indent="0" algn="l" defTabSz="914400" rtl="0" eaLnBrk="1" fontAlgn="auto" latinLnBrk="0" hangingPunct="1">
                <a:lnSpc>
                  <a:spcPct val="100000"/>
                </a:lnSpc>
                <a:spcBef>
                  <a:spcPts val="900"/>
                </a:spcBef>
                <a:spcAft>
                  <a:spcPts val="0"/>
                </a:spcAft>
                <a:buClr>
                  <a:srgbClr val="662483"/>
                </a:buClr>
                <a:buSzTx/>
                <a:buFont typeface="Arial" panose="020B0604020202020204" pitchFamily="34" charset="0"/>
                <a:buNone/>
                <a:tabLst>
                  <a:tab pos="1852613" algn="l"/>
                </a:tabLst>
                <a:defRPr/>
              </a:pPr>
              <a:r>
                <a:rPr kumimoji="0" lang="en-GB" sz="1800" b="0" i="0" u="none" strike="noStrike" kern="1200" cap="none" spc="0" normalizeH="0" baseline="0" noProof="0" dirty="0">
                  <a:ln>
                    <a:noFill/>
                  </a:ln>
                  <a:solidFill>
                    <a:srgbClr val="000000"/>
                  </a:solidFill>
                  <a:effectLst/>
                  <a:uLnTx/>
                  <a:uFillTx/>
                  <a:latin typeface="Calibri"/>
                  <a:ea typeface="+mn-ea"/>
                  <a:cs typeface="+mn-cs"/>
                </a:rPr>
                <a:t>FPG: 7.4 mmol/l (133 mg/dl)</a:t>
              </a:r>
            </a:p>
            <a:p>
              <a:pPr marL="0" marR="0" lvl="0" indent="0" algn="l" defTabSz="914400" rtl="0" eaLnBrk="1" fontAlgn="auto" latinLnBrk="0" hangingPunct="1">
                <a:lnSpc>
                  <a:spcPct val="100000"/>
                </a:lnSpc>
                <a:spcBef>
                  <a:spcPts val="900"/>
                </a:spcBef>
                <a:spcAft>
                  <a:spcPts val="0"/>
                </a:spcAft>
                <a:buClr>
                  <a:srgbClr val="662483"/>
                </a:buClr>
                <a:buSzTx/>
                <a:buFont typeface="Arial" panose="020B0604020202020204" pitchFamily="34" charset="0"/>
                <a:buNone/>
                <a:tabLst>
                  <a:tab pos="1852613" algn="l"/>
                </a:tabLst>
                <a:defRPr/>
              </a:pPr>
              <a:r>
                <a:rPr kumimoji="0" lang="en-GB" sz="1800" b="0" i="0" u="none" strike="noStrike" kern="1200" cap="none" spc="0" normalizeH="0" baseline="0" noProof="0" dirty="0">
                  <a:ln>
                    <a:noFill/>
                  </a:ln>
                  <a:solidFill>
                    <a:srgbClr val="000000"/>
                  </a:solidFill>
                  <a:effectLst/>
                  <a:uLnTx/>
                  <a:uFillTx/>
                  <a:latin typeface="Calibri"/>
                  <a:ea typeface="+mn-ea"/>
                  <a:cs typeface="+mn-cs"/>
                </a:rPr>
                <a:t>Venous OGTT: 11.6 mmol/l (209 mg/dl)</a:t>
              </a:r>
              <a:endParaRPr kumimoji="0" lang="en-GB" sz="1800" b="0" i="0" u="none" strike="noStrike" kern="1200" cap="none" spc="0" normalizeH="0" noProof="0" dirty="0">
                <a:ln>
                  <a:noFill/>
                </a:ln>
                <a:solidFill>
                  <a:srgbClr val="000000"/>
                </a:solidFill>
                <a:effectLst/>
                <a:uLnTx/>
                <a:uFillTx/>
                <a:latin typeface="Calibri"/>
                <a:ea typeface="+mn-ea"/>
                <a:cs typeface="+mn-cs"/>
              </a:endParaRPr>
            </a:p>
          </p:txBody>
        </p:sp>
      </p:grpSp>
      <p:sp>
        <p:nvSpPr>
          <p:cNvPr id="7" name="Rectangle 6">
            <a:extLst>
              <a:ext uri="{FF2B5EF4-FFF2-40B4-BE49-F238E27FC236}">
                <a16:creationId xmlns:a16="http://schemas.microsoft.com/office/drawing/2014/main" id="{32D677F2-24F1-6946-5F72-675923D32A38}"/>
              </a:ext>
            </a:extLst>
          </p:cNvPr>
          <p:cNvSpPr/>
          <p:nvPr/>
        </p:nvSpPr>
        <p:spPr>
          <a:xfrm>
            <a:off x="838200" y="4797627"/>
            <a:ext cx="5658853" cy="1879015"/>
          </a:xfrm>
          <a:prstGeom prst="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1200"/>
              </a:spcBef>
              <a:spcAft>
                <a:spcPts val="0"/>
              </a:spcAft>
              <a:buClr>
                <a:srgbClr val="662483"/>
              </a:buClr>
              <a:buSzTx/>
              <a:buFont typeface="Arial" panose="020B0604020202020204" pitchFamily="34" charset="0"/>
              <a:buNone/>
              <a:tabLst/>
              <a:defRPr/>
            </a:pPr>
            <a:r>
              <a:rPr kumimoji="0" lang="en-GB" sz="1800" b="1" i="0" u="none" strike="noStrike" kern="1200" cap="none" spc="0" normalizeH="0" baseline="0" noProof="0" dirty="0">
                <a:ln>
                  <a:noFill/>
                </a:ln>
                <a:solidFill>
                  <a:srgbClr val="000000"/>
                </a:solidFill>
                <a:effectLst/>
                <a:uLnTx/>
                <a:uFillTx/>
                <a:latin typeface="Calibri"/>
                <a:ea typeface="+mn-ea"/>
                <a:cs typeface="+mn-cs"/>
              </a:rPr>
              <a:t>Current medication </a:t>
            </a:r>
          </a:p>
          <a:p>
            <a:pPr marL="266700" marR="0" lvl="0" indent="-266700" algn="l" defTabSz="914400" rtl="0" eaLnBrk="1" fontAlgn="auto" latinLnBrk="0" hangingPunct="1">
              <a:lnSpc>
                <a:spcPct val="100000"/>
              </a:lnSpc>
              <a:spcBef>
                <a:spcPts val="1200"/>
              </a:spcBef>
              <a:spcAft>
                <a:spcPts val="0"/>
              </a:spcAft>
              <a:buClr>
                <a:srgbClr val="662483"/>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libri"/>
                <a:ea typeface="+mn-ea"/>
                <a:cs typeface="+mn-cs"/>
              </a:rPr>
              <a:t>Enalapril: </a:t>
            </a:r>
            <a:r>
              <a:rPr lang="en-US" dirty="0">
                <a:solidFill>
                  <a:srgbClr val="000000"/>
                </a:solidFill>
                <a:latin typeface="Calibri"/>
              </a:rPr>
              <a:t>10</a:t>
            </a:r>
            <a:r>
              <a:rPr kumimoji="0" lang="en-US" sz="1800" b="0" i="0" u="none" strike="noStrike" kern="1200" cap="none" spc="0" normalizeH="0" baseline="0" noProof="0" dirty="0">
                <a:ln>
                  <a:noFill/>
                </a:ln>
                <a:solidFill>
                  <a:srgbClr val="000000"/>
                </a:solidFill>
                <a:effectLst/>
                <a:uLnTx/>
                <a:uFillTx/>
                <a:latin typeface="Calibri"/>
                <a:ea typeface="+mn-ea"/>
                <a:cs typeface="+mn-cs"/>
              </a:rPr>
              <a:t> mg/day</a:t>
            </a:r>
          </a:p>
          <a:p>
            <a:pPr marL="266700" marR="0" lvl="0" indent="-266700" algn="l" defTabSz="914400" rtl="0" eaLnBrk="1" fontAlgn="auto" latinLnBrk="0" hangingPunct="1">
              <a:lnSpc>
                <a:spcPct val="100000"/>
              </a:lnSpc>
              <a:spcBef>
                <a:spcPts val="1200"/>
              </a:spcBef>
              <a:spcAft>
                <a:spcPts val="0"/>
              </a:spcAft>
              <a:buClr>
                <a:srgbClr val="662483"/>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libri"/>
                <a:ea typeface="+mn-ea"/>
                <a:cs typeface="+mn-cs"/>
              </a:rPr>
              <a:t>Atorvastatin: 10 mg/day</a:t>
            </a:r>
          </a:p>
          <a:p>
            <a:pPr algn="ctr"/>
            <a:endParaRPr lang="en-US" dirty="0"/>
          </a:p>
        </p:txBody>
      </p:sp>
    </p:spTree>
    <p:extLst>
      <p:ext uri="{BB962C8B-B14F-4D97-AF65-F5344CB8AC3E}">
        <p14:creationId xmlns:p14="http://schemas.microsoft.com/office/powerpoint/2010/main" val="10369537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1620</TotalTime>
  <Words>756</Words>
  <Application>Microsoft Office PowerPoint</Application>
  <PresentationFormat>Widescreen</PresentationFormat>
  <Paragraphs>172</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Courier New</vt:lpstr>
      <vt:lpstr>Office Theme</vt:lpstr>
      <vt:lpstr>Nelson</vt:lpstr>
      <vt:lpstr>Risk factors </vt:lpstr>
      <vt:lpstr>Management   You discuss with Nelson that aspects of his medical history put him at higher risk for developing type 2 diabetes. What would you suggest next?</vt:lpstr>
      <vt:lpstr>Results and diagnosis   Nelson’s results were: FPG: 7.4 mmol/l, venous OGTT: 11.6 mmol/l. Repeat tests confirm these results. Which of the following is the most appropriate diagnosis for Nelson?</vt:lpstr>
      <vt:lpstr>Results and diagnosis   Based on Nelson’s clinical characteristics, which type of diabetes is he most likely to have?</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Nelson</dc:title>
  <dc:creator>Megan Widdows (IMP)</dc:creator>
  <cp:lastModifiedBy>Tim Wale</cp:lastModifiedBy>
  <cp:revision>5</cp:revision>
  <dcterms:created xsi:type="dcterms:W3CDTF">2023-05-12T15:11:05Z</dcterms:created>
  <dcterms:modified xsi:type="dcterms:W3CDTF">2024-11-15T12:16:05Z</dcterms:modified>
</cp:coreProperties>
</file>