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6858000" cy="9906000" type="A4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695707-0C9F-C954-691E-5A1C60CEA761}" name="Megan Widdows" initials="MW" userId="S::Megan.Widdows@intmedpress.com::086e2dea-5774-4932-8b35-30b96033e462" providerId="AD"/>
  <p188:author id="{8D72880D-D0BC-C1C6-80BB-A5FC8A7F7ECD}" name="Megan Widdows (IMP)" initials="MW(" userId="Megan Widdows (IMP)" providerId="None"/>
  <p188:author id="{81C07A68-7B9D-132C-941E-37328B78B05A}" name="Ruth Wills (IMP)" initials="RW(" userId="Ruth Wills (IMP)" providerId="None"/>
  <p188:author id="{FBBD69CC-29EA-ABE0-F0C1-C0C2143A835D}" name="Claire Barnard (IMP)" initials="CB(" userId="Claire Barnard (IMP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906"/>
    <a:srgbClr val="637A84"/>
    <a:srgbClr val="EB6142"/>
    <a:srgbClr val="3341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Barnard (IMP)" userId="23269660893_tp_box_2" providerId="OAuth2" clId="{9B2CBFE3-312E-4C36-A99D-029D3E53932E}"/>
    <pc:docChg chg="undo redo custSel addSld modSld">
      <pc:chgData name="Claire Barnard (IMP)" userId="23269660893_tp_box_2" providerId="OAuth2" clId="{9B2CBFE3-312E-4C36-A99D-029D3E53932E}" dt="2023-09-05T13:49:59.809" v="3227" actId="1582"/>
      <pc:docMkLst>
        <pc:docMk/>
      </pc:docMkLst>
      <pc:sldChg chg="addSp delSp modSp new mod addCm modCm">
        <pc:chgData name="Claire Barnard (IMP)" userId="23269660893_tp_box_2" providerId="OAuth2" clId="{9B2CBFE3-312E-4C36-A99D-029D3E53932E}" dt="2023-09-05T13:49:59.809" v="3227" actId="1582"/>
        <pc:sldMkLst>
          <pc:docMk/>
          <pc:sldMk cId="1117839557" sldId="259"/>
        </pc:sldMkLst>
        <pc:spChg chg="del">
          <ac:chgData name="Claire Barnard (IMP)" userId="23269660893_tp_box_2" providerId="OAuth2" clId="{9B2CBFE3-312E-4C36-A99D-029D3E53932E}" dt="2023-09-05T08:58:56.265" v="1" actId="478"/>
          <ac:spMkLst>
            <pc:docMk/>
            <pc:sldMk cId="1117839557" sldId="259"/>
            <ac:spMk id="2" creationId="{32CDAEAA-D5D5-64DC-3C69-11F7D49282BB}"/>
          </ac:spMkLst>
        </pc:spChg>
        <pc:spChg chg="add mod">
          <ac:chgData name="Claire Barnard (IMP)" userId="23269660893_tp_box_2" providerId="OAuth2" clId="{9B2CBFE3-312E-4C36-A99D-029D3E53932E}" dt="2023-09-05T12:44:53.708" v="2758" actId="2711"/>
          <ac:spMkLst>
            <pc:docMk/>
            <pc:sldMk cId="1117839557" sldId="259"/>
            <ac:spMk id="3" creationId="{05A1302F-CD07-7C27-F948-E568803238F5}"/>
          </ac:spMkLst>
        </pc:spChg>
        <pc:spChg chg="add del mod">
          <ac:chgData name="Claire Barnard (IMP)" userId="23269660893_tp_box_2" providerId="OAuth2" clId="{9B2CBFE3-312E-4C36-A99D-029D3E53932E}" dt="2023-09-05T13:00:54.010" v="2992" actId="14100"/>
          <ac:spMkLst>
            <pc:docMk/>
            <pc:sldMk cId="1117839557" sldId="259"/>
            <ac:spMk id="6" creationId="{97C9C94D-03FF-D826-6842-3CFEE1E6FB49}"/>
          </ac:spMkLst>
        </pc:spChg>
        <pc:spChg chg="add mod">
          <ac:chgData name="Claire Barnard (IMP)" userId="23269660893_tp_box_2" providerId="OAuth2" clId="{9B2CBFE3-312E-4C36-A99D-029D3E53932E}" dt="2023-09-05T13:24:17.725" v="3109" actId="14100"/>
          <ac:spMkLst>
            <pc:docMk/>
            <pc:sldMk cId="1117839557" sldId="259"/>
            <ac:spMk id="7" creationId="{97FBF6EF-10DC-0394-7ABE-69AEAD4AA751}"/>
          </ac:spMkLst>
        </pc:spChg>
        <pc:spChg chg="add mod">
          <ac:chgData name="Claire Barnard (IMP)" userId="23269660893_tp_box_2" providerId="OAuth2" clId="{9B2CBFE3-312E-4C36-A99D-029D3E53932E}" dt="2023-09-05T13:02:32.946" v="3004" actId="1036"/>
          <ac:spMkLst>
            <pc:docMk/>
            <pc:sldMk cId="1117839557" sldId="259"/>
            <ac:spMk id="8" creationId="{F99CC7E4-2A8E-E2C3-8C95-19831988C2B7}"/>
          </ac:spMkLst>
        </pc:spChg>
        <pc:spChg chg="add mod">
          <ac:chgData name="Claire Barnard (IMP)" userId="23269660893_tp_box_2" providerId="OAuth2" clId="{9B2CBFE3-312E-4C36-A99D-029D3E53932E}" dt="2023-09-05T13:24:17.725" v="3109" actId="14100"/>
          <ac:spMkLst>
            <pc:docMk/>
            <pc:sldMk cId="1117839557" sldId="259"/>
            <ac:spMk id="9" creationId="{74983ACD-EBDA-9BAB-634A-8BECA6E6D4BF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11" creationId="{122F1DCB-8365-3384-9AE0-65FA9B0DD0AB}"/>
          </ac:spMkLst>
        </pc:spChg>
        <pc:spChg chg="add mod">
          <ac:chgData name="Claire Barnard (IMP)" userId="23269660893_tp_box_2" providerId="OAuth2" clId="{9B2CBFE3-312E-4C36-A99D-029D3E53932E}" dt="2023-09-05T13:48:29.674" v="3169" actId="14100"/>
          <ac:spMkLst>
            <pc:docMk/>
            <pc:sldMk cId="1117839557" sldId="259"/>
            <ac:spMk id="12" creationId="{8D40C096-4826-D372-76ED-8D59C60F0C99}"/>
          </ac:spMkLst>
        </pc:spChg>
        <pc:spChg chg="add mod">
          <ac:chgData name="Claire Barnard (IMP)" userId="23269660893_tp_box_2" providerId="OAuth2" clId="{9B2CBFE3-312E-4C36-A99D-029D3E53932E}" dt="2023-09-05T13:24:17.725" v="3109" actId="14100"/>
          <ac:spMkLst>
            <pc:docMk/>
            <pc:sldMk cId="1117839557" sldId="259"/>
            <ac:spMk id="13" creationId="{FB6C1FF7-A2AA-F58B-D3ED-ED973EC13854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15" creationId="{3211A96E-570E-030A-0633-5B243BAB76F9}"/>
          </ac:spMkLst>
        </pc:spChg>
        <pc:spChg chg="add del mod">
          <ac:chgData name="Claire Barnard (IMP)" userId="23269660893_tp_box_2" providerId="OAuth2" clId="{9B2CBFE3-312E-4C36-A99D-029D3E53932E}" dt="2023-09-05T09:51:33.815" v="766" actId="478"/>
          <ac:spMkLst>
            <pc:docMk/>
            <pc:sldMk cId="1117839557" sldId="259"/>
            <ac:spMk id="17" creationId="{212606A6-13AD-49F6-D412-20EBBEBAC052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18" creationId="{8DCD5E3E-7B3C-0E61-FDB7-D52C7FEB5FDA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20" creationId="{B3B34112-34E6-40CC-38B5-FA352CDF7EA5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1" creationId="{75B6C6EA-A3C9-5472-541A-33B3AB7E7F8B}"/>
          </ac:spMkLst>
        </pc:spChg>
        <pc:spChg chg="add del mod">
          <ac:chgData name="Claire Barnard (IMP)" userId="23269660893_tp_box_2" providerId="OAuth2" clId="{9B2CBFE3-312E-4C36-A99D-029D3E53932E}" dt="2023-09-05T09:57:57.065" v="1011" actId="478"/>
          <ac:spMkLst>
            <pc:docMk/>
            <pc:sldMk cId="1117839557" sldId="259"/>
            <ac:spMk id="23" creationId="{99E61998-D8E6-DA70-2FB2-6F7AD0FAD95F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3" creationId="{ED76F4D0-6130-157D-C967-6B07F80FD5AE}"/>
          </ac:spMkLst>
        </pc:spChg>
        <pc:spChg chg="add mod">
          <ac:chgData name="Claire Barnard (IMP)" userId="23269660893_tp_box_2" providerId="OAuth2" clId="{9B2CBFE3-312E-4C36-A99D-029D3E53932E}" dt="2023-09-05T13:02:47.855" v="3013" actId="1036"/>
          <ac:spMkLst>
            <pc:docMk/>
            <pc:sldMk cId="1117839557" sldId="259"/>
            <ac:spMk id="24" creationId="{D27117A3-436A-3083-4AD1-AD08469DF3D0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5" creationId="{8A1B614D-31F0-869E-A629-2ED30119DEE1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7" creationId="{08FCB3E3-65C7-4535-AD55-2B04CA5FB507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29" creationId="{6427EBF7-D495-541A-2114-914618EE20B8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31" creationId="{B47BDF8A-A307-A41C-5021-ECC9C1BDBA29}"/>
          </ac:spMkLst>
        </pc:spChg>
        <pc:spChg chg="add del mod">
          <ac:chgData name="Claire Barnard (IMP)" userId="23269660893_tp_box_2" providerId="OAuth2" clId="{9B2CBFE3-312E-4C36-A99D-029D3E53932E}" dt="2023-09-05T10:22:08.250" v="1361"/>
          <ac:spMkLst>
            <pc:docMk/>
            <pc:sldMk cId="1117839557" sldId="259"/>
            <ac:spMk id="33" creationId="{AA931753-034A-0ADE-1590-98F18926C458}"/>
          </ac:spMkLst>
        </pc:spChg>
        <pc:spChg chg="add mod">
          <ac:chgData name="Claire Barnard (IMP)" userId="23269660893_tp_box_2" providerId="OAuth2" clId="{9B2CBFE3-312E-4C36-A99D-029D3E53932E}" dt="2023-09-05T13:48:32.272" v="3170" actId="1035"/>
          <ac:spMkLst>
            <pc:docMk/>
            <pc:sldMk cId="1117839557" sldId="259"/>
            <ac:spMk id="36" creationId="{68152F6A-5B03-6B95-5F06-F2FFDF6F3E83}"/>
          </ac:spMkLst>
        </pc:spChg>
        <pc:spChg chg="add mod">
          <ac:chgData name="Claire Barnard (IMP)" userId="23269660893_tp_box_2" providerId="OAuth2" clId="{9B2CBFE3-312E-4C36-A99D-029D3E53932E}" dt="2023-09-05T13:48:32.272" v="3170" actId="1035"/>
          <ac:spMkLst>
            <pc:docMk/>
            <pc:sldMk cId="1117839557" sldId="259"/>
            <ac:spMk id="37" creationId="{2CDD23C6-8B33-749C-BC1C-5805B563D5F7}"/>
          </ac:spMkLst>
        </pc:spChg>
        <pc:spChg chg="add mod ord">
          <ac:chgData name="Claire Barnard (IMP)" userId="23269660893_tp_box_2" providerId="OAuth2" clId="{9B2CBFE3-312E-4C36-A99D-029D3E53932E}" dt="2023-09-05T13:48:32.272" v="3170" actId="1035"/>
          <ac:spMkLst>
            <pc:docMk/>
            <pc:sldMk cId="1117839557" sldId="259"/>
            <ac:spMk id="39" creationId="{3D0C2DE3-4841-5BA0-62EE-91B0062A7AA1}"/>
          </ac:spMkLst>
        </pc:spChg>
        <pc:spChg chg="add mod ord">
          <ac:chgData name="Claire Barnard (IMP)" userId="23269660893_tp_box_2" providerId="OAuth2" clId="{9B2CBFE3-312E-4C36-A99D-029D3E53932E}" dt="2023-09-05T13:23:20.329" v="3094" actId="20577"/>
          <ac:spMkLst>
            <pc:docMk/>
            <pc:sldMk cId="1117839557" sldId="259"/>
            <ac:spMk id="40" creationId="{0D92089B-9D8A-EB90-91FA-F1008D887AFF}"/>
          </ac:spMkLst>
        </pc:spChg>
        <pc:spChg chg="add mod">
          <ac:chgData name="Claire Barnard (IMP)" userId="23269660893_tp_box_2" providerId="OAuth2" clId="{9B2CBFE3-312E-4C36-A99D-029D3E53932E}" dt="2023-09-05T13:02:38.929" v="3006" actId="1036"/>
          <ac:spMkLst>
            <pc:docMk/>
            <pc:sldMk cId="1117839557" sldId="259"/>
            <ac:spMk id="42" creationId="{F7DF2E39-1D33-4AF1-07C3-65D3E6CFFEBA}"/>
          </ac:spMkLst>
        </pc:spChg>
        <pc:spChg chg="add mod">
          <ac:chgData name="Claire Barnard (IMP)" userId="23269660893_tp_box_2" providerId="OAuth2" clId="{9B2CBFE3-312E-4C36-A99D-029D3E53932E}" dt="2023-09-05T13:25:02.447" v="3117" actId="6549"/>
          <ac:spMkLst>
            <pc:docMk/>
            <pc:sldMk cId="1117839557" sldId="259"/>
            <ac:spMk id="43" creationId="{A9DA29AB-38A9-4895-89FB-F3C41642E1D5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44" creationId="{0FFA46F9-F6EF-A44B-B052-09B78DFEEB53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46" creationId="{93CEECF3-1994-3C16-EA6A-AD144E259A9B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48" creationId="{A283AD37-FDC9-91B8-F679-1E5716ED37AA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50" creationId="{8B634BD7-5001-F0BD-0B77-E5030B310215}"/>
          </ac:spMkLst>
        </pc:spChg>
        <pc:spChg chg="add mod">
          <ac:chgData name="Claire Barnard (IMP)" userId="23269660893_tp_box_2" providerId="OAuth2" clId="{9B2CBFE3-312E-4C36-A99D-029D3E53932E}" dt="2023-09-05T13:48:21.938" v="3168" actId="1036"/>
          <ac:spMkLst>
            <pc:docMk/>
            <pc:sldMk cId="1117839557" sldId="259"/>
            <ac:spMk id="52" creationId="{AC1199C2-8D8E-89C3-AC01-C22F9F504116}"/>
          </ac:spMkLst>
        </pc:spChg>
        <pc:spChg chg="add mod">
          <ac:chgData name="Claire Barnard (IMP)" userId="23269660893_tp_box_2" providerId="OAuth2" clId="{9B2CBFE3-312E-4C36-A99D-029D3E53932E}" dt="2023-09-05T13:06:23.668" v="3060" actId="20577"/>
          <ac:spMkLst>
            <pc:docMk/>
            <pc:sldMk cId="1117839557" sldId="259"/>
            <ac:spMk id="54" creationId="{BCB218F5-F445-34A2-73F4-497B7F3E4F65}"/>
          </ac:spMkLst>
        </pc:spChg>
        <pc:spChg chg="add mod">
          <ac:chgData name="Claire Barnard (IMP)" userId="23269660893_tp_box_2" providerId="OAuth2" clId="{9B2CBFE3-312E-4C36-A99D-029D3E53932E}" dt="2023-09-05T13:16:56.492" v="3062" actId="1036"/>
          <ac:spMkLst>
            <pc:docMk/>
            <pc:sldMk cId="1117839557" sldId="259"/>
            <ac:spMk id="55" creationId="{CF9A12E7-356A-7308-387E-D368041258B2}"/>
          </ac:spMkLst>
        </pc:spChg>
        <pc:graphicFrameChg chg="add mod ord modGraphic">
          <ac:chgData name="Claire Barnard (IMP)" userId="23269660893_tp_box_2" providerId="OAuth2" clId="{9B2CBFE3-312E-4C36-A99D-029D3E53932E}" dt="2023-09-05T11:05:26.871" v="1539" actId="1076"/>
          <ac:graphicFrameMkLst>
            <pc:docMk/>
            <pc:sldMk cId="1117839557" sldId="259"/>
            <ac:graphicFrameMk id="10" creationId="{213EAA9B-DDC4-9934-6440-66B8F2443AA9}"/>
          </ac:graphicFrameMkLst>
        </pc:graphicFrameChg>
        <pc:graphicFrameChg chg="add del">
          <ac:chgData name="Claire Barnard (IMP)" userId="23269660893_tp_box_2" providerId="OAuth2" clId="{9B2CBFE3-312E-4C36-A99D-029D3E53932E}" dt="2023-09-05T09:41:26.414" v="617"/>
          <ac:graphicFrameMkLst>
            <pc:docMk/>
            <pc:sldMk cId="1117839557" sldId="259"/>
            <ac:graphicFrameMk id="11" creationId="{95C1B045-C5A0-E285-087F-D109D2A0E9D0}"/>
          </ac:graphicFrameMkLst>
        </pc:graphicFrameChg>
        <pc:graphicFrameChg chg="add del mod">
          <ac:chgData name="Claire Barnard (IMP)" userId="23269660893_tp_box_2" providerId="OAuth2" clId="{9B2CBFE3-312E-4C36-A99D-029D3E53932E}" dt="2023-09-05T09:42:02.416" v="657" actId="478"/>
          <ac:graphicFrameMkLst>
            <pc:docMk/>
            <pc:sldMk cId="1117839557" sldId="259"/>
            <ac:graphicFrameMk id="14" creationId="{49F53F22-BA29-1190-483C-5FB1584B0F42}"/>
          </ac:graphicFrameMkLst>
        </pc:graphicFrameChg>
        <pc:graphicFrameChg chg="add del mod">
          <ac:chgData name="Claire Barnard (IMP)" userId="23269660893_tp_box_2" providerId="OAuth2" clId="{9B2CBFE3-312E-4C36-A99D-029D3E53932E}" dt="2023-09-05T10:24:15.058" v="1412" actId="478"/>
          <ac:graphicFrameMkLst>
            <pc:docMk/>
            <pc:sldMk cId="1117839557" sldId="259"/>
            <ac:graphicFrameMk id="35" creationId="{87EE85A0-3AF5-9966-DAB7-0528662B649B}"/>
          </ac:graphicFrameMkLst>
        </pc:graphicFrameChg>
        <pc:graphicFrameChg chg="add mod modGraphic">
          <ac:chgData name="Claire Barnard (IMP)" userId="23269660893_tp_box_2" providerId="OAuth2" clId="{9B2CBFE3-312E-4C36-A99D-029D3E53932E}" dt="2023-09-05T11:32:16.804" v="2227" actId="1076"/>
          <ac:graphicFrameMkLst>
            <pc:docMk/>
            <pc:sldMk cId="1117839557" sldId="259"/>
            <ac:graphicFrameMk id="41" creationId="{208353E2-9BC5-E319-CA9A-8724CFB67793}"/>
          </ac:graphicFrameMkLst>
        </pc:graphicFrameChg>
        <pc:picChg chg="add del mod">
          <ac:chgData name="Claire Barnard (IMP)" userId="23269660893_tp_box_2" providerId="OAuth2" clId="{9B2CBFE3-312E-4C36-A99D-029D3E53932E}" dt="2023-09-05T12:47:42.189" v="2810" actId="478"/>
          <ac:picMkLst>
            <pc:docMk/>
            <pc:sldMk cId="1117839557" sldId="259"/>
            <ac:picMk id="5" creationId="{D477697E-FEAD-33A9-4674-E93BB2D9D352}"/>
          </ac:picMkLst>
        </pc:picChg>
        <pc:picChg chg="add del mod">
          <ac:chgData name="Claire Barnard (IMP)" userId="23269660893_tp_box_2" providerId="OAuth2" clId="{9B2CBFE3-312E-4C36-A99D-029D3E53932E}" dt="2023-09-05T12:47:23.845" v="2809" actId="478"/>
          <ac:picMkLst>
            <pc:docMk/>
            <pc:sldMk cId="1117839557" sldId="259"/>
            <ac:picMk id="16" creationId="{B17682FE-1D96-A386-20B8-626AEDE6FA71}"/>
          </ac:picMkLst>
        </pc:picChg>
        <pc:picChg chg="add mod">
          <ac:chgData name="Claire Barnard (IMP)" userId="23269660893_tp_box_2" providerId="OAuth2" clId="{9B2CBFE3-312E-4C36-A99D-029D3E53932E}" dt="2023-09-05T13:02:47.855" v="3013" actId="1036"/>
          <ac:picMkLst>
            <pc:docMk/>
            <pc:sldMk cId="1117839557" sldId="259"/>
            <ac:picMk id="17" creationId="{9232450F-CCBF-84B0-1E8A-DCF81D9BF5CA}"/>
          </ac:picMkLst>
        </pc:picChg>
        <pc:picChg chg="add mod">
          <ac:chgData name="Claire Barnard (IMP)" userId="23269660893_tp_box_2" providerId="OAuth2" clId="{9B2CBFE3-312E-4C36-A99D-029D3E53932E}" dt="2023-09-05T13:02:47.855" v="3013" actId="1036"/>
          <ac:picMkLst>
            <pc:docMk/>
            <pc:sldMk cId="1117839557" sldId="259"/>
            <ac:picMk id="19" creationId="{7E0926ED-FD20-1A65-8E0D-7B3EAAF20F29}"/>
          </ac:picMkLst>
        </pc:picChg>
        <pc:picChg chg="add del mod">
          <ac:chgData name="Claire Barnard (IMP)" userId="23269660893_tp_box_2" providerId="OAuth2" clId="{9B2CBFE3-312E-4C36-A99D-029D3E53932E}" dt="2023-09-05T09:55:27.410" v="869" actId="478"/>
          <ac:picMkLst>
            <pc:docMk/>
            <pc:sldMk cId="1117839557" sldId="259"/>
            <ac:picMk id="21" creationId="{87F914A4-29E6-DF00-8EE0-584BCD22B356}"/>
          </ac:picMkLst>
        </pc:picChg>
        <pc:picChg chg="add mod">
          <ac:chgData name="Claire Barnard (IMP)" userId="23269660893_tp_box_2" providerId="OAuth2" clId="{9B2CBFE3-312E-4C36-A99D-029D3E53932E}" dt="2023-09-05T13:02:47.855" v="3013" actId="1036"/>
          <ac:picMkLst>
            <pc:docMk/>
            <pc:sldMk cId="1117839557" sldId="259"/>
            <ac:picMk id="22" creationId="{1D9AF30F-82E3-2BBF-A112-974A62340B98}"/>
          </ac:picMkLst>
        </pc:picChg>
        <pc:picChg chg="add del mod">
          <ac:chgData name="Claire Barnard (IMP)" userId="23269660893_tp_box_2" providerId="OAuth2" clId="{9B2CBFE3-312E-4C36-A99D-029D3E53932E}" dt="2023-09-05T10:22:08.250" v="1361"/>
          <ac:picMkLst>
            <pc:docMk/>
            <pc:sldMk cId="1117839557" sldId="259"/>
            <ac:picMk id="26" creationId="{F97ABC53-69FD-5522-FF0F-684B7FA68F20}"/>
          </ac:picMkLst>
        </pc:picChg>
        <pc:picChg chg="add del mod">
          <ac:chgData name="Claire Barnard (IMP)" userId="23269660893_tp_box_2" providerId="OAuth2" clId="{9B2CBFE3-312E-4C36-A99D-029D3E53932E}" dt="2023-09-05T10:22:08.250" v="1361"/>
          <ac:picMkLst>
            <pc:docMk/>
            <pc:sldMk cId="1117839557" sldId="259"/>
            <ac:picMk id="28" creationId="{1C5F986B-0766-7381-EA0B-C84933742824}"/>
          </ac:picMkLst>
        </pc:picChg>
        <pc:picChg chg="add del mod">
          <ac:chgData name="Claire Barnard (IMP)" userId="23269660893_tp_box_2" providerId="OAuth2" clId="{9B2CBFE3-312E-4C36-A99D-029D3E53932E}" dt="2023-09-05T10:22:08.250" v="1361"/>
          <ac:picMkLst>
            <pc:docMk/>
            <pc:sldMk cId="1117839557" sldId="259"/>
            <ac:picMk id="34" creationId="{338734E8-00D5-4B43-F538-A25E15D24B7B}"/>
          </ac:picMkLst>
        </pc:picChg>
        <pc:picChg chg="add mod">
          <ac:chgData name="Claire Barnard (IMP)" userId="23269660893_tp_box_2" providerId="OAuth2" clId="{9B2CBFE3-312E-4C36-A99D-029D3E53932E}" dt="2023-09-05T13:48:21.938" v="3168" actId="1036"/>
          <ac:picMkLst>
            <pc:docMk/>
            <pc:sldMk cId="1117839557" sldId="259"/>
            <ac:picMk id="45" creationId="{4A355C24-E054-4FFC-E591-2FB96BF55453}"/>
          </ac:picMkLst>
        </pc:picChg>
        <pc:picChg chg="add mod">
          <ac:chgData name="Claire Barnard (IMP)" userId="23269660893_tp_box_2" providerId="OAuth2" clId="{9B2CBFE3-312E-4C36-A99D-029D3E53932E}" dt="2023-09-05T13:48:21.938" v="3168" actId="1036"/>
          <ac:picMkLst>
            <pc:docMk/>
            <pc:sldMk cId="1117839557" sldId="259"/>
            <ac:picMk id="47" creationId="{9DB644EB-DC49-FAB5-B889-60D0BE2F96F7}"/>
          </ac:picMkLst>
        </pc:picChg>
        <pc:picChg chg="add mod">
          <ac:chgData name="Claire Barnard (IMP)" userId="23269660893_tp_box_2" providerId="OAuth2" clId="{9B2CBFE3-312E-4C36-A99D-029D3E53932E}" dt="2023-09-05T13:48:21.938" v="3168" actId="1036"/>
          <ac:picMkLst>
            <pc:docMk/>
            <pc:sldMk cId="1117839557" sldId="259"/>
            <ac:picMk id="53" creationId="{90252AB9-F8FA-0963-9DF0-0BBCF3FD7B8D}"/>
          </ac:picMkLst>
        </pc:picChg>
        <pc:picChg chg="add mod">
          <ac:chgData name="Claire Barnard (IMP)" userId="23269660893_tp_box_2" providerId="OAuth2" clId="{9B2CBFE3-312E-4C36-A99D-029D3E53932E}" dt="2023-09-05T13:48:32.272" v="3170" actId="1035"/>
          <ac:picMkLst>
            <pc:docMk/>
            <pc:sldMk cId="1117839557" sldId="259"/>
            <ac:picMk id="57" creationId="{7EF1E897-6C0C-3531-1788-38E6CF04F6CB}"/>
          </ac:picMkLst>
        </pc:picChg>
        <pc:picChg chg="add mod">
          <ac:chgData name="Claire Barnard (IMP)" userId="23269660893_tp_box_2" providerId="OAuth2" clId="{9B2CBFE3-312E-4C36-A99D-029D3E53932E}" dt="2023-09-05T13:46:03.812" v="3166" actId="2085"/>
          <ac:picMkLst>
            <pc:docMk/>
            <pc:sldMk cId="1117839557" sldId="259"/>
            <ac:picMk id="58" creationId="{C0A7A3F7-3953-A742-0C04-2E2FC2E0DC0F}"/>
          </ac:picMkLst>
        </pc:picChg>
        <pc:picChg chg="add del mod">
          <ac:chgData name="Claire Barnard (IMP)" userId="23269660893_tp_box_2" providerId="OAuth2" clId="{9B2CBFE3-312E-4C36-A99D-029D3E53932E}" dt="2023-09-05T13:44:20.295" v="3165" actId="478"/>
          <ac:picMkLst>
            <pc:docMk/>
            <pc:sldMk cId="1117839557" sldId="259"/>
            <ac:picMk id="59" creationId="{CB798608-174C-7EC6-14C0-524D26AA2B2F}"/>
          </ac:picMkLst>
        </pc:picChg>
        <pc:picChg chg="add mod">
          <ac:chgData name="Claire Barnard (IMP)" userId="23269660893_tp_box_2" providerId="OAuth2" clId="{9B2CBFE3-312E-4C36-A99D-029D3E53932E}" dt="2023-09-05T13:49:59.809" v="3227" actId="1582"/>
          <ac:picMkLst>
            <pc:docMk/>
            <pc:sldMk cId="1117839557" sldId="259"/>
            <ac:picMk id="60" creationId="{168BB84C-C6A1-E2A2-17E2-0044D35CE20A}"/>
          </ac:picMkLst>
        </pc:picChg>
        <pc:picChg chg="add mod">
          <ac:chgData name="Claire Barnard (IMP)" userId="23269660893_tp_box_2" providerId="OAuth2" clId="{9B2CBFE3-312E-4C36-A99D-029D3E53932E}" dt="2023-09-05T13:49:59.809" v="3227" actId="1582"/>
          <ac:picMkLst>
            <pc:docMk/>
            <pc:sldMk cId="1117839557" sldId="259"/>
            <ac:picMk id="61" creationId="{7F5E536F-F29B-0D47-968B-6A9FEBFD8AE1}"/>
          </ac:picMkLst>
        </pc:picChg>
        <pc:picChg chg="add mod">
          <ac:chgData name="Claire Barnard (IMP)" userId="23269660893_tp_box_2" providerId="OAuth2" clId="{9B2CBFE3-312E-4C36-A99D-029D3E53932E}" dt="2023-09-05T13:49:59.809" v="3227" actId="1582"/>
          <ac:picMkLst>
            <pc:docMk/>
            <pc:sldMk cId="1117839557" sldId="259"/>
            <ac:picMk id="62" creationId="{AC064B1B-AF6E-F8A8-71E7-859E97257AA4}"/>
          </ac:picMkLst>
        </pc:picChg>
        <pc:cxnChg chg="add mod">
          <ac:chgData name="Claire Barnard (IMP)" userId="23269660893_tp_box_2" providerId="OAuth2" clId="{9B2CBFE3-312E-4C36-A99D-029D3E53932E}" dt="2023-09-05T13:02:47.855" v="3013" actId="1036"/>
          <ac:cxnSpMkLst>
            <pc:docMk/>
            <pc:sldMk cId="1117839557" sldId="259"/>
            <ac:cxnSpMk id="4" creationId="{69B8BF93-55EF-FE0A-3C24-EB56C9B8CF1D}"/>
          </ac:cxnSpMkLst>
        </pc:cxnChg>
        <pc:cxnChg chg="add mod">
          <ac:chgData name="Claire Barnard (IMP)" userId="23269660893_tp_box_2" providerId="OAuth2" clId="{9B2CBFE3-312E-4C36-A99D-029D3E53932E}" dt="2023-09-05T13:02:47.855" v="3013" actId="1036"/>
          <ac:cxnSpMkLst>
            <pc:docMk/>
            <pc:sldMk cId="1117839557" sldId="259"/>
            <ac:cxnSpMk id="14" creationId="{87D9E9D3-3911-6FF2-FD8F-744125BB54DA}"/>
          </ac:cxnSpMkLst>
        </pc:cxnChg>
        <pc:cxnChg chg="add del mod">
          <ac:chgData name="Claire Barnard (IMP)" userId="23269660893_tp_box_2" providerId="OAuth2" clId="{9B2CBFE3-312E-4C36-A99D-029D3E53932E}" dt="2023-09-05T10:22:08.250" v="1361"/>
          <ac:cxnSpMkLst>
            <pc:docMk/>
            <pc:sldMk cId="1117839557" sldId="259"/>
            <ac:cxnSpMk id="30" creationId="{7AD3C65D-F116-A60A-E54B-0C8D4F134D4A}"/>
          </ac:cxnSpMkLst>
        </pc:cxnChg>
        <pc:cxnChg chg="add del mod">
          <ac:chgData name="Claire Barnard (IMP)" userId="23269660893_tp_box_2" providerId="OAuth2" clId="{9B2CBFE3-312E-4C36-A99D-029D3E53932E}" dt="2023-09-05T10:22:08.250" v="1361"/>
          <ac:cxnSpMkLst>
            <pc:docMk/>
            <pc:sldMk cId="1117839557" sldId="259"/>
            <ac:cxnSpMk id="32" creationId="{13F6158D-8F9A-0B84-8718-F76D6CBBD368}"/>
          </ac:cxnSpMkLst>
        </pc:cxnChg>
        <pc:cxnChg chg="add mod">
          <ac:chgData name="Claire Barnard (IMP)" userId="23269660893_tp_box_2" providerId="OAuth2" clId="{9B2CBFE3-312E-4C36-A99D-029D3E53932E}" dt="2023-09-05T13:48:21.938" v="3168" actId="1036"/>
          <ac:cxnSpMkLst>
            <pc:docMk/>
            <pc:sldMk cId="1117839557" sldId="259"/>
            <ac:cxnSpMk id="49" creationId="{25F4F152-77C9-67B0-2226-DB3F41AD0DDC}"/>
          </ac:cxnSpMkLst>
        </pc:cxnChg>
        <pc:cxnChg chg="add mod">
          <ac:chgData name="Claire Barnard (IMP)" userId="23269660893_tp_box_2" providerId="OAuth2" clId="{9B2CBFE3-312E-4C36-A99D-029D3E53932E}" dt="2023-09-05T13:48:21.938" v="3168" actId="1036"/>
          <ac:cxnSpMkLst>
            <pc:docMk/>
            <pc:sldMk cId="1117839557" sldId="259"/>
            <ac:cxnSpMk id="51" creationId="{7B9AAC82-1DEA-FA05-CBB5-5CA137433A7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Claire Barnard (IMP)" userId="23269660893_tp_box_2" providerId="OAuth2" clId="{9B2CBFE3-312E-4C36-A99D-029D3E53932E}" dt="2023-09-05T13:23:20.329" v="3094" actId="20577"/>
              <pc2:cmMkLst xmlns:pc2="http://schemas.microsoft.com/office/powerpoint/2019/9/main/command">
                <pc:docMk/>
                <pc:sldMk cId="1117839557" sldId="259"/>
                <pc2:cmMk id="{B76C600B-9898-47CC-9A07-8FD5449CE739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3:18:22.179" v="3063"/>
              <pc2:cmMkLst xmlns:pc2="http://schemas.microsoft.com/office/powerpoint/2019/9/main/command">
                <pc:docMk/>
                <pc:sldMk cId="1117839557" sldId="259"/>
                <pc2:cmMk id="{6D807057-ADD4-4454-A2F6-29BC97D6475B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3:46:35.575" v="3167"/>
              <pc2:cmMkLst xmlns:pc2="http://schemas.microsoft.com/office/powerpoint/2019/9/main/command">
                <pc:docMk/>
                <pc:sldMk cId="1117839557" sldId="259"/>
                <pc2:cmMk id="{82D9295B-4A5B-403B-8433-506D29FFA8BF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3:41:16.250" v="3139"/>
              <pc2:cmMkLst xmlns:pc2="http://schemas.microsoft.com/office/powerpoint/2019/9/main/command">
                <pc:docMk/>
                <pc:sldMk cId="1117839557" sldId="259"/>
                <pc2:cmMk id="{BEB5796B-DE32-4AC6-A3DF-AA337329D24F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3:25:20.894" v="3118"/>
              <pc2:cmMkLst xmlns:pc2="http://schemas.microsoft.com/office/powerpoint/2019/9/main/command">
                <pc:docMk/>
                <pc:sldMk cId="1117839557" sldId="259"/>
                <pc2:cmMk id="{ED8D097A-DCC5-4438-BEC6-E88D7DF94730}"/>
              </pc2:cmMkLst>
            </pc226:cmChg>
            <pc226:cmChg xmlns:pc226="http://schemas.microsoft.com/office/powerpoint/2022/06/main/command" chg="add mod">
              <pc226:chgData name="Claire Barnard (IMP)" userId="23269660893_tp_box_2" providerId="OAuth2" clId="{9B2CBFE3-312E-4C36-A99D-029D3E53932E}" dt="2023-09-05T13:23:20.329" v="3094" actId="20577"/>
              <pc2:cmMkLst xmlns:pc2="http://schemas.microsoft.com/office/powerpoint/2019/9/main/command">
                <pc:docMk/>
                <pc:sldMk cId="1117839557" sldId="259"/>
                <pc2:cmMk id="{470239A6-E20E-4549-B9A9-5966F07131E6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9B2CBFE3-312E-4C36-A99D-029D3E53932E}" dt="2023-09-05T12:46:34.438" v="2805"/>
              <pc2:cmMkLst xmlns:pc2="http://schemas.microsoft.com/office/powerpoint/2019/9/main/command">
                <pc:docMk/>
                <pc:sldMk cId="1117839557" sldId="259"/>
                <pc2:cmMk id="{53F840B7-2252-4790-8CA5-1473AFB17868}"/>
              </pc2:cmMkLst>
              <pc226:cmRplyChg chg="add mod">
                <pc226:chgData name="Claire Barnard (IMP)" userId="23269660893_tp_box_2" providerId="OAuth2" clId="{9B2CBFE3-312E-4C36-A99D-029D3E53932E}" dt="2023-09-05T12:46:34.438" v="2805"/>
                <pc2:cmRplyMkLst xmlns:pc2="http://schemas.microsoft.com/office/powerpoint/2019/9/main/command">
                  <pc:docMk/>
                  <pc:sldMk cId="1117839557" sldId="259"/>
                  <pc2:cmMk id="{53F840B7-2252-4790-8CA5-1473AFB17868}"/>
                  <pc2:cmRplyMk id="{25C08EA7-D0EF-45AC-8047-CFE5F996938C}"/>
                </pc2:cmRplyMkLst>
              </pc226:cmRplyChg>
              <pc226:cmRplyChg chg="add">
                <pc226:chgData name="Claire Barnard (IMP)" userId="23269660893_tp_box_2" providerId="OAuth2" clId="{9B2CBFE3-312E-4C36-A99D-029D3E53932E}" dt="2023-09-05T11:15:49.072" v="1718"/>
                <pc2:cmRplyMkLst xmlns:pc2="http://schemas.microsoft.com/office/powerpoint/2019/9/main/command">
                  <pc:docMk/>
                  <pc:sldMk cId="1117839557" sldId="259"/>
                  <pc2:cmMk id="{53F840B7-2252-4790-8CA5-1473AFB17868}"/>
                  <pc2:cmRplyMk id="{89CC8AB0-F4AE-42F8-A610-34C0B0F166D7}"/>
                </pc2:cmRplyMkLst>
              </pc226:cmRplyChg>
              <pc226:cmRplyChg chg="add mod">
                <pc226:chgData name="Claire Barnard (IMP)" userId="23269660893_tp_box_2" providerId="OAuth2" clId="{9B2CBFE3-312E-4C36-A99D-029D3E53932E}" dt="2023-09-05T11:17:01.755" v="1733"/>
                <pc2:cmRplyMkLst xmlns:pc2="http://schemas.microsoft.com/office/powerpoint/2019/9/main/command">
                  <pc:docMk/>
                  <pc:sldMk cId="1117839557" sldId="259"/>
                  <pc2:cmMk id="{53F840B7-2252-4790-8CA5-1473AFB17868}"/>
                  <pc2:cmRplyMk id="{EF6736D6-C130-47D1-9007-55EB2AF25B65}"/>
                </pc2:cmRplyMkLst>
              </pc226:cmRplyChg>
            </pc226:cmChg>
          </p:ext>
        </pc:extLst>
      </pc:sldChg>
    </pc:docChg>
  </pc:docChgLst>
  <pc:docChgLst>
    <pc:chgData userId="20559535872_tp_box_2" providerId="OAuth2" clId="{D22AB500-627A-465E-BD82-6872DB096601}"/>
    <pc:docChg chg="undo custSel addSld delSld modSld replTag delTag">
      <pc:chgData name="" userId="20559535872_tp_box_2" providerId="OAuth2" clId="{D22AB500-627A-465E-BD82-6872DB096601}" dt="2023-09-25T20:27:19.463" v="100"/>
      <pc:docMkLst>
        <pc:docMk/>
      </pc:docMkLst>
      <pc:sldChg chg="del replTag delTag">
        <pc:chgData name="" userId="20559535872_tp_box_2" providerId="OAuth2" clId="{D22AB500-627A-465E-BD82-6872DB096601}" dt="2023-09-25T20:26:53.520" v="65" actId="47"/>
        <pc:sldMkLst>
          <pc:docMk/>
          <pc:sldMk cId="3604793682" sldId="256"/>
        </pc:sldMkLst>
      </pc:sldChg>
      <pc:sldChg chg="add del replTag delTag">
        <pc:chgData name="" userId="20559535872_tp_box_2" providerId="OAuth2" clId="{D22AB500-627A-465E-BD82-6872DB096601}" dt="2023-09-25T20:27:19.463" v="96" actId="47"/>
        <pc:sldMkLst>
          <pc:docMk/>
          <pc:sldMk cId="3102817427" sldId="258"/>
        </pc:sldMkLst>
      </pc:sldChg>
      <pc:sldChg chg="addSp delSp modSp mod replTag delTag delCm modCm">
        <pc:chgData name="" userId="20559535872_tp_box_2" providerId="OAuth2" clId="{D22AB500-627A-465E-BD82-6872DB096601}" dt="2023-09-25T20:27:19.463" v="98"/>
        <pc:sldMkLst>
          <pc:docMk/>
          <pc:sldMk cId="1117839557" sldId="259"/>
        </pc:sldMkLst>
        <pc:spChg chg="mod">
          <ac:chgData name="" userId="20559535872_tp_box_2" providerId="OAuth2" clId="{D22AB500-627A-465E-BD82-6872DB096601}" dt="2023-09-25T20:19:44.604" v="40" actId="20577"/>
          <ac:spMkLst>
            <pc:docMk/>
            <pc:sldMk cId="1117839557" sldId="259"/>
            <ac:spMk id="9" creationId="{74983ACD-EBDA-9BAB-634A-8BECA6E6D4BF}"/>
          </ac:spMkLst>
        </pc:spChg>
        <pc:spChg chg="mod">
          <ac:chgData name="" userId="20559535872_tp_box_2" providerId="OAuth2" clId="{D22AB500-627A-465E-BD82-6872DB096601}" dt="2023-09-25T20:25:05.970" v="56" actId="1076"/>
          <ac:spMkLst>
            <pc:docMk/>
            <pc:sldMk cId="1117839557" sldId="259"/>
            <ac:spMk id="11" creationId="{122F1DCB-8365-3384-9AE0-65FA9B0DD0AB}"/>
          </ac:spMkLst>
        </pc:spChg>
        <pc:spChg chg="mod">
          <ac:chgData name="" userId="20559535872_tp_box_2" providerId="OAuth2" clId="{D22AB500-627A-465E-BD82-6872DB096601}" dt="2023-09-25T20:19:33.279" v="39" actId="1076"/>
          <ac:spMkLst>
            <pc:docMk/>
            <pc:sldMk cId="1117839557" sldId="259"/>
            <ac:spMk id="36" creationId="{68152F6A-5B03-6B95-5F06-F2FFDF6F3E83}"/>
          </ac:spMkLst>
        </pc:spChg>
        <pc:spChg chg="mod">
          <ac:chgData name="" userId="20559535872_tp_box_2" providerId="OAuth2" clId="{D22AB500-627A-465E-BD82-6872DB096601}" dt="2023-09-25T20:19:10.594" v="29" actId="1076"/>
          <ac:spMkLst>
            <pc:docMk/>
            <pc:sldMk cId="1117839557" sldId="259"/>
            <ac:spMk id="37" creationId="{2CDD23C6-8B33-749C-BC1C-5805B563D5F7}"/>
          </ac:spMkLst>
        </pc:spChg>
        <pc:spChg chg="mod">
          <ac:chgData name="" userId="20559535872_tp_box_2" providerId="OAuth2" clId="{D22AB500-627A-465E-BD82-6872DB096601}" dt="2023-09-25T20:19:05.132" v="23" actId="164"/>
          <ac:spMkLst>
            <pc:docMk/>
            <pc:sldMk cId="1117839557" sldId="259"/>
            <ac:spMk id="39" creationId="{3D0C2DE3-4841-5BA0-62EE-91B0062A7AA1}"/>
          </ac:spMkLst>
        </pc:spChg>
        <pc:grpChg chg="add mod">
          <ac:chgData name="" userId="20559535872_tp_box_2" providerId="OAuth2" clId="{D22AB500-627A-465E-BD82-6872DB096601}" dt="2023-09-25T20:27:10.385" v="82" actId="1076"/>
          <ac:grpSpMkLst>
            <pc:docMk/>
            <pc:sldMk cId="1117839557" sldId="259"/>
            <ac:grpSpMk id="2" creationId="{EB208A02-2380-B4C5-ABC6-84B30E267B13}"/>
          </ac:grpSpMkLst>
        </pc:grpChg>
        <pc:graphicFrameChg chg="del">
          <ac:chgData name="" userId="20559535872_tp_box_2" providerId="OAuth2" clId="{D22AB500-627A-465E-BD82-6872DB096601}" dt="2023-09-25T20:16:37.260" v="8" actId="478"/>
          <ac:graphicFrameMkLst>
            <pc:docMk/>
            <pc:sldMk cId="1117839557" sldId="259"/>
            <ac:graphicFrameMk id="10" creationId="{213EAA9B-DDC4-9934-6440-66B8F2443AA9}"/>
          </ac:graphicFrameMkLst>
        </pc:graphicFrameChg>
        <pc:graphicFrameChg chg="del">
          <ac:chgData name="" userId="20559535872_tp_box_2" providerId="OAuth2" clId="{D22AB500-627A-465E-BD82-6872DB096601}" dt="2023-09-25T20:16:33.707" v="6" actId="478"/>
          <ac:graphicFrameMkLst>
            <pc:docMk/>
            <pc:sldMk cId="1117839557" sldId="259"/>
            <ac:graphicFrameMk id="41" creationId="{208353E2-9BC5-E319-CA9A-8724CFB67793}"/>
          </ac:graphicFrameMkLst>
        </pc:graphicFrameChg>
        <pc:picChg chg="mod">
          <ac:chgData name="" userId="20559535872_tp_box_2" providerId="OAuth2" clId="{D22AB500-627A-465E-BD82-6872DB096601}" dt="2023-09-25T20:19:08.108" v="25" actId="1076"/>
          <ac:picMkLst>
            <pc:docMk/>
            <pc:sldMk cId="1117839557" sldId="259"/>
            <ac:picMk id="57" creationId="{7EF1E897-6C0C-3531-1788-38E6CF04F6C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" userId="20559535872_tp_box_2" providerId="OAuth2" clId="{D22AB500-627A-465E-BD82-6872DB096601}" dt="2023-09-25T20:21:33.725" v="48"/>
              <pc2:cmMkLst xmlns:pc2="http://schemas.microsoft.com/office/powerpoint/2019/9/main/command">
                <pc:docMk/>
                <pc:sldMk cId="1117839557" sldId="259"/>
                <pc2:cmMk id="{B76C600B-9898-47CC-9A07-8FD5449CE739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1:04.974" v="44"/>
              <pc2:cmMkLst xmlns:pc2="http://schemas.microsoft.com/office/powerpoint/2019/9/main/command">
                <pc:docMk/>
                <pc:sldMk cId="1117839557" sldId="259"/>
                <pc2:cmMk id="{6D807057-ADD4-4454-A2F6-29BC97D6475B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0:31.096" v="41"/>
              <pc2:cmMkLst xmlns:pc2="http://schemas.microsoft.com/office/powerpoint/2019/9/main/command">
                <pc:docMk/>
                <pc:sldMk cId="1117839557" sldId="259"/>
                <pc2:cmMk id="{82D9295B-4A5B-403B-8433-506D29FFA8BF}"/>
              </pc2:cmMkLst>
            </pc226:cmChg>
            <pc226:cmChg xmlns:pc226="http://schemas.microsoft.com/office/powerpoint/2022/06/main/command" chg="del mod">
              <pc226:chgData name="" userId="20559535872_tp_box_2" providerId="OAuth2" clId="{D22AB500-627A-465E-BD82-6872DB096601}" dt="2023-09-25T20:21:38.248" v="50"/>
              <pc2:cmMkLst xmlns:pc2="http://schemas.microsoft.com/office/powerpoint/2019/9/main/command">
                <pc:docMk/>
                <pc:sldMk cId="1117839557" sldId="259"/>
                <pc2:cmMk id="{BEB5796B-DE32-4AC6-A3DF-AA337329D24F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1:36.279" v="49"/>
              <pc2:cmMkLst xmlns:pc2="http://schemas.microsoft.com/office/powerpoint/2019/9/main/command">
                <pc:docMk/>
                <pc:sldMk cId="1117839557" sldId="259"/>
                <pc2:cmMk id="{ED8D097A-DCC5-4438-BEC6-E88D7DF94730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1:25.002" v="47"/>
              <pc2:cmMkLst xmlns:pc2="http://schemas.microsoft.com/office/powerpoint/2019/9/main/command">
                <pc:docMk/>
                <pc:sldMk cId="1117839557" sldId="259"/>
                <pc2:cmMk id="{470239A6-E20E-4549-B9A9-5966F07131E6}"/>
              </pc2:cmMkLst>
            </pc226:cmChg>
            <pc226:cmChg xmlns:pc226="http://schemas.microsoft.com/office/powerpoint/2022/06/main/command" chg="del mod">
              <pc226:chgData name="" userId="20559535872_tp_box_2" providerId="OAuth2" clId="{D22AB500-627A-465E-BD82-6872DB096601}" dt="2023-09-25T20:21:17.888" v="46"/>
              <pc2:cmMkLst xmlns:pc2="http://schemas.microsoft.com/office/powerpoint/2019/9/main/command">
                <pc:docMk/>
                <pc:sldMk cId="1117839557" sldId="259"/>
                <pc2:cmMk id="{53F840B7-2252-4790-8CA5-1473AFB17868}"/>
              </pc2:cmMkLst>
            </pc226:cmChg>
            <pc226:cmChg xmlns:pc226="http://schemas.microsoft.com/office/powerpoint/2022/06/main/command" chg="del mod">
              <pc226:chgData name="" userId="20559535872_tp_box_2" providerId="OAuth2" clId="{D22AB500-627A-465E-BD82-6872DB096601}" dt="2023-09-25T20:20:54.182" v="43"/>
              <pc2:cmMkLst xmlns:pc2="http://schemas.microsoft.com/office/powerpoint/2019/9/main/command">
                <pc:docMk/>
                <pc:sldMk cId="1117839557" sldId="259"/>
                <pc2:cmMk id="{B27EBBBD-46DB-474A-969D-7245485E2B3D}"/>
              </pc2:cmMkLst>
            </pc226:cmChg>
            <pc226:cmChg xmlns:pc226="http://schemas.microsoft.com/office/powerpoint/2022/06/main/command" chg="del">
              <pc226:chgData name="" userId="20559535872_tp_box_2" providerId="OAuth2" clId="{D22AB500-627A-465E-BD82-6872DB096601}" dt="2023-09-25T20:20:48.274" v="42"/>
              <pc2:cmMkLst xmlns:pc2="http://schemas.microsoft.com/office/powerpoint/2019/9/main/command">
                <pc:docMk/>
                <pc:sldMk cId="1117839557" sldId="259"/>
                <pc2:cmMk id="{8A9FAAC3-2A5A-4306-A364-E403B130102A}"/>
              </pc2:cmMkLst>
            </pc226:cmChg>
          </p:ext>
        </pc:extLst>
      </pc:sldChg>
    </pc:docChg>
  </pc:docChgLst>
  <pc:docChgLst>
    <pc:chgData userId="20558986711_tp_box_2" providerId="OAuth2" clId="{2CA2A0F4-85B3-4DC9-AD39-A99B9EA06886}"/>
    <pc:docChg chg="custSel modSld">
      <pc:chgData name="" userId="20558986711_tp_box_2" providerId="OAuth2" clId="{2CA2A0F4-85B3-4DC9-AD39-A99B9EA06886}" dt="2023-09-26T10:34:01.582" v="466" actId="113"/>
      <pc:docMkLst>
        <pc:docMk/>
      </pc:docMkLst>
      <pc:sldChg chg="addSp delSp modSp mod">
        <pc:chgData name="" userId="20558986711_tp_box_2" providerId="OAuth2" clId="{2CA2A0F4-85B3-4DC9-AD39-A99B9EA06886}" dt="2023-09-26T10:34:01.582" v="466" actId="113"/>
        <pc:sldMkLst>
          <pc:docMk/>
          <pc:sldMk cId="1117839557" sldId="259"/>
        </pc:sldMkLst>
        <pc:spChg chg="mod">
          <ac:chgData name="" userId="20558986711_tp_box_2" providerId="OAuth2" clId="{2CA2A0F4-85B3-4DC9-AD39-A99B9EA06886}" dt="2023-09-26T10:32:03.021" v="430" actId="164"/>
          <ac:spMkLst>
            <pc:docMk/>
            <pc:sldMk cId="1117839557" sldId="259"/>
            <ac:spMk id="6" creationId="{97C9C94D-03FF-D826-6842-3CFEE1E6FB49}"/>
          </ac:spMkLst>
        </pc:spChg>
        <pc:spChg chg="mod">
          <ac:chgData name="" userId="20558986711_tp_box_2" providerId="OAuth2" clId="{2CA2A0F4-85B3-4DC9-AD39-A99B9EA06886}" dt="2023-09-26T10:32:03.021" v="430" actId="164"/>
          <ac:spMkLst>
            <pc:docMk/>
            <pc:sldMk cId="1117839557" sldId="259"/>
            <ac:spMk id="7" creationId="{97FBF6EF-10DC-0394-7ABE-69AEAD4AA751}"/>
          </ac:spMkLst>
        </pc:spChg>
        <pc:spChg chg="mod">
          <ac:chgData name="" userId="20558986711_tp_box_2" providerId="OAuth2" clId="{2CA2A0F4-85B3-4DC9-AD39-A99B9EA06886}" dt="2023-09-26T10:31:34.161" v="429" actId="14100"/>
          <ac:spMkLst>
            <pc:docMk/>
            <pc:sldMk cId="1117839557" sldId="259"/>
            <ac:spMk id="8" creationId="{F99CC7E4-2A8E-E2C3-8C95-19831988C2B7}"/>
          </ac:spMkLst>
        </pc:spChg>
        <pc:spChg chg="mod">
          <ac:chgData name="" userId="20558986711_tp_box_2" providerId="OAuth2" clId="{2CA2A0F4-85B3-4DC9-AD39-A99B9EA06886}" dt="2023-09-26T10:19:34.645" v="22" actId="164"/>
          <ac:spMkLst>
            <pc:docMk/>
            <pc:sldMk cId="1117839557" sldId="259"/>
            <ac:spMk id="9" creationId="{74983ACD-EBDA-9BAB-634A-8BECA6E6D4BF}"/>
          </ac:spMkLst>
        </pc:spChg>
        <pc:spChg chg="mod">
          <ac:chgData name="" userId="20558986711_tp_box_2" providerId="OAuth2" clId="{2CA2A0F4-85B3-4DC9-AD39-A99B9EA06886}" dt="2023-09-26T10:18:39.863" v="0" actId="164"/>
          <ac:spMkLst>
            <pc:docMk/>
            <pc:sldMk cId="1117839557" sldId="259"/>
            <ac:spMk id="11" creationId="{122F1DCB-8365-3384-9AE0-65FA9B0DD0AB}"/>
          </ac:spMkLst>
        </pc:spChg>
        <pc:spChg chg="mod">
          <ac:chgData name="" userId="20558986711_tp_box_2" providerId="OAuth2" clId="{2CA2A0F4-85B3-4DC9-AD39-A99B9EA06886}" dt="2023-09-26T10:21:38.494" v="41" actId="208"/>
          <ac:spMkLst>
            <pc:docMk/>
            <pc:sldMk cId="1117839557" sldId="259"/>
            <ac:spMk id="12" creationId="{8D40C096-4826-D372-76ED-8D59C60F0C99}"/>
          </ac:spMkLst>
        </pc:spChg>
        <pc:spChg chg="mod">
          <ac:chgData name="" userId="20558986711_tp_box_2" providerId="OAuth2" clId="{2CA2A0F4-85B3-4DC9-AD39-A99B9EA06886}" dt="2023-09-26T10:20:53.214" v="30" actId="208"/>
          <ac:spMkLst>
            <pc:docMk/>
            <pc:sldMk cId="1117839557" sldId="259"/>
            <ac:spMk id="13" creationId="{FB6C1FF7-A2AA-F58B-D3ED-ED973EC13854}"/>
          </ac:spMkLst>
        </pc:spChg>
        <pc:spChg chg="mod">
          <ac:chgData name="" userId="20558986711_tp_box_2" providerId="OAuth2" clId="{2CA2A0F4-85B3-4DC9-AD39-A99B9EA06886}" dt="2023-09-26T10:21:29.228" v="40" actId="207"/>
          <ac:spMkLst>
            <pc:docMk/>
            <pc:sldMk cId="1117839557" sldId="259"/>
            <ac:spMk id="15" creationId="{3211A96E-570E-030A-0633-5B243BAB76F9}"/>
          </ac:spMkLst>
        </pc:spChg>
        <pc:spChg chg="mod">
          <ac:chgData name="" userId="20558986711_tp_box_2" providerId="OAuth2" clId="{2CA2A0F4-85B3-4DC9-AD39-A99B9EA06886}" dt="2023-09-26T10:21:24.694" v="38" actId="207"/>
          <ac:spMkLst>
            <pc:docMk/>
            <pc:sldMk cId="1117839557" sldId="259"/>
            <ac:spMk id="18" creationId="{8DCD5E3E-7B3C-0E61-FDB7-D52C7FEB5FDA}"/>
          </ac:spMkLst>
        </pc:spChg>
        <pc:spChg chg="mod">
          <ac:chgData name="" userId="20558986711_tp_box_2" providerId="OAuth2" clId="{2CA2A0F4-85B3-4DC9-AD39-A99B9EA06886}" dt="2023-09-26T10:21:27.104" v="39" actId="207"/>
          <ac:spMkLst>
            <pc:docMk/>
            <pc:sldMk cId="1117839557" sldId="259"/>
            <ac:spMk id="20" creationId="{B3B34112-34E6-40CC-38B5-FA352CDF7EA5}"/>
          </ac:spMkLst>
        </pc:spChg>
        <pc:spChg chg="mod">
          <ac:chgData name="" userId="20558986711_tp_box_2" providerId="OAuth2" clId="{2CA2A0F4-85B3-4DC9-AD39-A99B9EA06886}" dt="2023-09-26T10:18:39.863" v="0" actId="164"/>
          <ac:spMkLst>
            <pc:docMk/>
            <pc:sldMk cId="1117839557" sldId="259"/>
            <ac:spMk id="24" creationId="{D27117A3-436A-3083-4AD1-AD08469DF3D0}"/>
          </ac:spMkLst>
        </pc:spChg>
        <pc:spChg chg="del">
          <ac:chgData name="" userId="20558986711_tp_box_2" providerId="OAuth2" clId="{2CA2A0F4-85B3-4DC9-AD39-A99B9EA06886}" dt="2023-09-26T10:33:04.247" v="436" actId="478"/>
          <ac:spMkLst>
            <pc:docMk/>
            <pc:sldMk cId="1117839557" sldId="259"/>
            <ac:spMk id="36" creationId="{68152F6A-5B03-6B95-5F06-F2FFDF6F3E83}"/>
          </ac:spMkLst>
        </pc:spChg>
        <pc:spChg chg="mod">
          <ac:chgData name="" userId="20558986711_tp_box_2" providerId="OAuth2" clId="{2CA2A0F4-85B3-4DC9-AD39-A99B9EA06886}" dt="2023-09-26T10:32:03.021" v="430" actId="164"/>
          <ac:spMkLst>
            <pc:docMk/>
            <pc:sldMk cId="1117839557" sldId="259"/>
            <ac:spMk id="40" creationId="{0D92089B-9D8A-EB90-91FA-F1008D887AFF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2" creationId="{F7DF2E39-1D33-4AF1-07C3-65D3E6CFFEBA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3" creationId="{A9DA29AB-38A9-4895-89FB-F3C41642E1D5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4" creationId="{0FFA46F9-F6EF-A44B-B052-09B78DFEEB53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6" creationId="{93CEECF3-1994-3C16-EA6A-AD144E259A9B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48" creationId="{A283AD37-FDC9-91B8-F679-1E5716ED37AA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50" creationId="{8B634BD7-5001-F0BD-0B77-E5030B310215}"/>
          </ac:spMkLst>
        </pc:spChg>
        <pc:spChg chg="mod">
          <ac:chgData name="" userId="20558986711_tp_box_2" providerId="OAuth2" clId="{2CA2A0F4-85B3-4DC9-AD39-A99B9EA06886}" dt="2023-09-26T10:18:44.832" v="1" actId="164"/>
          <ac:spMkLst>
            <pc:docMk/>
            <pc:sldMk cId="1117839557" sldId="259"/>
            <ac:spMk id="52" creationId="{AC1199C2-8D8E-89C3-AC01-C22F9F504116}"/>
          </ac:spMkLst>
        </pc:spChg>
        <pc:spChg chg="mod">
          <ac:chgData name="" userId="20558986711_tp_box_2" providerId="OAuth2" clId="{2CA2A0F4-85B3-4DC9-AD39-A99B9EA06886}" dt="2023-09-26T10:34:01.582" v="466" actId="113"/>
          <ac:spMkLst>
            <pc:docMk/>
            <pc:sldMk cId="1117839557" sldId="259"/>
            <ac:spMk id="54" creationId="{BCB218F5-F445-34A2-73F4-497B7F3E4F65}"/>
          </ac:spMkLst>
        </pc:spChg>
        <pc:grpChg chg="del">
          <ac:chgData name="" userId="20558986711_tp_box_2" providerId="OAuth2" clId="{2CA2A0F4-85B3-4DC9-AD39-A99B9EA06886}" dt="2023-09-26T10:33:04.247" v="436" actId="478"/>
          <ac:grpSpMkLst>
            <pc:docMk/>
            <pc:sldMk cId="1117839557" sldId="259"/>
            <ac:grpSpMk id="2" creationId="{EB208A02-2380-B4C5-ABC6-84B30E267B13}"/>
          </ac:grpSpMkLst>
        </pc:grpChg>
        <pc:grpChg chg="add mod">
          <ac:chgData name="" userId="20558986711_tp_box_2" providerId="OAuth2" clId="{2CA2A0F4-85B3-4DC9-AD39-A99B9EA06886}" dt="2023-09-26T10:18:49.257" v="2" actId="1076"/>
          <ac:grpSpMkLst>
            <pc:docMk/>
            <pc:sldMk cId="1117839557" sldId="259"/>
            <ac:grpSpMk id="5" creationId="{7C4122A9-C1CF-FBBC-750F-A7EC674FFD4C}"/>
          </ac:grpSpMkLst>
        </pc:grpChg>
        <pc:grpChg chg="add mod">
          <ac:chgData name="" userId="20558986711_tp_box_2" providerId="OAuth2" clId="{2CA2A0F4-85B3-4DC9-AD39-A99B9EA06886}" dt="2023-09-26T10:18:44.832" v="1" actId="164"/>
          <ac:grpSpMkLst>
            <pc:docMk/>
            <pc:sldMk cId="1117839557" sldId="259"/>
            <ac:grpSpMk id="10" creationId="{1F5AFC88-1158-8C7C-0824-D11DDD07EACD}"/>
          </ac:grpSpMkLst>
        </pc:grpChg>
        <pc:grpChg chg="add mod">
          <ac:chgData name="" userId="20558986711_tp_box_2" providerId="OAuth2" clId="{2CA2A0F4-85B3-4DC9-AD39-A99B9EA06886}" dt="2023-09-26T10:30:09.390" v="294" actId="1076"/>
          <ac:grpSpMkLst>
            <pc:docMk/>
            <pc:sldMk cId="1117839557" sldId="259"/>
            <ac:grpSpMk id="16" creationId="{3BB0E5F9-5709-B6F4-3723-6D61755945B1}"/>
          </ac:grpSpMkLst>
        </pc:grpChg>
        <pc:grpChg chg="add mod">
          <ac:chgData name="" userId="20558986711_tp_box_2" providerId="OAuth2" clId="{2CA2A0F4-85B3-4DC9-AD39-A99B9EA06886}" dt="2023-09-26T10:32:05.633" v="435" actId="1036"/>
          <ac:grpSpMkLst>
            <pc:docMk/>
            <pc:sldMk cId="1117839557" sldId="259"/>
            <ac:grpSpMk id="21" creationId="{AED117BE-288D-9DF3-3A99-3AAD0435B8B1}"/>
          </ac:grpSpMkLst>
        </pc:grpChg>
        <pc:picChg chg="mod">
          <ac:chgData name="" userId="20558986711_tp_box_2" providerId="OAuth2" clId="{2CA2A0F4-85B3-4DC9-AD39-A99B9EA06886}" dt="2023-09-26T10:21:03.560" v="35" actId="207"/>
          <ac:picMkLst>
            <pc:docMk/>
            <pc:sldMk cId="1117839557" sldId="259"/>
            <ac:picMk id="17" creationId="{9232450F-CCBF-84B0-1E8A-DCF81D9BF5CA}"/>
          </ac:picMkLst>
        </pc:picChg>
        <pc:picChg chg="mod">
          <ac:chgData name="" userId="20558986711_tp_box_2" providerId="OAuth2" clId="{2CA2A0F4-85B3-4DC9-AD39-A99B9EA06886}" dt="2023-09-26T10:21:10.861" v="37" actId="2085"/>
          <ac:picMkLst>
            <pc:docMk/>
            <pc:sldMk cId="1117839557" sldId="259"/>
            <ac:picMk id="19" creationId="{7E0926ED-FD20-1A65-8E0D-7B3EAAF20F29}"/>
          </ac:picMkLst>
        </pc:picChg>
        <pc:picChg chg="mod">
          <ac:chgData name="" userId="20558986711_tp_box_2" providerId="OAuth2" clId="{2CA2A0F4-85B3-4DC9-AD39-A99B9EA06886}" dt="2023-09-26T10:21:08.108" v="36" actId="2085"/>
          <ac:picMkLst>
            <pc:docMk/>
            <pc:sldMk cId="1117839557" sldId="259"/>
            <ac:picMk id="22" creationId="{1D9AF30F-82E3-2BBF-A112-974A62340B98}"/>
          </ac:picMkLst>
        </pc:picChg>
        <pc:picChg chg="mod">
          <ac:chgData name="" userId="20558986711_tp_box_2" providerId="OAuth2" clId="{2CA2A0F4-85B3-4DC9-AD39-A99B9EA06886}" dt="2023-09-26T10:18:44.832" v="1" actId="164"/>
          <ac:picMkLst>
            <pc:docMk/>
            <pc:sldMk cId="1117839557" sldId="259"/>
            <ac:picMk id="45" creationId="{4A355C24-E054-4FFC-E591-2FB96BF55453}"/>
          </ac:picMkLst>
        </pc:picChg>
        <pc:picChg chg="mod">
          <ac:chgData name="" userId="20558986711_tp_box_2" providerId="OAuth2" clId="{2CA2A0F4-85B3-4DC9-AD39-A99B9EA06886}" dt="2023-09-26T10:18:44.832" v="1" actId="164"/>
          <ac:picMkLst>
            <pc:docMk/>
            <pc:sldMk cId="1117839557" sldId="259"/>
            <ac:picMk id="47" creationId="{9DB644EB-DC49-FAB5-B889-60D0BE2F96F7}"/>
          </ac:picMkLst>
        </pc:picChg>
        <pc:picChg chg="mod">
          <ac:chgData name="" userId="20558986711_tp_box_2" providerId="OAuth2" clId="{2CA2A0F4-85B3-4DC9-AD39-A99B9EA06886}" dt="2023-09-26T10:18:44.832" v="1" actId="164"/>
          <ac:picMkLst>
            <pc:docMk/>
            <pc:sldMk cId="1117839557" sldId="259"/>
            <ac:picMk id="53" creationId="{90252AB9-F8FA-0963-9DF0-0BBCF3FD7B8D}"/>
          </ac:picMkLst>
        </pc:picChg>
        <pc:picChg chg="mod">
          <ac:chgData name="" userId="20558986711_tp_box_2" providerId="OAuth2" clId="{2CA2A0F4-85B3-4DC9-AD39-A99B9EA06886}" dt="2023-09-26T10:19:34.645" v="22" actId="164"/>
          <ac:picMkLst>
            <pc:docMk/>
            <pc:sldMk cId="1117839557" sldId="259"/>
            <ac:picMk id="58" creationId="{C0A7A3F7-3953-A742-0C04-2E2FC2E0DC0F}"/>
          </ac:picMkLst>
        </pc:picChg>
        <pc:picChg chg="mod">
          <ac:chgData name="" userId="20558986711_tp_box_2" providerId="OAuth2" clId="{2CA2A0F4-85B3-4DC9-AD39-A99B9EA06886}" dt="2023-09-26T10:32:03.021" v="430" actId="164"/>
          <ac:picMkLst>
            <pc:docMk/>
            <pc:sldMk cId="1117839557" sldId="259"/>
            <ac:picMk id="60" creationId="{168BB84C-C6A1-E2A2-17E2-0044D35CE20A}"/>
          </ac:picMkLst>
        </pc:picChg>
        <pc:picChg chg="mod">
          <ac:chgData name="" userId="20558986711_tp_box_2" providerId="OAuth2" clId="{2CA2A0F4-85B3-4DC9-AD39-A99B9EA06886}" dt="2023-09-26T10:32:03.021" v="430" actId="164"/>
          <ac:picMkLst>
            <pc:docMk/>
            <pc:sldMk cId="1117839557" sldId="259"/>
            <ac:picMk id="61" creationId="{7F5E536F-F29B-0D47-968B-6A9FEBFD8AE1}"/>
          </ac:picMkLst>
        </pc:picChg>
        <pc:picChg chg="mod">
          <ac:chgData name="" userId="20558986711_tp_box_2" providerId="OAuth2" clId="{2CA2A0F4-85B3-4DC9-AD39-A99B9EA06886}" dt="2023-09-26T10:32:03.021" v="430" actId="164"/>
          <ac:picMkLst>
            <pc:docMk/>
            <pc:sldMk cId="1117839557" sldId="259"/>
            <ac:picMk id="62" creationId="{AC064B1B-AF6E-F8A8-71E7-859E97257AA4}"/>
          </ac:picMkLst>
        </pc:picChg>
        <pc:cxnChg chg="mod">
          <ac:chgData name="" userId="20558986711_tp_box_2" providerId="OAuth2" clId="{2CA2A0F4-85B3-4DC9-AD39-A99B9EA06886}" dt="2023-09-26T10:18:39.863" v="0" actId="164"/>
          <ac:cxnSpMkLst>
            <pc:docMk/>
            <pc:sldMk cId="1117839557" sldId="259"/>
            <ac:cxnSpMk id="4" creationId="{69B8BF93-55EF-FE0A-3C24-EB56C9B8CF1D}"/>
          </ac:cxnSpMkLst>
        </pc:cxnChg>
        <pc:cxnChg chg="mod">
          <ac:chgData name="" userId="20558986711_tp_box_2" providerId="OAuth2" clId="{2CA2A0F4-85B3-4DC9-AD39-A99B9EA06886}" dt="2023-09-26T10:18:39.863" v="0" actId="164"/>
          <ac:cxnSpMkLst>
            <pc:docMk/>
            <pc:sldMk cId="1117839557" sldId="259"/>
            <ac:cxnSpMk id="14" creationId="{87D9E9D3-3911-6FF2-FD8F-744125BB54DA}"/>
          </ac:cxnSpMkLst>
        </pc:cxnChg>
        <pc:cxnChg chg="mod">
          <ac:chgData name="" userId="20558986711_tp_box_2" providerId="OAuth2" clId="{2CA2A0F4-85B3-4DC9-AD39-A99B9EA06886}" dt="2023-09-26T10:18:44.832" v="1" actId="164"/>
          <ac:cxnSpMkLst>
            <pc:docMk/>
            <pc:sldMk cId="1117839557" sldId="259"/>
            <ac:cxnSpMk id="49" creationId="{25F4F152-77C9-67B0-2226-DB3F41AD0DDC}"/>
          </ac:cxnSpMkLst>
        </pc:cxnChg>
        <pc:cxnChg chg="mod">
          <ac:chgData name="" userId="20558986711_tp_box_2" providerId="OAuth2" clId="{2CA2A0F4-85B3-4DC9-AD39-A99B9EA06886}" dt="2023-09-26T10:18:44.832" v="1" actId="164"/>
          <ac:cxnSpMkLst>
            <pc:docMk/>
            <pc:sldMk cId="1117839557" sldId="259"/>
            <ac:cxnSpMk id="51" creationId="{7B9AAC82-1DEA-FA05-CBB5-5CA137433A7F}"/>
          </ac:cxnSpMkLst>
        </pc:cxnChg>
      </pc:sldChg>
    </pc:docChg>
  </pc:docChgLst>
  <pc:docChgLst>
    <pc:chgData name="Claire Barnard (IMP)" userId="23269660893_tp_box_2" providerId="OAuth2" clId="{933FB483-FC46-4422-B206-474AA0C7D6D9}"/>
    <pc:docChg chg="modSld">
      <pc:chgData name="Claire Barnard (IMP)" userId="23269660893_tp_box_2" providerId="OAuth2" clId="{933FB483-FC46-4422-B206-474AA0C7D6D9}" dt="2023-09-06T09:23:31.232" v="3"/>
      <pc:docMkLst>
        <pc:docMk/>
      </pc:docMkLst>
      <pc:sldChg chg="modSp mod addCm">
        <pc:chgData name="Claire Barnard (IMP)" userId="23269660893_tp_box_2" providerId="OAuth2" clId="{933FB483-FC46-4422-B206-474AA0C7D6D9}" dt="2023-09-06T09:23:31.232" v="3"/>
        <pc:sldMkLst>
          <pc:docMk/>
          <pc:sldMk cId="1117839557" sldId="259"/>
        </pc:sldMkLst>
        <pc:spChg chg="mod">
          <ac:chgData name="Claire Barnard (IMP)" userId="23269660893_tp_box_2" providerId="OAuth2" clId="{933FB483-FC46-4422-B206-474AA0C7D6D9}" dt="2023-09-06T09:23:00.949" v="2" actId="20577"/>
          <ac:spMkLst>
            <pc:docMk/>
            <pc:sldMk cId="1117839557" sldId="259"/>
            <ac:spMk id="55" creationId="{CF9A12E7-356A-7308-387E-D368041258B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laire Barnard (IMP)" userId="23269660893_tp_box_2" providerId="OAuth2" clId="{933FB483-FC46-4422-B206-474AA0C7D6D9}" dt="2023-09-06T09:23:31.232" v="3"/>
              <pc2:cmMkLst xmlns:pc2="http://schemas.microsoft.com/office/powerpoint/2019/9/main/command">
                <pc:docMk/>
                <pc:sldMk cId="1117839557" sldId="259"/>
                <pc2:cmMk id="{8A9FAAC3-2A5A-4306-A364-E403B130102A}"/>
              </pc2:cmMkLst>
            </pc226:cmChg>
          </p:ext>
        </pc:extLst>
      </pc:sldChg>
    </pc:docChg>
  </pc:docChgLst>
  <pc:docChgLst>
    <pc:chgData name="Ruth Wills (IMP)" userId="20559535872_tp_box_2" providerId="OAuth2" clId="{969E39FD-B517-4334-B5F2-3239D36616FF}"/>
    <pc:docChg chg="">
      <pc:chgData name="Ruth Wills (IMP)" userId="20559535872_tp_box_2" providerId="OAuth2" clId="{969E39FD-B517-4334-B5F2-3239D36616FF}" dt="2023-09-07T08:52:32.770" v="0" actId="2056"/>
      <pc:docMkLst>
        <pc:docMk/>
      </pc:docMkLst>
      <pc:sldChg chg="modCm">
        <pc:chgData name="Ruth Wills (IMP)" userId="20559535872_tp_box_2" providerId="OAuth2" clId="{969E39FD-B517-4334-B5F2-3239D36616FF}" dt="2023-09-07T08:52:32.770" v="0" actId="2056"/>
        <pc:sldMkLst>
          <pc:docMk/>
          <pc:sldMk cId="1117839557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uth Wills (IMP)" userId="20559535872_tp_box_2" providerId="OAuth2" clId="{969E39FD-B517-4334-B5F2-3239D36616FF}" dt="2023-09-07T08:52:32.770" v="0" actId="2056"/>
              <pc2:cmMkLst xmlns:pc2="http://schemas.microsoft.com/office/powerpoint/2019/9/main/command">
                <pc:docMk/>
                <pc:sldMk cId="1117839557" sldId="259"/>
                <pc2:cmMk id="{B27EBBBD-46DB-474A-969D-7245485E2B3D}"/>
              </pc2:cmMkLst>
            </pc226:cmChg>
          </p:ext>
        </pc:extLst>
      </pc:sldChg>
    </pc:docChg>
  </pc:docChgLst>
  <pc:docChgLst>
    <pc:chgData name="Claire Barnard (IMP)" userId="23269660893_tp_box_2" providerId="OAuth2" clId="{6B387A37-4382-4344-911F-6E8FEA1051D6}"/>
    <pc:docChg chg="">
      <pc:chgData name="Claire Barnard (IMP)" userId="23269660893_tp_box_2" providerId="OAuth2" clId="{6B387A37-4382-4344-911F-6E8FEA1051D6}" dt="2023-09-06T09:48:22.799" v="1"/>
      <pc:docMkLst>
        <pc:docMk/>
      </pc:docMkLst>
      <pc:sldChg chg="addCm modCm">
        <pc:chgData name="Claire Barnard (IMP)" userId="23269660893_tp_box_2" providerId="OAuth2" clId="{6B387A37-4382-4344-911F-6E8FEA1051D6}" dt="2023-09-06T09:48:22.799" v="1"/>
        <pc:sldMkLst>
          <pc:docMk/>
          <pc:sldMk cId="1117839557" sldId="2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laire Barnard (IMP)" userId="23269660893_tp_box_2" providerId="OAuth2" clId="{6B387A37-4382-4344-911F-6E8FEA1051D6}" dt="2023-09-06T09:47:37.033" v="0"/>
              <pc2:cmMkLst xmlns:pc2="http://schemas.microsoft.com/office/powerpoint/2019/9/main/command">
                <pc:docMk/>
                <pc:sldMk cId="1117839557" sldId="259"/>
                <pc2:cmMk id="{53F840B7-2252-4790-8CA5-1473AFB17868}"/>
              </pc2:cmMkLst>
            </pc226:cmChg>
            <pc226:cmChg xmlns:pc226="http://schemas.microsoft.com/office/powerpoint/2022/06/main/command" chg="add">
              <pc226:chgData name="Claire Barnard (IMP)" userId="23269660893_tp_box_2" providerId="OAuth2" clId="{6B387A37-4382-4344-911F-6E8FEA1051D6}" dt="2023-09-06T09:48:22.799" v="1"/>
              <pc2:cmMkLst xmlns:pc2="http://schemas.microsoft.com/office/powerpoint/2019/9/main/command">
                <pc:docMk/>
                <pc:sldMk cId="1117839557" sldId="259"/>
                <pc2:cmMk id="{B27EBBBD-46DB-474A-969D-7245485E2B3D}"/>
              </pc2:cmMkLst>
            </pc226:cmChg>
          </p:ext>
        </pc:extLst>
      </pc:sldChg>
    </pc:docChg>
  </pc:docChgLst>
  <pc:docChgLst>
    <pc:chgData name="Ruth Wills (IMP)" userId="20559535872_tp_box_2" providerId="OAuth2" clId="{18255F8A-136D-4498-8D92-253908ACE909}"/>
    <pc:docChg chg="modSld">
      <pc:chgData name="Ruth Wills (IMP)" userId="20559535872_tp_box_2" providerId="OAuth2" clId="{18255F8A-136D-4498-8D92-253908ACE909}" dt="2023-08-09T12:37:03.834" v="15"/>
      <pc:docMkLst>
        <pc:docMk/>
      </pc:docMkLst>
      <pc:sldChg chg="modSp mod addCm delCm">
        <pc:chgData name="Ruth Wills (IMP)" userId="20559535872_tp_box_2" providerId="OAuth2" clId="{18255F8A-136D-4498-8D92-253908ACE909}" dt="2023-08-09T12:37:03.834" v="15"/>
        <pc:sldMkLst>
          <pc:docMk/>
          <pc:sldMk cId="3102817427" sldId="258"/>
        </pc:sldMkLst>
        <pc:spChg chg="mod">
          <ac:chgData name="Ruth Wills (IMP)" userId="20559535872_tp_box_2" providerId="OAuth2" clId="{18255F8A-136D-4498-8D92-253908ACE909}" dt="2023-08-09T12:35:53.011" v="12" actId="20577"/>
          <ac:spMkLst>
            <pc:docMk/>
            <pc:sldMk cId="3102817427" sldId="258"/>
            <ac:spMk id="6" creationId="{06F041E8-FCC5-5279-C4B0-37806C0E8D86}"/>
          </ac:spMkLst>
        </pc:spChg>
        <pc:spChg chg="mod">
          <ac:chgData name="Ruth Wills (IMP)" userId="20559535872_tp_box_2" providerId="OAuth2" clId="{18255F8A-136D-4498-8D92-253908ACE909}" dt="2023-08-09T12:36:05.342" v="13" actId="57"/>
          <ac:spMkLst>
            <pc:docMk/>
            <pc:sldMk cId="3102817427" sldId="258"/>
            <ac:spMk id="19" creationId="{EC808BE9-B478-CDBA-10D5-6597675125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uth Wills (IMP)" userId="20559535872_tp_box_2" providerId="OAuth2" clId="{18255F8A-136D-4498-8D92-253908ACE909}" dt="2023-08-09T12:34:51.532" v="3"/>
              <pc2:cmMkLst xmlns:pc2="http://schemas.microsoft.com/office/powerpoint/2019/9/main/command">
                <pc:docMk/>
                <pc:sldMk cId="3102817427" sldId="258"/>
                <pc2:cmMk id="{89A54D14-868F-4D15-8832-6539495CDEF9}"/>
              </pc2:cmMkLst>
            </pc226:cmChg>
            <pc226:cmChg xmlns:pc226="http://schemas.microsoft.com/office/powerpoint/2022/06/main/command" chg="add">
              <pc226:chgData name="Ruth Wills (IMP)" userId="20559535872_tp_box_2" providerId="OAuth2" clId="{18255F8A-136D-4498-8D92-253908ACE909}" dt="2023-08-09T12:36:25.790" v="14"/>
              <pc2:cmMkLst xmlns:pc2="http://schemas.microsoft.com/office/powerpoint/2019/9/main/command">
                <pc:docMk/>
                <pc:sldMk cId="3102817427" sldId="258"/>
                <pc2:cmMk id="{4B24546A-C6EB-437E-9C15-FAFAF8F5E693}"/>
              </pc2:cmMkLst>
            </pc226:cmChg>
            <pc226:cmChg xmlns:pc226="http://schemas.microsoft.com/office/powerpoint/2022/06/main/command" chg="add del">
              <pc226:chgData name="Ruth Wills (IMP)" userId="20559535872_tp_box_2" providerId="OAuth2" clId="{18255F8A-136D-4498-8D92-253908ACE909}" dt="2023-08-09T12:34:46.354" v="2"/>
              <pc2:cmMkLst xmlns:pc2="http://schemas.microsoft.com/office/powerpoint/2019/9/main/command">
                <pc:docMk/>
                <pc:sldMk cId="3102817427" sldId="258"/>
                <pc2:cmMk id="{536FA2B8-5315-49BA-95F6-96ECE394AB1A}"/>
              </pc2:cmMkLst>
            </pc226:cmChg>
            <pc226:cmChg xmlns:pc226="http://schemas.microsoft.com/office/powerpoint/2022/06/main/command" chg="add">
              <pc226:chgData name="Ruth Wills (IMP)" userId="20559535872_tp_box_2" providerId="OAuth2" clId="{18255F8A-136D-4498-8D92-253908ACE909}" dt="2023-08-09T12:32:42.768" v="0"/>
              <pc2:cmMkLst xmlns:pc2="http://schemas.microsoft.com/office/powerpoint/2019/9/main/command">
                <pc:docMk/>
                <pc:sldMk cId="3102817427" sldId="258"/>
                <pc2:cmMk id="{ADF202F7-7FEE-4079-867A-4E11CCB90080}"/>
              </pc2:cmMkLst>
            </pc226:cmChg>
            <pc226:cmChg xmlns:pc226="http://schemas.microsoft.com/office/powerpoint/2022/06/main/command" chg="add">
              <pc226:chgData name="Ruth Wills (IMP)" userId="20559535872_tp_box_2" providerId="OAuth2" clId="{18255F8A-136D-4498-8D92-253908ACE909}" dt="2023-08-09T12:37:03.834" v="15"/>
              <pc2:cmMkLst xmlns:pc2="http://schemas.microsoft.com/office/powerpoint/2019/9/main/command">
                <pc:docMk/>
                <pc:sldMk cId="3102817427" sldId="258"/>
                <pc2:cmMk id="{B9D173FE-A970-408F-BCDA-7DAFA37C9133}"/>
              </pc2:cmMkLst>
            </pc226:cmChg>
          </p:ext>
        </pc:extLst>
      </pc:sldChg>
    </pc:docChg>
  </pc:docChgLst>
  <pc:docChgLst>
    <pc:chgData userId="20558810424_tp_box_2" providerId="OAuth2" clId="{277982E5-DC31-476B-A521-7A72D5429D1B}"/>
    <pc:docChg chg="modSld">
      <pc:chgData name="" userId="20558810424_tp_box_2" providerId="OAuth2" clId="{277982E5-DC31-476B-A521-7A72D5429D1B}" dt="2023-11-21T17:20:30.803" v="1" actId="27107"/>
      <pc:docMkLst>
        <pc:docMk/>
      </pc:docMkLst>
      <pc:sldChg chg="modSp mod">
        <pc:chgData name="" userId="20558810424_tp_box_2" providerId="OAuth2" clId="{277982E5-DC31-476B-A521-7A72D5429D1B}" dt="2023-11-21T17:20:30.803" v="1" actId="27107"/>
        <pc:sldMkLst>
          <pc:docMk/>
          <pc:sldMk cId="1117839557" sldId="259"/>
        </pc:sldMkLst>
        <pc:spChg chg="mod">
          <ac:chgData name="" userId="20558810424_tp_box_2" providerId="OAuth2" clId="{277982E5-DC31-476B-A521-7A72D5429D1B}" dt="2023-11-21T17:20:30.803" v="1" actId="27107"/>
          <ac:spMkLst>
            <pc:docMk/>
            <pc:sldMk cId="1117839557" sldId="259"/>
            <ac:spMk id="46" creationId="{93CEECF3-1994-3C16-EA6A-AD144E259A9B}"/>
          </ac:spMkLst>
        </pc:spChg>
      </pc:sldChg>
    </pc:docChg>
  </pc:docChgLst>
  <pc:docChgLst>
    <pc:chgData name="Megan Widdows (IMP)" userId="20558986711_tp_box_2" providerId="OAuth2" clId="{0CFB56B3-36DE-43E6-A936-99A30F05163C}"/>
    <pc:docChg chg="custSel modSld">
      <pc:chgData name="Megan Widdows (IMP)" userId="20558986711_tp_box_2" providerId="OAuth2" clId="{0CFB56B3-36DE-43E6-A936-99A30F05163C}" dt="2023-08-09T13:29:39.494" v="540" actId="1076"/>
      <pc:docMkLst>
        <pc:docMk/>
      </pc:docMkLst>
      <pc:sldChg chg="addSp modSp mod modCm">
        <pc:chgData name="Megan Widdows (IMP)" userId="20558986711_tp_box_2" providerId="OAuth2" clId="{0CFB56B3-36DE-43E6-A936-99A30F05163C}" dt="2023-08-09T13:29:39.494" v="540" actId="1076"/>
        <pc:sldMkLst>
          <pc:docMk/>
          <pc:sldMk cId="3102817427" sldId="258"/>
        </pc:sldMkLst>
        <pc:spChg chg="add mod">
          <ac:chgData name="Megan Widdows (IMP)" userId="20558986711_tp_box_2" providerId="OAuth2" clId="{0CFB56B3-36DE-43E6-A936-99A30F05163C}" dt="2023-08-09T13:29:39.494" v="540" actId="1076"/>
          <ac:spMkLst>
            <pc:docMk/>
            <pc:sldMk cId="3102817427" sldId="258"/>
            <ac:spMk id="2" creationId="{125F5AE7-A490-10F6-29A3-9F8C8ACD8F66}"/>
          </ac:spMkLst>
        </pc:spChg>
        <pc:spChg chg="mod">
          <ac:chgData name="Megan Widdows (IMP)" userId="20558986711_tp_box_2" providerId="OAuth2" clId="{0CFB56B3-36DE-43E6-A936-99A30F05163C}" dt="2023-08-09T13:20:55.497" v="142" actId="20577"/>
          <ac:spMkLst>
            <pc:docMk/>
            <pc:sldMk cId="3102817427" sldId="258"/>
            <ac:spMk id="7" creationId="{02B813BA-C6F8-11F0-CAC6-E4BD66ACF0AC}"/>
          </ac:spMkLst>
        </pc:spChg>
        <pc:spChg chg="mod">
          <ac:chgData name="Megan Widdows (IMP)" userId="20558986711_tp_box_2" providerId="OAuth2" clId="{0CFB56B3-36DE-43E6-A936-99A30F05163C}" dt="2023-08-09T13:21:21.515" v="159" actId="20577"/>
          <ac:spMkLst>
            <pc:docMk/>
            <pc:sldMk cId="3102817427" sldId="258"/>
            <ac:spMk id="8" creationId="{376A87E1-7C97-FB7B-2091-7C43AD9637A1}"/>
          </ac:spMkLst>
        </pc:spChg>
        <pc:spChg chg="mod">
          <ac:chgData name="Megan Widdows (IMP)" userId="20558986711_tp_box_2" providerId="OAuth2" clId="{0CFB56B3-36DE-43E6-A936-99A30F05163C}" dt="2023-08-09T13:21:50.650" v="209" actId="20577"/>
          <ac:spMkLst>
            <pc:docMk/>
            <pc:sldMk cId="3102817427" sldId="258"/>
            <ac:spMk id="9" creationId="{E9F6E29A-D132-1ED9-012C-5EBC3892B9E6}"/>
          </ac:spMkLst>
        </pc:spChg>
        <pc:spChg chg="mod">
          <ac:chgData name="Megan Widdows (IMP)" userId="20558986711_tp_box_2" providerId="OAuth2" clId="{0CFB56B3-36DE-43E6-A936-99A30F05163C}" dt="2023-08-09T13:28:23.706" v="502" actId="20577"/>
          <ac:spMkLst>
            <pc:docMk/>
            <pc:sldMk cId="3102817427" sldId="258"/>
            <ac:spMk id="13" creationId="{08243824-7408-497B-91DA-6CBF00CC5387}"/>
          </ac:spMkLst>
        </pc:spChg>
        <pc:spChg chg="mod">
          <ac:chgData name="Megan Widdows (IMP)" userId="20558986711_tp_box_2" providerId="OAuth2" clId="{0CFB56B3-36DE-43E6-A936-99A30F05163C}" dt="2023-08-09T13:27:27.435" v="469" actId="14100"/>
          <ac:spMkLst>
            <pc:docMk/>
            <pc:sldMk cId="3102817427" sldId="258"/>
            <ac:spMk id="14" creationId="{1162CE03-3293-3724-7E42-C60522DD72B9}"/>
          </ac:spMkLst>
        </pc:spChg>
        <pc:spChg chg="mod">
          <ac:chgData name="Megan Widdows (IMP)" userId="20558986711_tp_box_2" providerId="OAuth2" clId="{0CFB56B3-36DE-43E6-A936-99A30F05163C}" dt="2023-08-09T13:24:15.702" v="368" actId="20577"/>
          <ac:spMkLst>
            <pc:docMk/>
            <pc:sldMk cId="3102817427" sldId="258"/>
            <ac:spMk id="15" creationId="{9423B1B7-4DE1-C58A-F864-A85C3803A70F}"/>
          </ac:spMkLst>
        </pc:spChg>
        <pc:spChg chg="mod">
          <ac:chgData name="Megan Widdows (IMP)" userId="20558986711_tp_box_2" providerId="OAuth2" clId="{0CFB56B3-36DE-43E6-A936-99A30F05163C}" dt="2023-08-09T13:25:35.346" v="433" actId="313"/>
          <ac:spMkLst>
            <pc:docMk/>
            <pc:sldMk cId="3102817427" sldId="258"/>
            <ac:spMk id="16" creationId="{855FCD9D-7D4D-4D59-4C6C-2A970EF4AFE2}"/>
          </ac:spMkLst>
        </pc:spChg>
        <pc:spChg chg="mod">
          <ac:chgData name="Megan Widdows (IMP)" userId="20558986711_tp_box_2" providerId="OAuth2" clId="{0CFB56B3-36DE-43E6-A936-99A30F05163C}" dt="2023-08-09T13:19:37.648" v="35" actId="207"/>
          <ac:spMkLst>
            <pc:docMk/>
            <pc:sldMk cId="3102817427" sldId="258"/>
            <ac:spMk id="19" creationId="{EC808BE9-B478-CDBA-10D5-65976751250D}"/>
          </ac:spMkLst>
        </pc:spChg>
        <pc:spChg chg="mod">
          <ac:chgData name="Megan Widdows (IMP)" userId="20558986711_tp_box_2" providerId="OAuth2" clId="{0CFB56B3-36DE-43E6-A936-99A30F05163C}" dt="2023-08-09T13:27:32.859" v="480" actId="1035"/>
          <ac:spMkLst>
            <pc:docMk/>
            <pc:sldMk cId="3102817427" sldId="258"/>
            <ac:spMk id="22" creationId="{08B24A23-045A-B443-B252-B86F26DE0CFE}"/>
          </ac:spMkLst>
        </pc:spChg>
        <pc:spChg chg="mod">
          <ac:chgData name="Megan Widdows (IMP)" userId="20558986711_tp_box_2" providerId="OAuth2" clId="{0CFB56B3-36DE-43E6-A936-99A30F05163C}" dt="2023-08-09T13:24:37.123" v="372" actId="20577"/>
          <ac:spMkLst>
            <pc:docMk/>
            <pc:sldMk cId="3102817427" sldId="258"/>
            <ac:spMk id="23" creationId="{46C1D74F-2743-AEC4-0DFD-98430AAA2B2A}"/>
          </ac:spMkLst>
        </pc:spChg>
        <pc:spChg chg="mod">
          <ac:chgData name="Megan Widdows (IMP)" userId="20558986711_tp_box_2" providerId="OAuth2" clId="{0CFB56B3-36DE-43E6-A936-99A30F05163C}" dt="2023-08-09T13:26:09.704" v="461" actId="20577"/>
          <ac:spMkLst>
            <pc:docMk/>
            <pc:sldMk cId="3102817427" sldId="258"/>
            <ac:spMk id="26" creationId="{F85254D6-CE4E-D677-5A79-3A5E1E5AC7F7}"/>
          </ac:spMkLst>
        </pc:spChg>
        <pc:spChg chg="mod">
          <ac:chgData name="Megan Widdows (IMP)" userId="20558986711_tp_box_2" providerId="OAuth2" clId="{0CFB56B3-36DE-43E6-A936-99A30F05163C}" dt="2023-08-09T13:23:18.553" v="310" actId="6549"/>
          <ac:spMkLst>
            <pc:docMk/>
            <pc:sldMk cId="3102817427" sldId="258"/>
            <ac:spMk id="28" creationId="{781EEDD6-6655-93D2-2D07-6B9A1C9B21CC}"/>
          </ac:spMkLst>
        </pc:spChg>
        <pc:spChg chg="mod">
          <ac:chgData name="Megan Widdows (IMP)" userId="20558986711_tp_box_2" providerId="OAuth2" clId="{0CFB56B3-36DE-43E6-A936-99A30F05163C}" dt="2023-08-09T13:27:38.508" v="491" actId="14100"/>
          <ac:spMkLst>
            <pc:docMk/>
            <pc:sldMk cId="3102817427" sldId="258"/>
            <ac:spMk id="29" creationId="{81DDEE65-599A-E08C-86E9-F27B4F12F31A}"/>
          </ac:spMkLst>
        </pc:spChg>
        <pc:spChg chg="mod">
          <ac:chgData name="Megan Widdows (IMP)" userId="20558986711_tp_box_2" providerId="OAuth2" clId="{0CFB56B3-36DE-43E6-A936-99A30F05163C}" dt="2023-08-09T13:18:32.920" v="32" actId="20577"/>
          <ac:spMkLst>
            <pc:docMk/>
            <pc:sldMk cId="3102817427" sldId="258"/>
            <ac:spMk id="31" creationId="{54E283B6-7E2C-111A-71D9-C487AC615C4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egan Widdows (IMP)" userId="20558986711_tp_box_2" providerId="OAuth2" clId="{0CFB56B3-36DE-43E6-A936-99A30F05163C}" dt="2023-08-09T13:18:36.202" v="33"/>
              <pc2:cmMkLst xmlns:pc2="http://schemas.microsoft.com/office/powerpoint/2019/9/main/command">
                <pc:docMk/>
                <pc:sldMk cId="3102817427" sldId="258"/>
                <pc2:cmMk id="{89A54D14-868F-4D15-8832-6539495CDEF9}"/>
              </pc2:cmMkLst>
            </pc226:cmChg>
            <pc226:cmChg xmlns:pc226="http://schemas.microsoft.com/office/powerpoint/2022/06/main/command" chg="mod">
              <pc226:chgData name="Megan Widdows (IMP)" userId="20558986711_tp_box_2" providerId="OAuth2" clId="{0CFB56B3-36DE-43E6-A936-99A30F05163C}" dt="2023-08-09T13:19:31.865" v="34"/>
              <pc2:cmMkLst xmlns:pc2="http://schemas.microsoft.com/office/powerpoint/2019/9/main/command">
                <pc:docMk/>
                <pc:sldMk cId="3102817427" sldId="258"/>
                <pc2:cmMk id="{4B24546A-C6EB-437E-9C15-FAFAF8F5E693}"/>
              </pc2:cmMkLst>
            </pc226:cmChg>
            <pc226:cmChg xmlns:pc226="http://schemas.microsoft.com/office/powerpoint/2022/06/main/command" chg="mod">
              <pc226:chgData name="Megan Widdows (IMP)" userId="20558986711_tp_box_2" providerId="OAuth2" clId="{0CFB56B3-36DE-43E6-A936-99A30F05163C}" dt="2023-08-09T13:26:13.033" v="462"/>
              <pc2:cmMkLst xmlns:pc2="http://schemas.microsoft.com/office/powerpoint/2019/9/main/command">
                <pc:docMk/>
                <pc:sldMk cId="3102817427" sldId="258"/>
                <pc2:cmMk id="{ADF202F7-7FEE-4079-867A-4E11CCB90080}"/>
              </pc2:cmMkLst>
            </pc226:cmChg>
            <pc226:cmChg xmlns:pc226="http://schemas.microsoft.com/office/powerpoint/2022/06/main/command" chg="mod">
              <pc226:chgData name="Megan Widdows (IMP)" userId="20558986711_tp_box_2" providerId="OAuth2" clId="{0CFB56B3-36DE-43E6-A936-99A30F05163C}" dt="2023-08-09T13:19:41.191" v="36"/>
              <pc2:cmMkLst xmlns:pc2="http://schemas.microsoft.com/office/powerpoint/2019/9/main/command">
                <pc:docMk/>
                <pc:sldMk cId="3102817427" sldId="258"/>
                <pc2:cmMk id="{B9D173FE-A970-408F-BCDA-7DAFA37C9133}"/>
              </pc2:cmMkLst>
            </pc226:cmChg>
          </p:ext>
        </pc:ext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045E-D5C8-4DF0-B382-9CFDEE52FD5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B33F-00D9-47C7-AEC6-65D3BE44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5A1302F-CD07-7C27-F948-E568803238F5}"/>
              </a:ext>
            </a:extLst>
          </p:cNvPr>
          <p:cNvSpPr txBox="1">
            <a:spLocks/>
          </p:cNvSpPr>
          <p:nvPr/>
        </p:nvSpPr>
        <p:spPr>
          <a:xfrm>
            <a:off x="0" y="-10709"/>
            <a:ext cx="6857999" cy="456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+mn-lt"/>
              </a:rPr>
              <a:t>Pharmacological management of type 2 diabetes: A quick reference guide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B0E5F9-5709-B6F4-3723-6D61755945B1}"/>
              </a:ext>
            </a:extLst>
          </p:cNvPr>
          <p:cNvGrpSpPr/>
          <p:nvPr/>
        </p:nvGrpSpPr>
        <p:grpSpPr>
          <a:xfrm>
            <a:off x="117198" y="2314409"/>
            <a:ext cx="6622466" cy="1880829"/>
            <a:chOff x="130166" y="1886458"/>
            <a:chExt cx="6622466" cy="188082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9CC7E4-2A8E-E2C3-8C95-19831988C2B7}"/>
                </a:ext>
              </a:extLst>
            </p:cNvPr>
            <p:cNvSpPr/>
            <p:nvPr/>
          </p:nvSpPr>
          <p:spPr>
            <a:xfrm>
              <a:off x="153833" y="2069339"/>
              <a:ext cx="6597666" cy="1697948"/>
            </a:xfrm>
            <a:prstGeom prst="roundRect">
              <a:avLst/>
            </a:prstGeom>
            <a:noFill/>
            <a:ln w="38100">
              <a:solidFill>
                <a:srgbClr val="EB61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4983ACD-EBDA-9BAB-634A-8BECA6E6D4BF}"/>
                </a:ext>
              </a:extLst>
            </p:cNvPr>
            <p:cNvSpPr/>
            <p:nvPr/>
          </p:nvSpPr>
          <p:spPr>
            <a:xfrm>
              <a:off x="153832" y="1886458"/>
              <a:ext cx="6598800" cy="396000"/>
            </a:xfrm>
            <a:prstGeom prst="roundRect">
              <a:avLst>
                <a:gd name="adj" fmla="val 50000"/>
              </a:avLst>
            </a:prstGeom>
            <a:solidFill>
              <a:srgbClr val="EB6142"/>
            </a:solidFill>
            <a:ln>
              <a:solidFill>
                <a:srgbClr val="EB61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What should the glycaemic goal be?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B218F5-F445-34A2-73F4-497B7F3E4F65}"/>
                </a:ext>
              </a:extLst>
            </p:cNvPr>
            <p:cNvSpPr txBox="1"/>
            <p:nvPr/>
          </p:nvSpPr>
          <p:spPr>
            <a:xfrm>
              <a:off x="130166" y="2347340"/>
              <a:ext cx="66213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Aim for </a:t>
              </a:r>
              <a:r>
                <a:rPr lang="en-GB" sz="1400" b="1" dirty="0"/>
                <a:t>FPG ≤7 mmol/l (126mg/dl)</a:t>
              </a:r>
              <a:r>
                <a:rPr lang="en-GB" sz="1400" dirty="0"/>
                <a:t> in most individuals,</a:t>
              </a:r>
            </a:p>
            <a:p>
              <a:pPr algn="ctr"/>
              <a:r>
                <a:rPr lang="en-GB" sz="1400" dirty="0"/>
                <a:t>or </a:t>
              </a:r>
              <a:r>
                <a:rPr lang="en-GB" sz="1400" b="1" dirty="0"/>
                <a:t>HbA1c ≤7% (53 mmol/mol) </a:t>
              </a:r>
              <a:r>
                <a:rPr lang="en-GB" sz="1400" dirty="0"/>
                <a:t>where available</a:t>
              </a:r>
            </a:p>
            <a:p>
              <a:pPr algn="ctr"/>
              <a:r>
                <a:rPr lang="en-GB" sz="1400" b="1" dirty="0"/>
                <a:t>Targets should be individualised where possible</a:t>
              </a:r>
            </a:p>
            <a:p>
              <a:pPr algn="ctr"/>
              <a:r>
                <a:rPr lang="en-GB" sz="1400" dirty="0"/>
                <a:t>More stringent targets may be appropriate for individuals treated with lifestyle</a:t>
              </a:r>
            </a:p>
            <a:p>
              <a:pPr algn="ctr"/>
              <a:r>
                <a:rPr lang="en-GB" sz="1400" dirty="0"/>
                <a:t>and/or metformin. More relaxed targets may be appropriate for very frail individuals,</a:t>
              </a:r>
            </a:p>
            <a:p>
              <a:pPr algn="ctr"/>
              <a:r>
                <a:rPr lang="en-GB" sz="1400" dirty="0"/>
                <a:t>or those with multiple comorbidities or a high risk of hypoglycaemia.</a:t>
              </a:r>
            </a:p>
          </p:txBody>
        </p:sp>
        <p:pic>
          <p:nvPicPr>
            <p:cNvPr id="58" name="Graphic 57" descr="Bullseye with solid fill">
              <a:extLst>
                <a:ext uri="{FF2B5EF4-FFF2-40B4-BE49-F238E27FC236}">
                  <a16:creationId xmlns:a16="http://schemas.microsoft.com/office/drawing/2014/main" id="{C0A7A3F7-3953-A742-0C04-2E2FC2E0D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686" y="2343288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D117BE-288D-9DF3-3A99-3AAD0435B8B1}"/>
              </a:ext>
            </a:extLst>
          </p:cNvPr>
          <p:cNvGrpSpPr/>
          <p:nvPr/>
        </p:nvGrpSpPr>
        <p:grpSpPr>
          <a:xfrm>
            <a:off x="153833" y="417799"/>
            <a:ext cx="6597666" cy="1768218"/>
            <a:chOff x="153833" y="354299"/>
            <a:chExt cx="6597666" cy="176821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92089B-9D8A-EB90-91FA-F1008D887AFF}"/>
                </a:ext>
              </a:extLst>
            </p:cNvPr>
            <p:cNvSpPr txBox="1"/>
            <p:nvPr/>
          </p:nvSpPr>
          <p:spPr>
            <a:xfrm>
              <a:off x="153833" y="810991"/>
              <a:ext cx="659766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9150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Adults with FPG 7 to &lt;18 mmol/l (126 to &lt;324 mg/dl) at diagnosis who do not achieve glycaemic goals 1 month after counselling on diet and physical activity</a:t>
              </a:r>
            </a:p>
            <a:p>
              <a:pPr marL="391500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Adults with FPG ≥18 mmol/l (or ≥15 mmol/l [269 mg/dl] with symptoms) and </a:t>
              </a:r>
              <a:r>
                <a:rPr lang="en-GB" sz="1400" b="1" dirty="0">
                  <a:solidFill>
                    <a:schemeClr val="tx1"/>
                  </a:solidFill>
                </a:rPr>
                <a:t>ketones &lt;2 mmol/l </a:t>
              </a:r>
              <a:r>
                <a:rPr lang="en-GB" sz="1400" dirty="0">
                  <a:solidFill>
                    <a:schemeClr val="tx1"/>
                  </a:solidFill>
                </a:rPr>
                <a:t>at diagnosis</a:t>
              </a:r>
            </a:p>
            <a:p>
              <a:pPr marL="848700" lvl="1" indent="-285750">
                <a:buFont typeface="Arial" panose="020B0604020202020204" pitchFamily="34" charset="0"/>
                <a:buChar char="•"/>
              </a:pPr>
              <a:r>
                <a:rPr lang="en-GB" sz="1400" dirty="0">
                  <a:solidFill>
                    <a:schemeClr val="tx1"/>
                  </a:solidFill>
                </a:rPr>
                <a:t>if ketones ≥2 mmol/l, </a:t>
              </a:r>
              <a:r>
                <a:rPr lang="en-GB" sz="1400" b="1" dirty="0">
                  <a:solidFill>
                    <a:schemeClr val="tx1"/>
                  </a:solidFill>
                </a:rPr>
                <a:t>refer to higher level of care</a:t>
              </a:r>
              <a:endParaRPr lang="en-GB" sz="1400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7C9C94D-03FF-D826-6842-3CFEE1E6FB49}"/>
                </a:ext>
              </a:extLst>
            </p:cNvPr>
            <p:cNvSpPr/>
            <p:nvPr/>
          </p:nvSpPr>
          <p:spPr>
            <a:xfrm>
              <a:off x="153833" y="537179"/>
              <a:ext cx="6597666" cy="1585338"/>
            </a:xfrm>
            <a:prstGeom prst="roundRect">
              <a:avLst/>
            </a:prstGeom>
            <a:noFill/>
            <a:ln w="38100">
              <a:solidFill>
                <a:srgbClr val="637A8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FBF6EF-10DC-0394-7ABE-69AEAD4AA751}"/>
                </a:ext>
              </a:extLst>
            </p:cNvPr>
            <p:cNvSpPr/>
            <p:nvPr/>
          </p:nvSpPr>
          <p:spPr>
            <a:xfrm>
              <a:off x="153833" y="354299"/>
              <a:ext cx="6597666" cy="396000"/>
            </a:xfrm>
            <a:prstGeom prst="roundRect">
              <a:avLst>
                <a:gd name="adj" fmla="val 50000"/>
              </a:avLst>
            </a:prstGeom>
            <a:solidFill>
              <a:srgbClr val="637A8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Who should be treated with pharmacotherapy?</a:t>
              </a:r>
            </a:p>
          </p:txBody>
        </p:sp>
        <p:pic>
          <p:nvPicPr>
            <p:cNvPr id="60" name="Graphic 59" descr="User with solid fill">
              <a:extLst>
                <a:ext uri="{FF2B5EF4-FFF2-40B4-BE49-F238E27FC236}">
                  <a16:creationId xmlns:a16="http://schemas.microsoft.com/office/drawing/2014/main" id="{168BB84C-C6A1-E2A2-17E2-0044D35CE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27450" y="1580936"/>
              <a:ext cx="432000" cy="432000"/>
            </a:xfrm>
            <a:prstGeom prst="rect">
              <a:avLst/>
            </a:prstGeom>
          </p:spPr>
        </p:pic>
        <p:pic>
          <p:nvPicPr>
            <p:cNvPr id="61" name="Graphic 60" descr="User with solid fill">
              <a:extLst>
                <a:ext uri="{FF2B5EF4-FFF2-40B4-BE49-F238E27FC236}">
                  <a16:creationId xmlns:a16="http://schemas.microsoft.com/office/drawing/2014/main" id="{7F5E536F-F29B-0D47-968B-6A9FEBFD8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4978" y="1580936"/>
              <a:ext cx="432000" cy="432000"/>
            </a:xfrm>
            <a:prstGeom prst="rect">
              <a:avLst/>
            </a:prstGeom>
          </p:spPr>
        </p:pic>
        <p:pic>
          <p:nvPicPr>
            <p:cNvPr id="62" name="Graphic 61" descr="User with solid fill">
              <a:extLst>
                <a:ext uri="{FF2B5EF4-FFF2-40B4-BE49-F238E27FC236}">
                  <a16:creationId xmlns:a16="http://schemas.microsoft.com/office/drawing/2014/main" id="{AC064B1B-AF6E-F8A8-71E7-859E97257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02506" y="1580936"/>
              <a:ext cx="432000" cy="432000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186A75-B558-D0E0-1E19-3AADEF0DE3A0}"/>
              </a:ext>
            </a:extLst>
          </p:cNvPr>
          <p:cNvSpPr/>
          <p:nvPr/>
        </p:nvSpPr>
        <p:spPr>
          <a:xfrm>
            <a:off x="471487" y="4293949"/>
            <a:ext cx="5915025" cy="433326"/>
          </a:xfrm>
          <a:prstGeom prst="roundRect">
            <a:avLst/>
          </a:prstGeom>
          <a:solidFill>
            <a:srgbClr val="A729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21688-EAE5-7940-C392-89278003F7F2}"/>
              </a:ext>
            </a:extLst>
          </p:cNvPr>
          <p:cNvSpPr txBox="1"/>
          <p:nvPr/>
        </p:nvSpPr>
        <p:spPr>
          <a:xfrm>
            <a:off x="1419992" y="4325946"/>
            <a:ext cx="383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recommended pharmacotherapy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C50ADF-F693-D48B-7D5D-CBFEF448034F}"/>
              </a:ext>
            </a:extLst>
          </p:cNvPr>
          <p:cNvSpPr txBox="1"/>
          <p:nvPr/>
        </p:nvSpPr>
        <p:spPr>
          <a:xfrm flipH="1">
            <a:off x="1640093" y="7877856"/>
            <a:ext cx="47173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EB61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NPH insulin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high blood glucose lowering efficacy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risk of hypoglycaemia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4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(patients should be counselled on risk reduction and hypoglycaemia treatment)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 with weight gain (patients may need support with weight management)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are likely to need support overcoming personal barriers to insulin treatment (e.g. fear of injections, stigma etc)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2192B5-DC3C-B654-5CDB-E3C926855379}"/>
              </a:ext>
            </a:extLst>
          </p:cNvPr>
          <p:cNvSpPr txBox="1"/>
          <p:nvPr/>
        </p:nvSpPr>
        <p:spPr>
          <a:xfrm>
            <a:off x="1603903" y="6390243"/>
            <a:ext cx="471737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34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Sulfonylurea (gliclazide)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4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Generally well-tolerated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4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Relatively low risk of hypoglycaemia (patients should be counselled on risk reduction and hypoglycaemia treatment)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4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 with modest weight gain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CA1C8-1F40-395A-1162-AB0F887F9BD7}"/>
              </a:ext>
            </a:extLst>
          </p:cNvPr>
          <p:cNvSpPr txBox="1"/>
          <p:nvPr/>
        </p:nvSpPr>
        <p:spPr>
          <a:xfrm>
            <a:off x="1647908" y="4831712"/>
            <a:ext cx="47173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729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Metformin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Generally well-tolerated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risk of hypoglycaemia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Should be taken with meals to reduce gastrointestinal side effects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Titrate slowly to reduce risk of adverse effects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36733-E7B6-0655-BC90-144BE1F27137}"/>
              </a:ext>
            </a:extLst>
          </p:cNvPr>
          <p:cNvGrpSpPr/>
          <p:nvPr/>
        </p:nvGrpSpPr>
        <p:grpSpPr>
          <a:xfrm>
            <a:off x="617152" y="4953000"/>
            <a:ext cx="925253" cy="1143585"/>
            <a:chOff x="617152" y="4953000"/>
            <a:chExt cx="925253" cy="1143585"/>
          </a:xfrm>
        </p:grpSpPr>
        <p:pic>
          <p:nvPicPr>
            <p:cNvPr id="29" name="Graphic 28" descr="Badge 1 with solid fill">
              <a:extLst>
                <a:ext uri="{FF2B5EF4-FFF2-40B4-BE49-F238E27FC236}">
                  <a16:creationId xmlns:a16="http://schemas.microsoft.com/office/drawing/2014/main" id="{2FD596C2-FF1C-E367-8417-94D28C1F2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7152" y="4953000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0A1670-ED0D-3A75-7828-FE9E23A1E51C}"/>
                </a:ext>
              </a:extLst>
            </p:cNvPr>
            <p:cNvSpPr txBox="1"/>
            <p:nvPr/>
          </p:nvSpPr>
          <p:spPr>
            <a:xfrm>
              <a:off x="617152" y="5758031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A7290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First-line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189139-D9AE-D782-E9C0-DA7DD4C0A968}"/>
              </a:ext>
            </a:extLst>
          </p:cNvPr>
          <p:cNvGrpSpPr/>
          <p:nvPr/>
        </p:nvGrpSpPr>
        <p:grpSpPr>
          <a:xfrm>
            <a:off x="563893" y="8112078"/>
            <a:ext cx="1002903" cy="1170373"/>
            <a:chOff x="563893" y="8391045"/>
            <a:chExt cx="1002903" cy="1170373"/>
          </a:xfrm>
        </p:grpSpPr>
        <p:pic>
          <p:nvPicPr>
            <p:cNvPr id="32" name="Graphic 31" descr="Badge 3 with solid fill">
              <a:extLst>
                <a:ext uri="{FF2B5EF4-FFF2-40B4-BE49-F238E27FC236}">
                  <a16:creationId xmlns:a16="http://schemas.microsoft.com/office/drawing/2014/main" id="{F32C1FA0-F454-DF7A-927F-660418764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8144" y="8391045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929FBF-E966-4816-EB8C-839B6BA3A761}"/>
                </a:ext>
              </a:extLst>
            </p:cNvPr>
            <p:cNvSpPr txBox="1"/>
            <p:nvPr/>
          </p:nvSpPr>
          <p:spPr>
            <a:xfrm>
              <a:off x="563893" y="9222864"/>
              <a:ext cx="1002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B614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Third-line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0BED37-6E62-906A-C51B-702270C87184}"/>
              </a:ext>
            </a:extLst>
          </p:cNvPr>
          <p:cNvGrpSpPr/>
          <p:nvPr/>
        </p:nvGrpSpPr>
        <p:grpSpPr>
          <a:xfrm>
            <a:off x="492717" y="6358126"/>
            <a:ext cx="1177502" cy="1170234"/>
            <a:chOff x="591501" y="6720978"/>
            <a:chExt cx="1177502" cy="1170234"/>
          </a:xfrm>
        </p:grpSpPr>
        <p:pic>
          <p:nvPicPr>
            <p:cNvPr id="35" name="Graphic 34" descr="Badge with solid fill">
              <a:extLst>
                <a:ext uri="{FF2B5EF4-FFF2-40B4-BE49-F238E27FC236}">
                  <a16:creationId xmlns:a16="http://schemas.microsoft.com/office/drawing/2014/main" id="{4282AF36-DACE-2E20-3DE3-17DC31CC3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3052" y="6720978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CE814D-1AC0-1010-B878-65A5F3302A01}"/>
                </a:ext>
              </a:extLst>
            </p:cNvPr>
            <p:cNvSpPr txBox="1"/>
            <p:nvPr/>
          </p:nvSpPr>
          <p:spPr>
            <a:xfrm>
              <a:off x="591501" y="7552658"/>
              <a:ext cx="1177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341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Second-line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5CCFD8-11C0-02EF-1BC8-6D7EFD010732}"/>
              </a:ext>
            </a:extLst>
          </p:cNvPr>
          <p:cNvSpPr/>
          <p:nvPr/>
        </p:nvSpPr>
        <p:spPr>
          <a:xfrm>
            <a:off x="471488" y="4294089"/>
            <a:ext cx="5915024" cy="5436598"/>
          </a:xfrm>
          <a:prstGeom prst="roundRect">
            <a:avLst>
              <a:gd name="adj" fmla="val 3819"/>
            </a:avLst>
          </a:prstGeom>
          <a:noFill/>
          <a:ln>
            <a:solidFill>
              <a:srgbClr val="A729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0900E8-3D8A-E2C1-0DFC-B8DF6F576C5C}"/>
              </a:ext>
            </a:extLst>
          </p:cNvPr>
          <p:cNvSpPr txBox="1"/>
          <p:nvPr/>
        </p:nvSpPr>
        <p:spPr>
          <a:xfrm>
            <a:off x="-91802" y="9681661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FPG, fasting plasma glucose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839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1566</TotalTime>
  <Words>308</Words>
  <Application>Microsoft Office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Widdows (IMP)</dc:creator>
  <cp:lastModifiedBy>Rhea Nicholls</cp:lastModifiedBy>
  <cp:revision>9</cp:revision>
  <dcterms:created xsi:type="dcterms:W3CDTF">2023-08-08T13:51:58Z</dcterms:created>
  <dcterms:modified xsi:type="dcterms:W3CDTF">2024-11-11T08:21:00Z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1F3FAB74-665E-4BAF-830C-CEEE4299CF2E</vt:lpwstr>
  </property>
  <property fmtid="{D5CDD505-2E9C-101B-9397-08002B2CF9AE}" pid="3" name="ArticulatePath">
    <vt:lpwstr>https://api.box.com/wopi/files/1276715411816/WOPIServiceId_TP_BOX_2/WOPIUserId_20559535872/Chapter 2_resource</vt:lpwstr>
  </property>
</Properties>
</file>