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70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7307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3220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435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680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342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4251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12847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3042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495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0754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3716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117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132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3380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986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079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CBDDA-5BC2-45CA-B633-1E03FCBCD92D}" type="datetimeFigureOut">
              <a:rPr lang="sl-SI" smtClean="0"/>
              <a:t>4. 06. 2025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FA9EFC-6441-4B53-9C41-58375755649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3565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ideos/lake-autumn-nature-switzerland-103394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hyperlink" Target="https://pixabay.com/videos/terraced-fields-agriculture-farming-225861/" TargetMode="External"/><Relationship Id="rId4" Type="http://schemas.openxmlformats.org/officeDocument/2006/relationships/hyperlink" Target="https://pixabay.com/videos/trees-green-nature-hill-australia-13721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9B85C6-511A-BDE6-E370-6B1DB7A60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017903"/>
            <a:ext cx="7766936" cy="1646302"/>
          </a:xfrm>
        </p:spPr>
        <p:txBody>
          <a:bodyPr/>
          <a:lstStyle/>
          <a:p>
            <a:r>
              <a:rPr lang="sl-SI" dirty="0"/>
              <a:t>1 </a:t>
            </a:r>
            <a:r>
              <a:rPr lang="sl-SI" dirty="0" err="1"/>
              <a:t>milestone</a:t>
            </a:r>
            <a:r>
              <a:rPr lang="sl-SI" dirty="0"/>
              <a:t> KMAP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6BDB769-6E92-D602-C85B-49F30E58E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664205"/>
            <a:ext cx="7766936" cy="1096899"/>
          </a:xfrm>
        </p:spPr>
        <p:txBody>
          <a:bodyPr/>
          <a:lstStyle/>
          <a:p>
            <a:r>
              <a:rPr lang="sl-SI" dirty="0" err="1"/>
              <a:t>Webpage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Real </a:t>
            </a:r>
            <a:r>
              <a:rPr lang="sl-SI" dirty="0" err="1"/>
              <a:t>estate</a:t>
            </a:r>
            <a:r>
              <a:rPr lang="sl-SI" dirty="0"/>
              <a:t> -  Farm </a:t>
            </a:r>
            <a:r>
              <a:rPr lang="sl-SI" dirty="0" err="1"/>
              <a:t>properties</a:t>
            </a:r>
            <a:r>
              <a:rPr lang="sl-SI" dirty="0"/>
              <a:t>, </a:t>
            </a:r>
            <a:r>
              <a:rPr lang="sl-SI" dirty="0" err="1"/>
              <a:t>auctions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visitor</a:t>
            </a:r>
            <a:r>
              <a:rPr lang="sl-SI" dirty="0"/>
              <a:t> </a:t>
            </a:r>
            <a:r>
              <a:rPr lang="sl-SI" dirty="0" err="1"/>
              <a:t>ads</a:t>
            </a:r>
            <a:endParaRPr lang="sl-SI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A50DEE91-82B0-2912-9946-146AB23B6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235133"/>
            <a:ext cx="5920158" cy="3557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540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78CBF-53F0-F57C-E4CE-E059FDE08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8CA064-8914-8802-AF91-7A8920D1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00B0F0"/>
                </a:solidFill>
              </a:rPr>
              <a:t>Money back	</a:t>
            </a:r>
            <a:r>
              <a:rPr lang="sl-SI" dirty="0" err="1">
                <a:solidFill>
                  <a:srgbClr val="00B0F0"/>
                </a:solidFill>
              </a:rPr>
              <a:t>guarantee</a:t>
            </a:r>
            <a:br>
              <a:rPr lang="en-US" dirty="0">
                <a:solidFill>
                  <a:srgbClr val="00B0F0"/>
                </a:solidFill>
              </a:rPr>
            </a:b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A2CDEEF-BD07-DD8F-46ED-F3FE1115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We believe in the quality of the website, so if you are not satisfied, we will refund your money within 14 days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>
                <a:solidFill>
                  <a:srgbClr val="00B0F0"/>
                </a:solidFill>
              </a:rPr>
              <a:t>(</a:t>
            </a:r>
            <a:r>
              <a:rPr lang="it-IT" dirty="0" err="1">
                <a:solidFill>
                  <a:srgbClr val="00B0F0"/>
                </a:solidFill>
              </a:rPr>
              <a:t>Verjamemo</a:t>
            </a:r>
            <a:r>
              <a:rPr lang="it-IT" dirty="0">
                <a:solidFill>
                  <a:srgbClr val="00B0F0"/>
                </a:solidFill>
              </a:rPr>
              <a:t> v </a:t>
            </a:r>
            <a:r>
              <a:rPr lang="it-IT" dirty="0" err="1">
                <a:solidFill>
                  <a:srgbClr val="00B0F0"/>
                </a:solidFill>
              </a:rPr>
              <a:t>kvaliteto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 err="1">
                <a:solidFill>
                  <a:srgbClr val="00B0F0"/>
                </a:solidFill>
              </a:rPr>
              <a:t>spletne</a:t>
            </a:r>
            <a:r>
              <a:rPr lang="it-IT" dirty="0">
                <a:solidFill>
                  <a:srgbClr val="00B0F0"/>
                </a:solidFill>
              </a:rPr>
              <a:t> strani, </a:t>
            </a:r>
            <a:r>
              <a:rPr lang="it-IT" dirty="0" err="1">
                <a:solidFill>
                  <a:srgbClr val="00B0F0"/>
                </a:solidFill>
              </a:rPr>
              <a:t>zato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 err="1">
                <a:solidFill>
                  <a:srgbClr val="00B0F0"/>
                </a:solidFill>
              </a:rPr>
              <a:t>vam</a:t>
            </a:r>
            <a:r>
              <a:rPr lang="it-IT" dirty="0">
                <a:solidFill>
                  <a:srgbClr val="00B0F0"/>
                </a:solidFill>
              </a:rPr>
              <a:t> v </a:t>
            </a:r>
            <a:r>
              <a:rPr lang="it-IT" dirty="0" err="1">
                <a:solidFill>
                  <a:srgbClr val="00B0F0"/>
                </a:solidFill>
              </a:rPr>
              <a:t>primeru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 err="1">
                <a:solidFill>
                  <a:srgbClr val="00B0F0"/>
                </a:solidFill>
              </a:rPr>
              <a:t>nezadovoljstva</a:t>
            </a:r>
            <a:r>
              <a:rPr lang="it-IT" dirty="0">
                <a:solidFill>
                  <a:srgbClr val="00B0F0"/>
                </a:solidFill>
              </a:rPr>
              <a:t> v </a:t>
            </a:r>
            <a:r>
              <a:rPr lang="it-IT" dirty="0" err="1">
                <a:solidFill>
                  <a:srgbClr val="00B0F0"/>
                </a:solidFill>
              </a:rPr>
              <a:t>roku</a:t>
            </a:r>
            <a:r>
              <a:rPr lang="it-IT" dirty="0">
                <a:solidFill>
                  <a:srgbClr val="00B0F0"/>
                </a:solidFill>
              </a:rPr>
              <a:t> 14 </a:t>
            </a:r>
            <a:r>
              <a:rPr lang="it-IT" dirty="0" err="1">
                <a:solidFill>
                  <a:srgbClr val="00B0F0"/>
                </a:solidFill>
              </a:rPr>
              <a:t>dni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 err="1">
                <a:solidFill>
                  <a:srgbClr val="00B0F0"/>
                </a:solidFill>
              </a:rPr>
              <a:t>vrnemo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 err="1">
                <a:solidFill>
                  <a:srgbClr val="00B0F0"/>
                </a:solidFill>
              </a:rPr>
              <a:t>denar</a:t>
            </a:r>
            <a:r>
              <a:rPr lang="sl-SI" dirty="0">
                <a:solidFill>
                  <a:srgbClr val="00B0F0"/>
                </a:solidFill>
              </a:rPr>
              <a:t>)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70FC21C-97C3-FAC8-15A2-8F21CB964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17" y="146594"/>
            <a:ext cx="2695782" cy="1619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863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9F878-6C66-2D8F-09E4-E18A34A1B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9DABDDB-F8F3-0885-F0D9-4B6DC8D4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8. Footer</a:t>
            </a:r>
            <a:br>
              <a:rPr lang="en-US" dirty="0">
                <a:solidFill>
                  <a:srgbClr val="00B0F0"/>
                </a:solidFill>
              </a:rPr>
            </a:b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6C7AF9C-674E-EFC2-DBDC-D81D9736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00B0F0"/>
                </a:solidFill>
              </a:rPr>
              <a:t>Navigation: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Quick navigation to key sections (search, membership, contact).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Contact information: email</a:t>
            </a:r>
            <a:r>
              <a:rPr lang="sl-SI" dirty="0">
                <a:solidFill>
                  <a:srgbClr val="00B0F0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rgbClr val="00B0F0"/>
                </a:solidFill>
              </a:rPr>
              <a:t>Links to legal notices: Terms of Use, Privacy Policy.</a:t>
            </a:r>
            <a:endParaRPr lang="sl-SI" dirty="0">
              <a:solidFill>
                <a:srgbClr val="00B0F0"/>
              </a:solidFill>
            </a:endParaRPr>
          </a:p>
          <a:p>
            <a:pPr lvl="1"/>
            <a:endParaRPr lang="sl-SI" dirty="0">
              <a:solidFill>
                <a:srgbClr val="00B0F0"/>
              </a:solidFill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A016D48C-8AE9-F20B-698E-937836F52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17" y="146594"/>
            <a:ext cx="2695782" cy="1619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091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C5EF4-26AF-BA50-B0C3-32E0E3EB8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344A82-C0AA-0585-437B-AB3F6251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err="1"/>
              <a:t>Contact</a:t>
            </a:r>
            <a:r>
              <a:rPr lang="sl-SI" dirty="0"/>
              <a:t> </a:t>
            </a:r>
            <a:r>
              <a:rPr lang="sl-SI" dirty="0" err="1"/>
              <a:t>page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3642FB8-9058-75B8-EDDC-B5DF8F7A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l-SI" dirty="0">
              <a:solidFill>
                <a:schemeClr val="tx1"/>
              </a:solidFill>
            </a:endParaRPr>
          </a:p>
          <a:p>
            <a:pPr lvl="1"/>
            <a:r>
              <a:rPr lang="sl-SI" dirty="0" err="1">
                <a:solidFill>
                  <a:schemeClr val="tx1"/>
                </a:solidFill>
              </a:rPr>
              <a:t>Contact</a:t>
            </a:r>
            <a:r>
              <a:rPr lang="sl-SI" dirty="0">
                <a:solidFill>
                  <a:schemeClr val="tx1"/>
                </a:solidFill>
              </a:rPr>
              <a:t> form </a:t>
            </a:r>
          </a:p>
          <a:p>
            <a:pPr lvl="1"/>
            <a:r>
              <a:rPr lang="sl-SI" dirty="0">
                <a:solidFill>
                  <a:schemeClr val="tx1"/>
                </a:solidFill>
              </a:rPr>
              <a:t>info@kmap.si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DB5DC6F7-0D82-7239-7D4E-5D1FF6D0F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17" y="146594"/>
            <a:ext cx="2695782" cy="1619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50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9D39F-3D6A-5873-9B37-05300CD1D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5DA8DA6-DCA2-4B3F-7874-1EA40264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>
                <a:solidFill>
                  <a:srgbClr val="00B0F0"/>
                </a:solidFill>
              </a:rPr>
              <a:t> Term </a:t>
            </a:r>
            <a:r>
              <a:rPr lang="sl-SI" dirty="0" err="1">
                <a:solidFill>
                  <a:srgbClr val="00B0F0"/>
                </a:solidFill>
              </a:rPr>
              <a:t>of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use</a:t>
            </a:r>
            <a:r>
              <a:rPr lang="sl-SI" dirty="0">
                <a:solidFill>
                  <a:srgbClr val="00B0F0"/>
                </a:solidFill>
              </a:rPr>
              <a:t> KMAP Page –</a:t>
            </a:r>
            <a:r>
              <a:rPr lang="sl-SI" dirty="0" err="1">
                <a:solidFill>
                  <a:srgbClr val="00B0F0"/>
                </a:solidFill>
              </a:rPr>
              <a:t>just</a:t>
            </a:r>
            <a:r>
              <a:rPr lang="sl-SI" dirty="0">
                <a:solidFill>
                  <a:srgbClr val="00B0F0"/>
                </a:solidFill>
              </a:rPr>
              <a:t> one part</a:t>
            </a:r>
            <a:br>
              <a:rPr lang="en-US" dirty="0">
                <a:solidFill>
                  <a:srgbClr val="00B0F0"/>
                </a:solidFill>
              </a:rPr>
            </a:br>
            <a:br>
              <a:rPr lang="sl-SI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Additional notes about auctions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and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land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ads</a:t>
            </a:r>
            <a:br>
              <a:rPr lang="en-US" dirty="0">
                <a:solidFill>
                  <a:srgbClr val="00B0F0"/>
                </a:solidFill>
              </a:rPr>
            </a:b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5530A89-A0AB-A441-0357-65044F80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Links to original posts: Each auction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farm </a:t>
            </a:r>
            <a:r>
              <a:rPr lang="sl-SI" dirty="0" err="1">
                <a:solidFill>
                  <a:schemeClr val="tx1"/>
                </a:solidFill>
              </a:rPr>
              <a:t>land</a:t>
            </a:r>
            <a:r>
              <a:rPr lang="en-US" dirty="0">
                <a:solidFill>
                  <a:schemeClr val="tx1"/>
                </a:solidFill>
              </a:rPr>
              <a:t> on page contain a link to the original source </a:t>
            </a:r>
            <a:r>
              <a:rPr lang="sl-SI" dirty="0">
                <a:solidFill>
                  <a:schemeClr val="tx1"/>
                </a:solidFill>
              </a:rPr>
              <a:t>, </a:t>
            </a:r>
            <a:r>
              <a:rPr lang="sl-SI" dirty="0" err="1">
                <a:solidFill>
                  <a:schemeClr val="tx1"/>
                </a:solidFill>
              </a:rPr>
              <a:t>exept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which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visitor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themself</a:t>
            </a:r>
            <a:r>
              <a:rPr lang="sl-SI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Clear Notice: Add a notice that page does not run auctions, but offers a collection list.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Ads</a:t>
            </a:r>
            <a:r>
              <a:rPr lang="sl-SI" dirty="0">
                <a:solidFill>
                  <a:schemeClr val="tx1"/>
                </a:solidFill>
              </a:rPr>
              <a:t> (</a:t>
            </a:r>
            <a:r>
              <a:rPr lang="sl-SI" dirty="0" err="1">
                <a:solidFill>
                  <a:schemeClr val="tx1"/>
                </a:solidFill>
              </a:rPr>
              <a:t>which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added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admin</a:t>
            </a:r>
            <a:r>
              <a:rPr lang="sl-SI" dirty="0">
                <a:solidFill>
                  <a:schemeClr val="tx1"/>
                </a:solidFill>
              </a:rPr>
              <a:t>) are </a:t>
            </a:r>
            <a:r>
              <a:rPr lang="sl-SI" dirty="0" err="1">
                <a:solidFill>
                  <a:schemeClr val="tx1"/>
                </a:solidFill>
              </a:rPr>
              <a:t>ads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colected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from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bulletin board of the administrative unit</a:t>
            </a:r>
            <a:r>
              <a:rPr lang="sl-SI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Example: "All auction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information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farm </a:t>
            </a:r>
            <a:r>
              <a:rPr lang="sl-SI" dirty="0" err="1">
                <a:solidFill>
                  <a:schemeClr val="tx1"/>
                </a:solidFill>
              </a:rPr>
              <a:t>lands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added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admin</a:t>
            </a:r>
            <a:r>
              <a:rPr lang="en-US" dirty="0">
                <a:solidFill>
                  <a:schemeClr val="tx1"/>
                </a:solidFill>
              </a:rPr>
              <a:t> is obtained from publicly available sources. For more information, please visit the link to the original post.„</a:t>
            </a:r>
            <a:r>
              <a:rPr lang="sl-SI" dirty="0">
                <a:solidFill>
                  <a:schemeClr val="tx1"/>
                </a:solidFill>
              </a:rPr>
              <a:t> </a:t>
            </a:r>
            <a:br>
              <a:rPr lang="sl-SI" dirty="0"/>
            </a:br>
            <a:r>
              <a:rPr lang="sl-SI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"Vse informacije o dražbah in kmetijskih zemljiščih, ki jih je dodal skrbnik, so pridobljene iz javno dostopnih virov. Za več informacij obiščite povezavo do izvirne objave.„</a:t>
            </a:r>
          </a:p>
          <a:p>
            <a:pPr lvl="1"/>
            <a:r>
              <a:rPr lang="sl-SI" dirty="0" err="1">
                <a:solidFill>
                  <a:schemeClr val="tx1"/>
                </a:solidFill>
              </a:rPr>
              <a:t>We</a:t>
            </a:r>
            <a:r>
              <a:rPr lang="sl-SI" dirty="0">
                <a:solidFill>
                  <a:schemeClr val="tx1"/>
                </a:solidFill>
              </a:rPr>
              <a:t> are not </a:t>
            </a:r>
            <a:r>
              <a:rPr lang="sl-SI" dirty="0" err="1">
                <a:solidFill>
                  <a:schemeClr val="tx1"/>
                </a:solidFill>
              </a:rPr>
              <a:t>responsible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for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errors</a:t>
            </a:r>
            <a:r>
              <a:rPr lang="sl-SI" dirty="0">
                <a:solidFill>
                  <a:schemeClr val="tx1"/>
                </a:solidFill>
              </a:rPr>
              <a:t>. </a:t>
            </a:r>
            <a:r>
              <a:rPr lang="sl-SI" dirty="0">
                <a:solidFill>
                  <a:srgbClr val="00B0F0"/>
                </a:solidFill>
              </a:rPr>
              <a:t>Za napake ne odgovarjamo. </a:t>
            </a:r>
          </a:p>
          <a:p>
            <a:pPr lvl="1"/>
            <a:endParaRPr lang="sl-SI" dirty="0">
              <a:solidFill>
                <a:srgbClr val="00B0F0"/>
              </a:solidFill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401D7F49-7CD0-7CA7-34DF-DFF1F1769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17" y="146594"/>
            <a:ext cx="2695782" cy="1619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620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C250A-EA9E-5BF7-7FDC-7C371C799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036975-A5FF-3357-7943-17DC9D0B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Here</a:t>
            </a:r>
            <a:r>
              <a:rPr lang="sl-SI" dirty="0"/>
              <a:t> is some </a:t>
            </a:r>
            <a:r>
              <a:rPr lang="sl-SI" dirty="0" err="1"/>
              <a:t>idea</a:t>
            </a:r>
            <a:r>
              <a:rPr lang="sl-SI" dirty="0"/>
              <a:t> how to </a:t>
            </a:r>
            <a:r>
              <a:rPr lang="sl-SI" dirty="0" err="1"/>
              <a:t>build</a:t>
            </a:r>
            <a:r>
              <a:rPr lang="sl-SI" dirty="0"/>
              <a:t> </a:t>
            </a:r>
            <a:r>
              <a:rPr lang="sl-SI" dirty="0" err="1"/>
              <a:t>webpage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E98F03F-32FB-2F9A-BE59-2361C329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In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following</a:t>
            </a:r>
            <a:r>
              <a:rPr lang="sl-SI" dirty="0"/>
              <a:t> </a:t>
            </a:r>
            <a:r>
              <a:rPr lang="sl-SI" dirty="0" err="1"/>
              <a:t>slides</a:t>
            </a:r>
            <a:r>
              <a:rPr lang="sl-SI" dirty="0"/>
              <a:t> I </a:t>
            </a:r>
            <a:r>
              <a:rPr lang="sl-SI" dirty="0" err="1"/>
              <a:t>am</a:t>
            </a:r>
            <a:r>
              <a:rPr lang="sl-SI" dirty="0"/>
              <a:t> </a:t>
            </a:r>
            <a:r>
              <a:rPr lang="sl-SI" dirty="0" err="1"/>
              <a:t>sending</a:t>
            </a:r>
            <a:r>
              <a:rPr lang="sl-SI" dirty="0"/>
              <a:t> </a:t>
            </a:r>
            <a:r>
              <a:rPr lang="sl-SI" dirty="0" err="1"/>
              <a:t>you</a:t>
            </a:r>
            <a:r>
              <a:rPr lang="sl-SI" dirty="0"/>
              <a:t> some </a:t>
            </a:r>
            <a:r>
              <a:rPr lang="sl-SI" dirty="0" err="1"/>
              <a:t>ideas</a:t>
            </a:r>
            <a:r>
              <a:rPr lang="sl-SI" dirty="0"/>
              <a:t> </a:t>
            </a:r>
            <a:r>
              <a:rPr lang="sl-SI" dirty="0" err="1"/>
              <a:t>what</a:t>
            </a:r>
            <a:r>
              <a:rPr lang="sl-SI" dirty="0"/>
              <a:t> </a:t>
            </a:r>
            <a:r>
              <a:rPr lang="sl-SI" dirty="0" err="1"/>
              <a:t>kind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text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be on </a:t>
            </a:r>
            <a:r>
              <a:rPr lang="sl-SI" dirty="0" err="1"/>
              <a:t>website</a:t>
            </a:r>
            <a:r>
              <a:rPr lang="sl-SI" dirty="0"/>
              <a:t>/</a:t>
            </a:r>
            <a:r>
              <a:rPr lang="sl-SI" dirty="0" err="1"/>
              <a:t>homepage</a:t>
            </a:r>
            <a:r>
              <a:rPr lang="sl-SI" dirty="0"/>
              <a:t>. </a:t>
            </a:r>
          </a:p>
          <a:p>
            <a:r>
              <a:rPr lang="sl-SI" dirty="0" err="1"/>
              <a:t>Pleas</a:t>
            </a:r>
            <a:r>
              <a:rPr lang="sl-SI" dirty="0"/>
              <a:t> </a:t>
            </a:r>
            <a:r>
              <a:rPr lang="sl-SI" dirty="0" err="1"/>
              <a:t>if</a:t>
            </a:r>
            <a:r>
              <a:rPr lang="sl-SI" dirty="0"/>
              <a:t> </a:t>
            </a:r>
            <a:r>
              <a:rPr lang="sl-SI" dirty="0" err="1"/>
              <a:t>you</a:t>
            </a:r>
            <a:r>
              <a:rPr lang="sl-SI" dirty="0"/>
              <a:t> </a:t>
            </a:r>
            <a:r>
              <a:rPr lang="sl-SI" dirty="0" err="1"/>
              <a:t>see</a:t>
            </a:r>
            <a:r>
              <a:rPr lang="sl-SI" dirty="0"/>
              <a:t> some </a:t>
            </a:r>
            <a:r>
              <a:rPr lang="sl-SI" dirty="0" err="1"/>
              <a:t>better</a:t>
            </a:r>
            <a:r>
              <a:rPr lang="sl-SI" dirty="0"/>
              <a:t> </a:t>
            </a:r>
            <a:r>
              <a:rPr lang="sl-SI" dirty="0" err="1"/>
              <a:t>solution,better</a:t>
            </a:r>
            <a:r>
              <a:rPr lang="sl-SI" dirty="0"/>
              <a:t> </a:t>
            </a:r>
            <a:r>
              <a:rPr lang="sl-SI" dirty="0" err="1"/>
              <a:t>idea</a:t>
            </a:r>
            <a:r>
              <a:rPr lang="sl-SI" dirty="0"/>
              <a:t>,  </a:t>
            </a:r>
            <a:r>
              <a:rPr lang="sl-SI" dirty="0" err="1"/>
              <a:t>you</a:t>
            </a:r>
            <a:r>
              <a:rPr lang="sl-SI" dirty="0"/>
              <a:t> are more </a:t>
            </a:r>
            <a:r>
              <a:rPr lang="sl-SI" dirty="0" err="1"/>
              <a:t>than</a:t>
            </a:r>
            <a:r>
              <a:rPr lang="sl-SI" dirty="0"/>
              <a:t> </a:t>
            </a:r>
            <a:r>
              <a:rPr lang="sl-SI" dirty="0" err="1"/>
              <a:t>welcome</a:t>
            </a:r>
            <a:r>
              <a:rPr lang="sl-SI" dirty="0"/>
              <a:t> to </a:t>
            </a:r>
            <a:r>
              <a:rPr lang="sl-SI" dirty="0" err="1"/>
              <a:t>tell</a:t>
            </a:r>
            <a:r>
              <a:rPr lang="sl-SI" dirty="0"/>
              <a:t> me. I </a:t>
            </a:r>
            <a:r>
              <a:rPr lang="sl-SI" dirty="0" err="1"/>
              <a:t>really</a:t>
            </a:r>
            <a:r>
              <a:rPr lang="sl-SI" dirty="0"/>
              <a:t> </a:t>
            </a:r>
            <a:r>
              <a:rPr lang="sl-SI" dirty="0" err="1"/>
              <a:t>want</a:t>
            </a:r>
            <a:r>
              <a:rPr lang="sl-SI" dirty="0"/>
              <a:t> to </a:t>
            </a:r>
            <a:r>
              <a:rPr lang="sl-SI" dirty="0" err="1"/>
              <a:t>hear</a:t>
            </a:r>
            <a:r>
              <a:rPr lang="sl-SI" dirty="0"/>
              <a:t> </a:t>
            </a:r>
            <a:r>
              <a:rPr lang="sl-SI" dirty="0" err="1"/>
              <a:t>opinion</a:t>
            </a:r>
            <a:r>
              <a:rPr lang="sl-SI" dirty="0"/>
              <a:t> </a:t>
            </a:r>
            <a:r>
              <a:rPr lang="sl-SI" dirty="0" err="1"/>
              <a:t>from</a:t>
            </a:r>
            <a:r>
              <a:rPr lang="sl-SI" dirty="0"/>
              <a:t> </a:t>
            </a:r>
            <a:r>
              <a:rPr lang="sl-SI" dirty="0" err="1"/>
              <a:t>other</a:t>
            </a:r>
            <a:r>
              <a:rPr lang="sl-SI" dirty="0"/>
              <a:t> </a:t>
            </a:r>
            <a:r>
              <a:rPr lang="sl-SI" dirty="0" err="1"/>
              <a:t>people</a:t>
            </a:r>
            <a:r>
              <a:rPr lang="sl-SI" dirty="0"/>
              <a:t>. 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E47C3837-DFEB-81AA-17C8-6AF0841CD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927601"/>
            <a:ext cx="2805752" cy="16858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146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CE5384-ADA2-7990-3B5A-3B46AC04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Hompage</a:t>
            </a:r>
            <a:r>
              <a:rPr lang="sl-SI" dirty="0"/>
              <a:t> </a:t>
            </a:r>
            <a:r>
              <a:rPr lang="sl-SI" dirty="0" err="1"/>
              <a:t>Header</a:t>
            </a:r>
            <a:r>
              <a:rPr lang="sl-SI" dirty="0"/>
              <a:t>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8523434-6A5A-39EF-70D0-AFCC0A38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Logo</a:t>
            </a:r>
            <a:r>
              <a:rPr lang="sl-SI" dirty="0"/>
              <a:t> </a:t>
            </a:r>
          </a:p>
          <a:p>
            <a:r>
              <a:rPr lang="sl-SI" dirty="0" err="1"/>
              <a:t>Main</a:t>
            </a:r>
            <a:r>
              <a:rPr lang="sl-SI" dirty="0"/>
              <a:t> menu :</a:t>
            </a:r>
          </a:p>
          <a:p>
            <a:pPr lvl="1"/>
            <a:r>
              <a:rPr lang="sl-SI" dirty="0"/>
              <a:t>Home (Domov) </a:t>
            </a:r>
            <a:r>
              <a:rPr lang="sl-SI" dirty="0" err="1">
                <a:solidFill>
                  <a:srgbClr val="00B0F0"/>
                </a:solidFill>
              </a:rPr>
              <a:t>Slovenian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Translate</a:t>
            </a:r>
            <a:endParaRPr lang="sl-SI" dirty="0">
              <a:solidFill>
                <a:srgbClr val="00B0F0"/>
              </a:solidFill>
            </a:endParaRPr>
          </a:p>
          <a:p>
            <a:pPr lvl="1"/>
            <a:r>
              <a:rPr lang="sl-SI" dirty="0" err="1"/>
              <a:t>Search</a:t>
            </a:r>
            <a:r>
              <a:rPr lang="sl-SI" dirty="0"/>
              <a:t> </a:t>
            </a:r>
            <a:r>
              <a:rPr lang="sl-SI" dirty="0" err="1"/>
              <a:t>land</a:t>
            </a:r>
            <a:r>
              <a:rPr lang="sl-SI" dirty="0"/>
              <a:t> (</a:t>
            </a:r>
            <a:r>
              <a:rPr lang="sl-SI" dirty="0">
                <a:solidFill>
                  <a:srgbClr val="00B0F0"/>
                </a:solidFill>
              </a:rPr>
              <a:t>Iskanje zemljišč</a:t>
            </a:r>
            <a:r>
              <a:rPr lang="sl-SI" dirty="0"/>
              <a:t>) </a:t>
            </a:r>
          </a:p>
          <a:p>
            <a:pPr lvl="1"/>
            <a:r>
              <a:rPr lang="sl-SI" dirty="0" err="1"/>
              <a:t>Subscription</a:t>
            </a:r>
            <a:r>
              <a:rPr lang="sl-SI" dirty="0"/>
              <a:t> (</a:t>
            </a:r>
            <a:r>
              <a:rPr lang="sl-SI" dirty="0">
                <a:solidFill>
                  <a:srgbClr val="00B0F0"/>
                </a:solidFill>
              </a:rPr>
              <a:t>Naročnine</a:t>
            </a:r>
            <a:r>
              <a:rPr lang="sl-SI" dirty="0"/>
              <a:t>) – </a:t>
            </a:r>
            <a:r>
              <a:rPr lang="sl-SI" dirty="0" err="1"/>
              <a:t>described</a:t>
            </a:r>
            <a:r>
              <a:rPr lang="sl-SI" dirty="0"/>
              <a:t> </a:t>
            </a:r>
            <a:r>
              <a:rPr lang="sl-SI" dirty="0" err="1"/>
              <a:t>types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subscriptions</a:t>
            </a:r>
            <a:endParaRPr lang="sl-SI" dirty="0"/>
          </a:p>
          <a:p>
            <a:pPr lvl="1"/>
            <a:r>
              <a:rPr lang="sl-SI" dirty="0"/>
              <a:t> </a:t>
            </a:r>
            <a:r>
              <a:rPr lang="sl-SI" dirty="0" err="1"/>
              <a:t>Contact</a:t>
            </a:r>
            <a:r>
              <a:rPr lang="sl-SI" dirty="0"/>
              <a:t> </a:t>
            </a:r>
            <a:r>
              <a:rPr lang="sl-SI" dirty="0">
                <a:solidFill>
                  <a:srgbClr val="00B0F0"/>
                </a:solidFill>
              </a:rPr>
              <a:t>( Kontakt)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68446A66-24D2-DAF6-16EF-4DE5F8175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17" y="146594"/>
            <a:ext cx="2695782" cy="1619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609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AD5255-AC46-DAF4-7B5E-878DDB9C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Hero</a:t>
            </a:r>
            <a:r>
              <a:rPr lang="sl-SI" dirty="0"/>
              <a:t> </a:t>
            </a:r>
            <a:r>
              <a:rPr lang="sl-SI" dirty="0" err="1"/>
              <a:t>section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2C9ABC3-7DC8-CE48-C378-03EAA9E8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Video some </a:t>
            </a:r>
            <a:r>
              <a:rPr lang="sl-SI" dirty="0" err="1"/>
              <a:t>examples</a:t>
            </a:r>
            <a:endParaRPr lang="sl-SI" dirty="0"/>
          </a:p>
          <a:p>
            <a:r>
              <a:rPr lang="en-US" dirty="0">
                <a:hlinkClick r:id="rId3"/>
              </a:rPr>
              <a:t>https://pixabay.com/videos/lake-autumn-nature-switzerland-103394/</a:t>
            </a:r>
            <a:endParaRPr lang="sl-SI" dirty="0"/>
          </a:p>
          <a:p>
            <a:r>
              <a:rPr lang="en-US" dirty="0">
                <a:hlinkClick r:id="rId4"/>
              </a:rPr>
              <a:t>https://pixabay.com/videos/trees-green-nature-hill-australia-137211/</a:t>
            </a:r>
            <a:endParaRPr lang="sl-SI" dirty="0"/>
          </a:p>
          <a:p>
            <a:r>
              <a:rPr lang="sl-SI" dirty="0">
                <a:hlinkClick r:id="rId5"/>
              </a:rPr>
              <a:t>https://pixabay.com/videos/terraced-fields-agriculture-farming-225861/</a:t>
            </a:r>
            <a:endParaRPr lang="sl-SI" dirty="0"/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 err="1"/>
              <a:t>Main</a:t>
            </a:r>
            <a:r>
              <a:rPr lang="sl-SI" dirty="0"/>
              <a:t> Title: „</a:t>
            </a:r>
            <a:r>
              <a:rPr lang="en-US" dirty="0"/>
              <a:t>All agricultural land and court land auctions in one place</a:t>
            </a:r>
            <a:r>
              <a:rPr lang="sl-SI" dirty="0"/>
              <a:t>“»</a:t>
            </a:r>
            <a:r>
              <a:rPr lang="sl-SI" dirty="0">
                <a:solidFill>
                  <a:srgbClr val="00B0F0"/>
                </a:solidFill>
              </a:rPr>
              <a:t>Vsa kmetijska zemljišča in zemljišča sodnih dražb na enem mestu«</a:t>
            </a:r>
          </a:p>
          <a:p>
            <a:pPr marL="0" indent="0">
              <a:buNone/>
            </a:pPr>
            <a:r>
              <a:rPr lang="sl-SI" dirty="0" err="1"/>
              <a:t>Subtitle</a:t>
            </a:r>
            <a:r>
              <a:rPr lang="sl-SI" dirty="0"/>
              <a:t>: </a:t>
            </a:r>
            <a:r>
              <a:rPr lang="en-US" dirty="0"/>
              <a:t>With an interactive map, browse current farmland, auctions and other properties to find your next opportunity." </a:t>
            </a:r>
            <a:r>
              <a:rPr lang="sl-SI" dirty="0">
                <a:solidFill>
                  <a:srgbClr val="00B0F0"/>
                </a:solidFill>
              </a:rPr>
              <a:t>(„Z interaktivnim zemljevidom, prebrskajte aktualna  kmetijska zemljišča, dražbe in druge nepremičnine ter poiščite svojo naslednjo priložnost.„)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58B4096-7427-E463-4CE5-F6406B670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17" y="146594"/>
            <a:ext cx="2695782" cy="1619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92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2543-D3AC-5B0B-7612-54C651DDC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6023BB-51D0-39FE-5117-A7F28674F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Hero</a:t>
            </a:r>
            <a:r>
              <a:rPr lang="sl-SI" dirty="0"/>
              <a:t> </a:t>
            </a:r>
            <a:r>
              <a:rPr lang="sl-SI" dirty="0" err="1"/>
              <a:t>section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4A329F6-C1C6-2996-C276-C75236F0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Call</a:t>
            </a:r>
            <a:r>
              <a:rPr lang="sl-SI" dirty="0"/>
              <a:t>-to-</a:t>
            </a:r>
            <a:r>
              <a:rPr lang="sl-SI" dirty="0" err="1"/>
              <a:t>Action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Buttons</a:t>
            </a:r>
            <a:r>
              <a:rPr lang="sl-SI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sl-SI" dirty="0">
                <a:solidFill>
                  <a:schemeClr val="tx1"/>
                </a:solidFill>
              </a:rPr>
              <a:t>Register </a:t>
            </a:r>
            <a:r>
              <a:rPr lang="sl-SI" dirty="0">
                <a:solidFill>
                  <a:srgbClr val="00B0F0"/>
                </a:solidFill>
              </a:rPr>
              <a:t>(Prijava)</a:t>
            </a:r>
          </a:p>
          <a:p>
            <a:pPr lvl="1"/>
            <a:r>
              <a:rPr lang="sl-SI" dirty="0" err="1">
                <a:solidFill>
                  <a:schemeClr val="tx1"/>
                </a:solidFill>
              </a:rPr>
              <a:t>Search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>
                <a:solidFill>
                  <a:srgbClr val="00B0F0"/>
                </a:solidFill>
              </a:rPr>
              <a:t>(Najdi zemljišča</a:t>
            </a:r>
            <a:r>
              <a:rPr lang="sl-SI" dirty="0">
                <a:solidFill>
                  <a:schemeClr val="tx1"/>
                </a:solidFill>
              </a:rPr>
              <a:t>)</a:t>
            </a:r>
            <a:endParaRPr lang="sl-SI" dirty="0">
              <a:solidFill>
                <a:srgbClr val="00B0F0"/>
              </a:solidFill>
            </a:endParaRPr>
          </a:p>
          <a:p>
            <a:pPr lvl="1"/>
            <a:endParaRPr lang="sl-SI" dirty="0">
              <a:solidFill>
                <a:schemeClr val="tx1"/>
              </a:solidFill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5306455-BEB9-0E1C-6AC0-3A9C3D4E9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17" y="146594"/>
            <a:ext cx="2695782" cy="1619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508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67A22-4352-C887-B346-ACFAE2755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DE7E66-4B09-4065-1FA7-004952A2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Section</a:t>
            </a:r>
            <a:r>
              <a:rPr lang="sl-SI" dirty="0"/>
              <a:t> : Last </a:t>
            </a:r>
            <a:r>
              <a:rPr lang="sl-SI" dirty="0" err="1"/>
              <a:t>lands</a:t>
            </a:r>
            <a:r>
              <a:rPr lang="sl-SI" dirty="0"/>
              <a:t> </a:t>
            </a:r>
            <a:r>
              <a:rPr lang="sl-SI" dirty="0" err="1"/>
              <a:t>added</a:t>
            </a:r>
            <a:r>
              <a:rPr lang="sl-SI" dirty="0"/>
              <a:t>(Zadnja dodana zemljišča)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9A7EA30-C421-B131-F5E2-A23837307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>
                <a:solidFill>
                  <a:srgbClr val="00B0F0"/>
                </a:solidFill>
              </a:rPr>
              <a:t>Last 4-5 </a:t>
            </a:r>
            <a:r>
              <a:rPr lang="sl-SI" dirty="0" err="1">
                <a:solidFill>
                  <a:srgbClr val="00B0F0"/>
                </a:solidFill>
              </a:rPr>
              <a:t>ads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without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details</a:t>
            </a:r>
            <a:r>
              <a:rPr lang="sl-SI" dirty="0">
                <a:solidFill>
                  <a:srgbClr val="00B0F0"/>
                </a:solidFill>
              </a:rPr>
              <a:t> – </a:t>
            </a:r>
            <a:r>
              <a:rPr lang="sl-SI" dirty="0" err="1">
                <a:solidFill>
                  <a:srgbClr val="00B0F0"/>
                </a:solidFill>
              </a:rPr>
              <a:t>just</a:t>
            </a:r>
            <a:r>
              <a:rPr lang="sl-SI" dirty="0">
                <a:solidFill>
                  <a:srgbClr val="00B0F0"/>
                </a:solidFill>
              </a:rPr>
              <a:t> name </a:t>
            </a:r>
            <a:r>
              <a:rPr lang="sl-SI" dirty="0" err="1">
                <a:solidFill>
                  <a:srgbClr val="00B0F0"/>
                </a:solidFill>
              </a:rPr>
              <a:t>and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region</a:t>
            </a:r>
            <a:r>
              <a:rPr lang="sl-SI" dirty="0">
                <a:solidFill>
                  <a:srgbClr val="00B0F0"/>
                </a:solidFill>
              </a:rPr>
              <a:t> ( </a:t>
            </a:r>
            <a:r>
              <a:rPr lang="sl-SI" dirty="0" err="1">
                <a:solidFill>
                  <a:srgbClr val="00B0F0"/>
                </a:solidFill>
              </a:rPr>
              <a:t>and</a:t>
            </a:r>
            <a:r>
              <a:rPr lang="sl-SI" dirty="0">
                <a:solidFill>
                  <a:srgbClr val="00B0F0"/>
                </a:solidFill>
              </a:rPr>
              <a:t> mark </a:t>
            </a:r>
            <a:r>
              <a:rPr lang="sl-SI" dirty="0" err="1">
                <a:solidFill>
                  <a:srgbClr val="00B0F0"/>
                </a:solidFill>
              </a:rPr>
              <a:t>that</a:t>
            </a:r>
            <a:r>
              <a:rPr lang="sl-SI" dirty="0">
                <a:solidFill>
                  <a:srgbClr val="00B0F0"/>
                </a:solidFill>
              </a:rPr>
              <a:t>  </a:t>
            </a:r>
            <a:r>
              <a:rPr lang="sl-SI" dirty="0" err="1">
                <a:solidFill>
                  <a:srgbClr val="00B0F0"/>
                </a:solidFill>
              </a:rPr>
              <a:t>this</a:t>
            </a:r>
            <a:r>
              <a:rPr lang="sl-SI" dirty="0">
                <a:solidFill>
                  <a:srgbClr val="00B0F0"/>
                </a:solidFill>
              </a:rPr>
              <a:t> ad is </a:t>
            </a:r>
            <a:r>
              <a:rPr lang="sl-SI" dirty="0" err="1">
                <a:solidFill>
                  <a:srgbClr val="00B0F0"/>
                </a:solidFill>
              </a:rPr>
              <a:t>auction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or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private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or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admin</a:t>
            </a:r>
            <a:r>
              <a:rPr lang="sl-SI" dirty="0">
                <a:solidFill>
                  <a:srgbClr val="00B0F0"/>
                </a:solidFill>
              </a:rPr>
              <a:t> </a:t>
            </a:r>
            <a:r>
              <a:rPr lang="sl-SI" dirty="0" err="1">
                <a:solidFill>
                  <a:srgbClr val="00B0F0"/>
                </a:solidFill>
              </a:rPr>
              <a:t>ads</a:t>
            </a:r>
            <a:r>
              <a:rPr lang="sl-SI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sl-SI" dirty="0" err="1">
                <a:solidFill>
                  <a:srgbClr val="00B0F0"/>
                </a:solidFill>
              </a:rPr>
              <a:t>Button</a:t>
            </a:r>
            <a:r>
              <a:rPr lang="sl-SI" dirty="0">
                <a:solidFill>
                  <a:srgbClr val="00B0F0"/>
                </a:solidFill>
              </a:rPr>
              <a:t> – link to original ad </a:t>
            </a:r>
          </a:p>
          <a:p>
            <a:pPr lvl="1"/>
            <a:endParaRPr lang="sl-SI" dirty="0">
              <a:solidFill>
                <a:schemeClr val="tx1"/>
              </a:solidFill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92ACE66-9238-6909-DA22-E9FF718CF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17" y="146594"/>
            <a:ext cx="2695782" cy="1619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944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816BB-9B32-B6FB-1931-65C63BC94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C16CE7-E860-B388-DF93-EABBA59E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>
                <a:solidFill>
                  <a:schemeClr val="tx1"/>
                </a:solidFill>
              </a:rPr>
              <a:t>SECTION:</a:t>
            </a:r>
            <a:r>
              <a:rPr lang="en-US" dirty="0">
                <a:solidFill>
                  <a:schemeClr val="tx1"/>
                </a:solidFill>
              </a:rPr>
              <a:t> Main functionalities (Presentation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search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page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4F58C38-DB35-4E6D-9FAF-386C810D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Visual emphasis with icons</a:t>
            </a:r>
            <a:r>
              <a:rPr lang="sl-SI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pictures</a:t>
            </a:r>
            <a:r>
              <a:rPr lang="sl-SI" dirty="0">
                <a:solidFill>
                  <a:schemeClr val="tx1"/>
                </a:solidFill>
              </a:rPr>
              <a:t>,</a:t>
            </a:r>
            <a:r>
              <a:rPr lang="sl-SI" dirty="0" err="1">
                <a:solidFill>
                  <a:schemeClr val="tx1"/>
                </a:solidFill>
              </a:rPr>
              <a:t>videos</a:t>
            </a:r>
            <a:r>
              <a:rPr lang="sl-SI" dirty="0">
                <a:solidFill>
                  <a:schemeClr val="tx1"/>
                </a:solidFill>
              </a:rPr>
              <a:t> (map </a:t>
            </a:r>
            <a:r>
              <a:rPr lang="sl-SI" dirty="0" err="1">
                <a:solidFill>
                  <a:schemeClr val="tx1"/>
                </a:solidFill>
              </a:rPr>
              <a:t>with</a:t>
            </a:r>
            <a:r>
              <a:rPr lang="sl-SI" dirty="0">
                <a:solidFill>
                  <a:schemeClr val="tx1"/>
                </a:solidFill>
              </a:rPr>
              <a:t> map </a:t>
            </a:r>
            <a:r>
              <a:rPr lang="sl-SI" dirty="0" err="1">
                <a:solidFill>
                  <a:schemeClr val="tx1"/>
                </a:solidFill>
              </a:rPr>
              <a:t>pin</a:t>
            </a:r>
            <a:r>
              <a:rPr lang="sl-SI" dirty="0">
                <a:solidFill>
                  <a:schemeClr val="tx1"/>
                </a:solidFill>
              </a:rPr>
              <a:t>, filter,…)</a:t>
            </a:r>
          </a:p>
          <a:p>
            <a:pPr lvl="1"/>
            <a:r>
              <a:rPr lang="sl-SI" dirty="0">
                <a:solidFill>
                  <a:schemeClr val="tx1"/>
                </a:solidFill>
              </a:rPr>
              <a:t>?Video </a:t>
            </a:r>
            <a:r>
              <a:rPr lang="sl-SI" dirty="0" err="1">
                <a:solidFill>
                  <a:schemeClr val="tx1"/>
                </a:solidFill>
              </a:rPr>
              <a:t>with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recorded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screen</a:t>
            </a:r>
            <a:r>
              <a:rPr lang="sl-SI" dirty="0">
                <a:solidFill>
                  <a:schemeClr val="tx1"/>
                </a:solidFill>
              </a:rPr>
              <a:t> how make some </a:t>
            </a:r>
            <a:r>
              <a:rPr lang="sl-SI" dirty="0" err="1">
                <a:solidFill>
                  <a:schemeClr val="tx1"/>
                </a:solidFill>
              </a:rPr>
              <a:t>search</a:t>
            </a:r>
            <a:r>
              <a:rPr lang="sl-SI" dirty="0">
                <a:solidFill>
                  <a:schemeClr val="tx1"/>
                </a:solidFill>
              </a:rPr>
              <a:t>…</a:t>
            </a:r>
          </a:p>
          <a:p>
            <a:pPr marL="457200" lvl="1" indent="0">
              <a:buNone/>
            </a:pPr>
            <a:endParaRPr lang="sl-SI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sl-SI" dirty="0">
                <a:solidFill>
                  <a:schemeClr val="tx1"/>
                </a:solidFill>
              </a:rPr>
              <a:t>TEXT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„</a:t>
            </a:r>
            <a:r>
              <a:rPr lang="sl-SI" dirty="0" err="1">
                <a:solidFill>
                  <a:schemeClr val="tx1"/>
                </a:solidFill>
              </a:rPr>
              <a:t>Dai</a:t>
            </a:r>
            <a:r>
              <a:rPr lang="en-US" dirty="0" err="1">
                <a:solidFill>
                  <a:schemeClr val="tx1"/>
                </a:solidFill>
              </a:rPr>
              <a:t>ly</a:t>
            </a:r>
            <a:r>
              <a:rPr lang="en-US" dirty="0">
                <a:solidFill>
                  <a:schemeClr val="tx1"/>
                </a:solidFill>
              </a:rPr>
              <a:t> updated list of </a:t>
            </a:r>
            <a:r>
              <a:rPr lang="sl-SI" dirty="0" err="1">
                <a:solidFill>
                  <a:schemeClr val="tx1"/>
                </a:solidFill>
              </a:rPr>
              <a:t>lands</a:t>
            </a:r>
            <a:r>
              <a:rPr lang="en-US" dirty="0">
                <a:solidFill>
                  <a:schemeClr val="tx1"/>
                </a:solidFill>
              </a:rPr>
              <a:t>.„</a:t>
            </a:r>
            <a:r>
              <a:rPr lang="sl-SI" dirty="0">
                <a:solidFill>
                  <a:schemeClr val="tx1"/>
                </a:solidFill>
              </a:rPr>
              <a:t> „</a:t>
            </a:r>
            <a:r>
              <a:rPr lang="sl-SI" dirty="0">
                <a:solidFill>
                  <a:srgbClr val="00B0F0"/>
                </a:solidFill>
              </a:rPr>
              <a:t>Vsakodnevno posodobljen seznam nepremičnin."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"Advanced search engine with map and filters.„</a:t>
            </a:r>
            <a:r>
              <a:rPr lang="sl-SI" dirty="0">
                <a:solidFill>
                  <a:schemeClr val="tx1"/>
                </a:solidFill>
              </a:rPr>
              <a:t> "</a:t>
            </a:r>
            <a:r>
              <a:rPr lang="sl-SI" dirty="0">
                <a:solidFill>
                  <a:srgbClr val="00B0F0"/>
                </a:solidFill>
              </a:rPr>
              <a:t>Napreden iskalnik z zemljevidom in filtri."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"Personalized notifications of new auctions and lands.„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>
                <a:solidFill>
                  <a:srgbClr val="00B0F0"/>
                </a:solidFill>
              </a:rPr>
              <a:t>"</a:t>
            </a:r>
            <a:r>
              <a:rPr lang="sl-SI" dirty="0" err="1">
                <a:solidFill>
                  <a:srgbClr val="00B0F0"/>
                </a:solidFill>
              </a:rPr>
              <a:t>Personalizirana</a:t>
            </a:r>
            <a:r>
              <a:rPr lang="sl-SI" dirty="0">
                <a:solidFill>
                  <a:srgbClr val="00B0F0"/>
                </a:solidFill>
              </a:rPr>
              <a:t> obvestila o novih dražbah in zemljiščih.„</a:t>
            </a:r>
          </a:p>
          <a:p>
            <a:pPr lvl="1"/>
            <a:endParaRPr lang="sl-SI" dirty="0">
              <a:solidFill>
                <a:srgbClr val="00B0F0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More than 2000 plots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shown</a:t>
            </a:r>
            <a:r>
              <a:rPr lang="en-US" dirty="0">
                <a:solidFill>
                  <a:schemeClr val="tx1"/>
                </a:solidFill>
              </a:rPr>
              <a:t> on average</a:t>
            </a:r>
            <a:r>
              <a:rPr lang="sl-SI" dirty="0">
                <a:solidFill>
                  <a:schemeClr val="tx1"/>
                </a:solidFill>
              </a:rPr>
              <a:t>. </a:t>
            </a:r>
            <a:r>
              <a:rPr lang="sl-SI" dirty="0">
                <a:solidFill>
                  <a:srgbClr val="00B0F0"/>
                </a:solidFill>
              </a:rPr>
              <a:t>„V povprečju prikazanih več kot 2000 parcel“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774A8AF2-6D2F-1DA6-E8DB-72D1132D5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17" y="146594"/>
            <a:ext cx="2695782" cy="1619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50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F5C56-97DF-C867-B677-B19F0246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35038F-25E5-2C0B-F04A-6BFD92E4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SECTION : </a:t>
            </a:r>
            <a:r>
              <a:rPr lang="sl-SI" dirty="0" err="1"/>
              <a:t>Promoted</a:t>
            </a:r>
            <a:r>
              <a:rPr lang="sl-SI" dirty="0"/>
              <a:t> </a:t>
            </a:r>
            <a:r>
              <a:rPr lang="sl-SI" dirty="0" err="1"/>
              <a:t>ads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6DB189A-294A-7B5D-3DF4-EB4718F2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sl-SI" dirty="0" err="1">
                <a:solidFill>
                  <a:schemeClr val="tx1"/>
                </a:solidFill>
              </a:rPr>
              <a:t>This</a:t>
            </a:r>
            <a:r>
              <a:rPr lang="sl-SI" dirty="0">
                <a:solidFill>
                  <a:schemeClr val="tx1"/>
                </a:solidFill>
              </a:rPr>
              <a:t> is </a:t>
            </a:r>
            <a:r>
              <a:rPr lang="sl-SI" dirty="0" err="1">
                <a:solidFill>
                  <a:schemeClr val="tx1"/>
                </a:solidFill>
              </a:rPr>
              <a:t>option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if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you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arrange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that</a:t>
            </a:r>
            <a:r>
              <a:rPr lang="sl-SI" dirty="0">
                <a:solidFill>
                  <a:schemeClr val="tx1"/>
                </a:solidFill>
              </a:rPr>
              <a:t> some </a:t>
            </a:r>
            <a:r>
              <a:rPr lang="sl-SI" dirty="0" err="1">
                <a:solidFill>
                  <a:schemeClr val="tx1"/>
                </a:solidFill>
              </a:rPr>
              <a:t>ads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can</a:t>
            </a:r>
            <a:r>
              <a:rPr lang="sl-SI" dirty="0">
                <a:solidFill>
                  <a:schemeClr val="tx1"/>
                </a:solidFill>
              </a:rPr>
              <a:t> be </a:t>
            </a:r>
            <a:r>
              <a:rPr lang="sl-SI" dirty="0" err="1">
                <a:solidFill>
                  <a:schemeClr val="tx1"/>
                </a:solidFill>
              </a:rPr>
              <a:t>promoted</a:t>
            </a:r>
            <a:r>
              <a:rPr lang="sl-SI" dirty="0">
                <a:solidFill>
                  <a:schemeClr val="tx1"/>
                </a:solidFill>
              </a:rPr>
              <a:t> (</a:t>
            </a:r>
            <a:r>
              <a:rPr lang="sl-SI" dirty="0" err="1">
                <a:solidFill>
                  <a:schemeClr val="tx1"/>
                </a:solidFill>
              </a:rPr>
              <a:t>if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they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pay</a:t>
            </a:r>
            <a:r>
              <a:rPr lang="sl-SI" dirty="0">
                <a:solidFill>
                  <a:schemeClr val="tx1"/>
                </a:solidFill>
              </a:rPr>
              <a:t> x eur </a:t>
            </a:r>
            <a:r>
              <a:rPr lang="sl-SI" dirty="0" err="1">
                <a:solidFill>
                  <a:schemeClr val="tx1"/>
                </a:solidFill>
              </a:rPr>
              <a:t>will</a:t>
            </a:r>
            <a:r>
              <a:rPr lang="sl-SI" dirty="0">
                <a:solidFill>
                  <a:schemeClr val="tx1"/>
                </a:solidFill>
              </a:rPr>
              <a:t> show </a:t>
            </a:r>
            <a:r>
              <a:rPr lang="sl-SI" dirty="0" err="1">
                <a:solidFill>
                  <a:schemeClr val="tx1"/>
                </a:solidFill>
              </a:rPr>
              <a:t>this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ads</a:t>
            </a:r>
            <a:r>
              <a:rPr lang="sl-SI" dirty="0">
                <a:solidFill>
                  <a:schemeClr val="tx1"/>
                </a:solidFill>
              </a:rPr>
              <a:t> on </a:t>
            </a:r>
            <a:r>
              <a:rPr lang="sl-SI" dirty="0" err="1">
                <a:solidFill>
                  <a:schemeClr val="tx1"/>
                </a:solidFill>
              </a:rPr>
              <a:t>hompage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and</a:t>
            </a:r>
            <a:r>
              <a:rPr lang="sl-SI" dirty="0">
                <a:solidFill>
                  <a:schemeClr val="tx1"/>
                </a:solidFill>
              </a:rPr>
              <a:t> top </a:t>
            </a:r>
            <a:r>
              <a:rPr lang="sl-SI" dirty="0" err="1">
                <a:solidFill>
                  <a:schemeClr val="tx1"/>
                </a:solidFill>
              </a:rPr>
              <a:t>of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the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adds</a:t>
            </a:r>
            <a:r>
              <a:rPr lang="sl-SI" dirty="0">
                <a:solidFill>
                  <a:schemeClr val="tx1"/>
                </a:solidFill>
              </a:rPr>
              <a:t> list </a:t>
            </a:r>
            <a:r>
              <a:rPr lang="sl-SI" dirty="0" err="1">
                <a:solidFill>
                  <a:schemeClr val="tx1"/>
                </a:solidFill>
              </a:rPr>
              <a:t>for</a:t>
            </a:r>
            <a:r>
              <a:rPr lang="sl-SI" dirty="0">
                <a:solidFill>
                  <a:schemeClr val="tx1"/>
                </a:solidFill>
              </a:rPr>
              <a:t> 14 </a:t>
            </a:r>
            <a:r>
              <a:rPr lang="sl-SI" dirty="0" err="1">
                <a:solidFill>
                  <a:schemeClr val="tx1"/>
                </a:solidFill>
              </a:rPr>
              <a:t>days</a:t>
            </a:r>
            <a:r>
              <a:rPr lang="sl-SI" dirty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sl-SI" dirty="0">
                <a:solidFill>
                  <a:schemeClr val="tx1"/>
                </a:solidFill>
              </a:rPr>
              <a:t>6-8 at </a:t>
            </a:r>
            <a:r>
              <a:rPr lang="sl-SI" dirty="0" err="1">
                <a:solidFill>
                  <a:schemeClr val="tx1"/>
                </a:solidFill>
              </a:rPr>
              <a:t>ads</a:t>
            </a:r>
            <a:r>
              <a:rPr lang="sl-SI" dirty="0">
                <a:solidFill>
                  <a:schemeClr val="tx1"/>
                </a:solidFill>
              </a:rPr>
              <a:t> in </a:t>
            </a:r>
            <a:r>
              <a:rPr lang="sl-SI" dirty="0" err="1">
                <a:solidFill>
                  <a:schemeClr val="tx1"/>
                </a:solidFill>
              </a:rPr>
              <a:t>section</a:t>
            </a:r>
            <a:endParaRPr lang="sl-SI" dirty="0">
              <a:solidFill>
                <a:schemeClr val="tx1"/>
              </a:solidFill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8AEBA3A0-14CA-7F4C-66D8-3AA53D73C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17" y="146594"/>
            <a:ext cx="2695782" cy="1619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315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66923-76C9-3A19-8A6E-0E480871D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19F1696-E7CA-BC22-74D1-4A30AFFA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>
                <a:solidFill>
                  <a:schemeClr val="tx1"/>
                </a:solidFill>
              </a:rPr>
              <a:t>Section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about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 err="1">
                <a:solidFill>
                  <a:schemeClr val="tx1"/>
                </a:solidFill>
              </a:rPr>
              <a:t>subscription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7283116-F511-703D-4E09-4212A020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sl-SI" dirty="0">
                <a:solidFill>
                  <a:schemeClr val="tx1"/>
                </a:solidFill>
              </a:rPr>
              <a:t>TEXT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Unlimited search access: No restrictions on the use of filters and the map.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>
                <a:solidFill>
                  <a:srgbClr val="00B0F0"/>
                </a:solidFill>
              </a:rPr>
              <a:t>Neomejen dostop do iskanja: Brez omejitev pri uporabi filtrov in zemljevida</a:t>
            </a:r>
            <a:r>
              <a:rPr lang="sl-SI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b="1" dirty="0"/>
              <a:t>Personalized notifications: Possibility to set notifications about new auctions according to location, price, type of land, etc.</a:t>
            </a:r>
            <a:r>
              <a:rPr lang="sl-SI" b="1" dirty="0" err="1">
                <a:solidFill>
                  <a:srgbClr val="00B0F0"/>
                </a:solidFill>
              </a:rPr>
              <a:t>Personalizirana</a:t>
            </a:r>
            <a:r>
              <a:rPr lang="sl-SI" b="1" dirty="0">
                <a:solidFill>
                  <a:srgbClr val="00B0F0"/>
                </a:solidFill>
              </a:rPr>
              <a:t> obvestila:</a:t>
            </a:r>
            <a:r>
              <a:rPr lang="sl-SI" dirty="0">
                <a:solidFill>
                  <a:srgbClr val="00B0F0"/>
                </a:solidFill>
              </a:rPr>
              <a:t> Možnost nastavitev obveščanja o novih dražbah glede na lokacijo, ceno, vrsto zemljišča itd</a:t>
            </a:r>
            <a:r>
              <a:rPr lang="sl-SI" dirty="0"/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CTA button: "Become a member„</a:t>
            </a:r>
            <a:r>
              <a:rPr lang="sl-SI" dirty="0">
                <a:solidFill>
                  <a:schemeClr val="tx1"/>
                </a:solidFill>
              </a:rPr>
              <a:t> </a:t>
            </a:r>
            <a:r>
              <a:rPr lang="sl-SI" dirty="0">
                <a:solidFill>
                  <a:srgbClr val="00B0F0"/>
                </a:solidFill>
              </a:rPr>
              <a:t>Postani član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89B96D7E-297C-906F-AA9A-72D940308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17" y="146594"/>
            <a:ext cx="2695782" cy="1619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95924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2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none"/>
  <p:tag name="ID" val="1"/>
  <p:tag name="RANGE" val="none"/>
  <p:tag name="SCORE_OBJ" val="none"/>
  <p:tag name="SCORE" val="0"/>
  <p:tag name="SCORE2" val="0"/>
  <p:tag name="COUNT_DOWN" val="0"/>
  <p:tag name="ANSWER" val="none"/>
  <p:tag name="STATISTICS1" val="0"/>
  <p:tag name="IS_NEED_POINT" val="True"/>
  <p:tag name="IS_RICH_TYPE" val="False"/>
  <p:tag name="DISPLAY_PAR" val="false"/>
  <p:tag name="COEFFICIENT" val="false"/>
  <p:tag name="DISPLAY_3D" val="false"/>
  <p:tag name="SCORE_NEGA" val="0"/>
  <p:tag name="SLIDE_INDEX" val="126"/>
</p:tagLst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TM02900688[[fn=Ploskev]]</Template>
  <TotalTime>7814</TotalTime>
  <Words>745</Words>
  <Application>Microsoft Office PowerPoint</Application>
  <PresentationFormat>Širokozaslonsko</PresentationFormat>
  <Paragraphs>61</Paragraphs>
  <Slides>13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Gladko</vt:lpstr>
      <vt:lpstr>1 milestone KMAP</vt:lpstr>
      <vt:lpstr>Here is some idea how to build webpage</vt:lpstr>
      <vt:lpstr>Hompage Header </vt:lpstr>
      <vt:lpstr>Hero section</vt:lpstr>
      <vt:lpstr>Hero section</vt:lpstr>
      <vt:lpstr>Section : Last lands added(Zadnja dodana zemljišča)</vt:lpstr>
      <vt:lpstr>SECTION: Main functionalities (Presentation of search page) </vt:lpstr>
      <vt:lpstr>SECTION : Promoted ads</vt:lpstr>
      <vt:lpstr>Section about subscription</vt:lpstr>
      <vt:lpstr>Money back guarantee </vt:lpstr>
      <vt:lpstr>8. Footer </vt:lpstr>
      <vt:lpstr>Contact page</vt:lpstr>
      <vt:lpstr> Term of use KMAP Page –just one part  Additional notes about auctions and land ads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 macun</dc:creator>
  <cp:lastModifiedBy>olga macun</cp:lastModifiedBy>
  <cp:revision>20</cp:revision>
  <dcterms:created xsi:type="dcterms:W3CDTF">2024-12-25T12:30:03Z</dcterms:created>
  <dcterms:modified xsi:type="dcterms:W3CDTF">2025-06-04T18:50:56Z</dcterms:modified>
</cp:coreProperties>
</file>