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3.xml" ContentType="application/vnd.openxmlformats-officedocument.presentationml.tags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2" r:id="rId9"/>
    <p:sldId id="261" r:id="rId10"/>
    <p:sldId id="30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21:06:55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24575,'30'12'0,"0"-1"0,0-2 0,1-1 0,0-2 0,56 5 0,28 6 0,141 44 0,-207-46 0,70 21 0,174 78 0,162 135 0,-366-202 0,2-5 0,156 52 0,-80-33 0,-40-14 0,195 82 0,-251-96 0,-1 3 0,91 62 0,48 57 0,170 111 0,23-64 0,15-32 0,-157-76 0,172 72 0,-113-36 0,-121-54 0,-150-56 0,380 146 0,-394-156 0,-1-2 0,2-1 0,-1-2 0,47 2 0,21-4 0,126-11 0,-184 3 0,0-1 0,-1-3 0,0-1 0,0-3 0,57-24 0,-8-2 0,-39 17 0,0-1 0,82-52 0,4-20 0,201-102 0,-154 105 0,-5-9 0,237-173 0,-408 265 0,0 1 0,-2-1 0,1-1 0,-1 0 0,0 0 0,-1 0 0,0-1 0,-1 0 0,0-1 0,5-13 0,5-19 0,15-67 0,-6 18 0,-5 19-28,-17 55-163,2 0 0,0 1 0,2-1 0,0 2 0,0-1 0,16-24 0,-14 28-6635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21:06:58.4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0 876 24575,'4'0'0,"-1"-1"0,0 0 0,1-1 0,-1 1 0,0 0 0,0-1 0,0 0 0,0 0 0,0 0 0,-1 0 0,4-3 0,7-5 0,466-329 0,-308 220 0,-53 35 0,3 5 0,183-88 0,-278 155 0,-10 4 0,0 0 0,0 2 0,1 0 0,0 0 0,0 2 0,18-3 0,-32 7 0,-1 0 0,0 1 0,1-1 0,-1 0 0,0 1 0,1 0 0,-1-1 0,0 1 0,0 0 0,0 0 0,1 0 0,-1 1 0,0-1 0,-1 0 0,1 1 0,0-1 0,0 1 0,0 0 0,-1 0 0,1-1 0,-1 1 0,0 0 0,3 4 0,2 7 0,0-1 0,-1 0 0,5 16 0,-1-2 0,241 742 0,-229-695 0,163 491 0,-101-341 131,-25-64-1627,-52-142-5330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20:54:45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470 363 24575,'-6'1'0,"0"0"0,0 1 0,0 0 0,0 0 0,1 0 0,-1 1 0,1 0 0,0 0 0,0 0 0,0 1 0,-9 7 0,2-2 0,-33 25 0,1 3 0,-50 52 0,70-64 0,1 2 0,2 0 0,1 2 0,1 0 0,-16 33 0,24-37 0,2 0 0,1 0 0,1 1 0,1 0 0,-4 38 0,6-17 0,2 1 0,4 55 0,1-76 0,2 0 0,0-1 0,1 0 0,2 0 0,1 0 0,1-1 0,1 0 0,17 28 0,0-8 0,2 0 0,2-2 0,44 45 0,-62-74 0,1-2 0,0 1 0,1-2 0,0 0 0,1-1 0,1-1 0,-1-1 0,1 0 0,1-1 0,37 9 0,-12-10 0,0-3 0,1-1 0,65-6 0,-12 1 0,-85 3 0,53 0 0,128-16 0,-161 11 0,0-2 0,0-2 0,-1 0 0,0-3 0,-1 0 0,34-20 0,-10 3 0,59-38 0,-30 9 0,132-96 0,-187 132 0,103-73 0,-121 88 0,-1-1 0,0 0 0,0 0 0,0-1 0,-1-1 0,-1 0 0,0 0 0,0 0 0,-1-1 0,0 0 0,-1 0 0,0-1 0,-1 0 0,5-16 0,-4 5 0,0-1 0,-2 1 0,0-1 0,-2 0 0,0 0 0,-4-43 0,-2-18 0,3 38 0,-2-1 0,-16-79 0,14 112 0,0-1 0,-1 1 0,-1 0 0,-1 0 0,0 1 0,-11-16 0,-66-77 0,33 46 0,31 35 0,-2 0 0,-1 2 0,-1 1 0,-1 0 0,0 2 0,-2 1 0,-1 2 0,-54-27 0,56 35 0,-1 2 0,1 2 0,-2 0 0,1 2 0,-1 1 0,-30 1 0,33 2 0,1 1 0,0 1 0,-1 2 0,1 0 0,0 2 0,1 1 0,0 1 0,0 1 0,-42 22 0,-12 13 0,-104 77 0,121-78 0,-75 68 0,14-11 0,97-81-195,-2-2 0,0-1 0,-1-2 0,0 0 0,-1-2 0,-56 16 0,57-22-6631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20:54:50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411 319 24575,'32'-20'0,"2"1"0,0 2 0,58-20 0,114-26 0,-193 59 0,166-43 0,1 7 0,349-30 0,-446 68 0,141 15 0,75 31 0,-182-25 0,-93-16 0,-5-1 0,0 1 0,-1 1 0,1 1 0,-1 0 0,20 9 0,-33-11 0,0 0 0,0 0 0,0 0 0,0 1 0,-1-1 0,1 1 0,-1 0 0,0 0 0,-1 1 0,1-1 0,-1 1 0,1 0 0,-1 0 0,-1 0 0,1 0 0,-1 1 0,0-1 0,0 1 0,-1-1 0,1 1 0,0 8 0,2 21 0,-2 1 0,-2 0 0,-1-1 0,-1 1 0,-2-1 0,-2 1 0,-1-1 0,-19 56 0,-15 20 0,-71 133 0,50-115 0,55-115 0,-6 12 0,1 1 0,1 0 0,2 1 0,0 0 0,-6 40 0,14-56 0,-2-1 0,1 0 0,-1 0 0,-1 0 0,0-1 0,-1 1 0,0-1 0,-6 10 0,-4 2 0,-1-1 0,-27 28 0,-41 40 0,-4-3 0,-122 91 0,161-141 0,-1-2 0,-2-3 0,-2-2 0,0-2 0,-2-3 0,-94 29 0,59-29 0,-1-4 0,0-4 0,-1-4 0,-1-4 0,0-4 0,-107-10 0,192 5 0,1-1 0,0 0 0,0 0 0,1-1 0,-1 0 0,0 0 0,1-1 0,0 0 0,0 0 0,0-1 0,0 0 0,1 0 0,-12-12 0,-2-5 0,1-2 0,-24-38 0,12 18 0,-139-196 0,111 164 0,36 48 0,1-1 0,-20-34 0,-23-26-1365,58 74-5461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20:55:51.1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24575,'285'20'0,"-165"-8"0,158 21 0,-147-14 0,205 4 0,138-23 0,174-4 0,-325-21 0,66-2 0,-32 37 0,-261-2 0,160 35 0,-194-32 0,0-4 0,1-2 0,124-8 0,-56 1 0,-122 2 0,56 1 0,0-2 0,-1-4 0,128-24 0,-121 15 0,89-8 0,-131 19 0,8-3-341,0-1 0,-1-2-1,41-15 1,-60 18-6485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20:59:35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1250 0 24575,'-8'2'0,"0"0"0,-1 0 0,1 0 0,0 1 0,0 0 0,0 1 0,-13 8 0,-1 0 0,-14 5 0,0 1 0,1 2 0,1 2 0,0 1 0,2 2 0,-48 46 0,69-59 0,0 0 0,-2-1 0,1 0 0,-1-1 0,-1-1 0,0 0 0,0-1 0,-31 13 0,-11 5 0,-102 66 0,48-25 0,-215 152 0,312-210 0,9-6 0,0 1 0,0 0 0,0-1 0,0 1 0,0 1 0,1-1 0,0 0 0,0 1 0,0 0 0,1 0 0,-1 0 0,1 0 0,0 0 0,-2 8 0,3-4 0,-1 0 0,1 0 0,1 1 0,0-1 0,0 0 0,1 1 0,3 17 0,1-7 0,1-1 0,1 1 0,0-1 0,1 0 0,2-1 0,0 0 0,14 19 0,-11-19 0,1-1 0,1 0 0,0-1 0,2-1 0,0-1 0,0 0 0,1-1 0,1-1 0,0-1 0,0 0 0,1-1 0,1-2 0,0 0 0,0-1 0,0-1 0,1-1 0,28 3 0,88 7 0,1-5 0,183-12 0,-200-3 0,197-34 0,-78 3 0,-146 28 0,234-9 0,-273 17 0,14-2 0,1 4 0,-1 3 0,111 21 0,-89-8 0,96 7 0,-70-11 0,359 29 0,53 8 0,-429-37 0,34-2 0,196-9 0,-182-5 0,153 16 0,-61 14 0,918 84 0,-409-85 0,-612-25 0,120-5 0,-225-1 0,58-15 0,-5 1 0,66-13 0,175-61 0,-250 69 0,410-134 0,-432 143 0,1 2 0,0 3 0,79-4 0,-77 8 0,319-15 0,-375 20 0,0 0 0,0 0 0,0 0 0,1-1 0,-1 1 0,0-1 0,0 1 0,0-1 0,0 0 0,0 0 0,0 0 0,0 0 0,-1 0 0,1 0 0,0-1 0,0 1 0,-1 0 0,1-1 0,-1 1 0,1-1 0,-1 0 0,0 0 0,0 1 0,1-1 0,-1 0 0,-1 0 0,1 0 0,0 0 0,0 0 0,-1 0 0,1 0 0,-1 0 0,1-1 0,-1 1 0,0-3 0,0-8 0,-1 0 0,-1 0 0,0 1 0,-7-26 0,2 7 0,-7-27 0,-39-108 0,45 143 0,-6-16 0,-1 1 0,-2 1 0,-30-52 0,37 73 0,-8-12 0,-1 1 0,-26-31 0,37 50 0,1 1 0,-1-1 0,-1 1 0,1 1 0,-1 0 0,-1 0 0,1 0 0,-1 1 0,0 1 0,-19-7 0,-31-7 0,34 9 0,-1 1 0,0 1 0,-42-4 0,-51-1 0,-83-4 0,-493 16 0,386 26 0,22 0 0,-69 1 0,-67 0 0,266-26 0,-143-5 0,82-21 0,140 13 0,-110-3 0,24 2 0,3 1 0,-4-1 0,-1-1 0,-41 2 0,-18-1 0,-659 14 0,816 2 0,-111 20 0,114-12 0,-128 5 0,118-13 0,-121 19 0,-44 4 0,-467-24 0,352-4 0,340 1 11,0 0 0,0 0 0,1-2 0,-1 0 0,0 0 0,1-2-1,0 0 1,0-1 0,0 0 0,-13-9 0,18 9-110,0 0 0,0-1 0,1 0 0,0-1 0,1 0 0,0 0 0,0-1 0,0 0 0,1 0 0,1-1 0,0 0 0,0 0 0,1 0 0,-6-16 0,6 9-6727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20:59:39.8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 24575,'17'-4'0,"1"0"0,-1 1 0,1 1 0,0 1 0,22 1 0,5-1 0,1701-35 0,-1147 35 0,-592 2-21,-1-1 0,1 1-1,-1 0 1,0 0 0,1 1-1,-1 0 1,0 0 0,0 0-1,0 1 1,0 0 0,-1 0-1,1 0 1,-1 1 0,0 0-1,0 0 1,0 0 0,0 1-1,4 5 1,10 7-939,-2-2-5866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20:59:44.6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1 337 24575,'191'-23'0,"255"0"0,-328 20 0,-11-1 0,-35-1 0,0 4 0,99 11 0,1 16 0,246 27 0,646-31 0,-1030-22 0,38-4 0,-1-4 0,0-3 0,72-20 0,71-12 0,178-36 0,-243 46 0,250-37 0,-177 34 0,-59 11 0,-25 5 0,143-3 0,141 17 0,-370 6 0,-36 1 0,1 1 0,-1 1 0,0 0 0,0 1 0,23 9 0,-22-6 0,1-2 0,-1 0 0,1-1 0,22 2 0,-15-5-1365,-2-1-5461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34:39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1560 342 24575,'-374'-159'0,"265"116"0,41 14 0,-2 4 0,0 2 0,-109-19 0,106 32 0,0 3 0,0 4 0,-111 8 0,174-3 0,0 0 0,0 1 0,0 0 0,0 0 0,1 1 0,-1 0 0,1 1 0,-11 7 0,-67 52 0,77-56 0,4-3 0,1 1 0,-1 0 0,1 0 0,0 1 0,1 0 0,0-1 0,0 2 0,0-1 0,1 0 0,0 1 0,-2 9 0,-4 15 0,-5 43 0,12-64 0,-3 22 0,1-1 0,1 1 0,2 0 0,5 48 0,-3-66 0,2-1 0,0 0 0,0 0 0,1 0 0,1 0 0,0-1 0,1 1 0,0-1 0,1-1 0,1 1 0,0-1 0,15 16 0,45 48 0,3-4 0,4-3 0,108 77 0,-122-111 0,1-3 0,2-2 0,104 32 0,-152-56 0,37 12 0,0-3 0,1-2 0,0-2 0,1-2 0,0-3 0,1-2 0,95-7 0,-135 1 0,-2-2 0,1 0 0,0 0 0,-1-2 0,0 0 0,0 0 0,0-1 0,15-12 0,1-1 0,0-2 0,35-34 0,-41 30 0,0 0 0,-2-2 0,-1-1 0,-1 0 0,-1-2 0,22-50 0,-21 35 0,-2-2 0,-2 0 0,19-99 0,-31 125 0,-1-1 0,0 0 0,-2 1 0,-3-43 0,1 58 0,0 0 0,0 1 0,-1-1 0,0 0 0,-1 1 0,1-1 0,-1 1 0,0 0 0,-1 0 0,0 0 0,0 0 0,0 1 0,0-1 0,-1 1 0,0 0 0,0 0 0,0 1 0,-1 0 0,-11-7 0,0 1 8,-1 2-1,0 0 0,-1 1 0,0 0 1,0 2-1,0 0 0,-1 1 0,0 1 1,0 1-1,1 1 0,-25 1 0,-16 5-247,0 3 0,-77 20-1,76-15-490,15-3-6095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307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3220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435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4680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8342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34251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12847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3042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2495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0754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3716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8117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132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3380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986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0793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3565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michaelgabrielrealtor.com/" TargetMode="External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6" Type="http://schemas.openxmlformats.org/officeDocument/2006/relationships/customXml" Target="../ink/ink9.xml"/><Relationship Id="rId1" Type="http://schemas.openxmlformats.org/officeDocument/2006/relationships/tags" Target="../tags/tag3.xml"/><Relationship Id="rId6" Type="http://schemas.openxmlformats.org/officeDocument/2006/relationships/customXml" Target="../ink/ink4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9B85C6-511A-BDE6-E370-6B1DB7A60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017903"/>
            <a:ext cx="7766936" cy="1646302"/>
          </a:xfrm>
        </p:spPr>
        <p:txBody>
          <a:bodyPr/>
          <a:lstStyle/>
          <a:p>
            <a:r>
              <a:rPr lang="sl-SI" dirty="0"/>
              <a:t>2 </a:t>
            </a:r>
            <a:r>
              <a:rPr lang="sl-SI" dirty="0" err="1"/>
              <a:t>milestone</a:t>
            </a:r>
            <a:r>
              <a:rPr lang="sl-SI" dirty="0"/>
              <a:t> KMAP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6BDB769-6E92-D602-C85B-49F30E58E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664205"/>
            <a:ext cx="7766936" cy="1096899"/>
          </a:xfrm>
        </p:spPr>
        <p:txBody>
          <a:bodyPr/>
          <a:lstStyle/>
          <a:p>
            <a:r>
              <a:rPr lang="sl-SI" dirty="0" err="1"/>
              <a:t>Webpage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Real </a:t>
            </a:r>
            <a:r>
              <a:rPr lang="sl-SI" dirty="0" err="1"/>
              <a:t>estate</a:t>
            </a:r>
            <a:r>
              <a:rPr lang="sl-SI" dirty="0"/>
              <a:t> -  Farm </a:t>
            </a:r>
            <a:r>
              <a:rPr lang="sl-SI" dirty="0" err="1"/>
              <a:t>properties</a:t>
            </a:r>
            <a:r>
              <a:rPr lang="sl-SI" dirty="0"/>
              <a:t>, </a:t>
            </a:r>
            <a:r>
              <a:rPr lang="sl-SI" dirty="0" err="1"/>
              <a:t>auctions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visitor</a:t>
            </a:r>
            <a:r>
              <a:rPr lang="sl-SI" dirty="0"/>
              <a:t> </a:t>
            </a:r>
            <a:r>
              <a:rPr lang="sl-SI" dirty="0" err="1"/>
              <a:t>ads</a:t>
            </a:r>
            <a:endParaRPr lang="sl-SI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54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jeZBesedilom 2">
            <a:extLst>
              <a:ext uri="{FF2B5EF4-FFF2-40B4-BE49-F238E27FC236}">
                <a16:creationId xmlns:a16="http://schemas.microsoft.com/office/drawing/2014/main" id="{A819D506-1B5B-6712-8A3C-38B07757F7D7}"/>
              </a:ext>
            </a:extLst>
          </p:cNvPr>
          <p:cNvSpPr txBox="1"/>
          <p:nvPr/>
        </p:nvSpPr>
        <p:spPr>
          <a:xfrm>
            <a:off x="3132754" y="474345"/>
            <a:ext cx="609755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Subject: Thank You for Your Subscription to KMap.si!</a:t>
            </a:r>
          </a:p>
          <a:p>
            <a:r>
              <a:rPr lang="en-US" sz="1400" b="1" dirty="0"/>
              <a:t>Dear [User's Name],</a:t>
            </a:r>
            <a:endParaRPr lang="en-US" sz="1400" dirty="0"/>
          </a:p>
          <a:p>
            <a:r>
              <a:rPr lang="en-US" sz="1400" dirty="0"/>
              <a:t>Thank you for subscribing to </a:t>
            </a:r>
            <a:r>
              <a:rPr lang="en-US" sz="1400" b="1" dirty="0"/>
              <a:t>KMap.si</a:t>
            </a:r>
            <a:r>
              <a:rPr lang="en-US" sz="1400" dirty="0"/>
              <a:t>! Your subscription is now active, and you can start exploring </a:t>
            </a:r>
            <a:r>
              <a:rPr lang="en-US" sz="1400" b="1" dirty="0"/>
              <a:t>exclusive features</a:t>
            </a:r>
            <a:r>
              <a:rPr lang="en-US" sz="1400" dirty="0"/>
              <a:t> that will help you find the perfect </a:t>
            </a:r>
            <a:r>
              <a:rPr lang="en-US" sz="1400" b="1" dirty="0"/>
              <a:t>agricultural land, auctions, and real estate opportunities</a:t>
            </a:r>
            <a:r>
              <a:rPr lang="en-US" sz="1400" dirty="0"/>
              <a:t> with </a:t>
            </a:r>
            <a:r>
              <a:rPr lang="en-US" sz="1400" b="1" dirty="0"/>
              <a:t>precise locations on our interactive map</a:t>
            </a:r>
            <a:r>
              <a:rPr lang="en-US" sz="1400" dirty="0"/>
              <a:t>.</a:t>
            </a:r>
          </a:p>
          <a:p>
            <a:r>
              <a:rPr lang="en-US" sz="1400" b="1" dirty="0"/>
              <a:t>Your Subscription Details: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Plan:</a:t>
            </a:r>
            <a:r>
              <a:rPr lang="en-US" sz="1400" dirty="0"/>
              <a:t> [Selected Plan]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Duration:</a:t>
            </a:r>
            <a:r>
              <a:rPr lang="en-US" sz="1400" dirty="0"/>
              <a:t> [Monthly/Yearly]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Start Date:</a:t>
            </a:r>
            <a:r>
              <a:rPr lang="en-US" sz="1400" dirty="0"/>
              <a:t> [Start Date]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Renewal Date:</a:t>
            </a:r>
            <a:r>
              <a:rPr lang="en-US" sz="1400" dirty="0"/>
              <a:t> [Renewal Date]</a:t>
            </a:r>
          </a:p>
          <a:p>
            <a:r>
              <a:rPr lang="en-US" sz="1400" b="1" dirty="0"/>
              <a:t>What’s Next?</a:t>
            </a:r>
          </a:p>
          <a:p>
            <a:r>
              <a:rPr lang="en-US" sz="1400" dirty="0"/>
              <a:t>✔ </a:t>
            </a:r>
            <a:r>
              <a:rPr lang="en-US" sz="1400" b="1" dirty="0"/>
              <a:t>Access</a:t>
            </a:r>
            <a:r>
              <a:rPr lang="en-US" sz="1400" dirty="0"/>
              <a:t> to our interactive </a:t>
            </a:r>
            <a:r>
              <a:rPr lang="en-US" sz="1400" b="1" dirty="0"/>
              <a:t>real estate map</a:t>
            </a:r>
            <a:r>
              <a:rPr lang="en-US" sz="1400" dirty="0"/>
              <a:t> with detailed property locations.</a:t>
            </a:r>
            <a:br>
              <a:rPr lang="en-US" sz="1400" dirty="0"/>
            </a:br>
            <a:r>
              <a:rPr lang="en-US" sz="1400" dirty="0"/>
              <a:t>✔ </a:t>
            </a:r>
            <a:r>
              <a:rPr lang="en-US" sz="1400" b="1" dirty="0"/>
              <a:t>Customized Alerts</a:t>
            </a:r>
            <a:r>
              <a:rPr lang="en-US" sz="1400" dirty="0"/>
              <a:t> – Get notified about new listings and auctions based on your preferences.</a:t>
            </a:r>
            <a:br>
              <a:rPr lang="en-US" sz="1400" dirty="0"/>
            </a:br>
            <a:r>
              <a:rPr lang="en-US" sz="1400" dirty="0"/>
              <a:t>✔ </a:t>
            </a:r>
            <a:r>
              <a:rPr lang="en-US" sz="1400" b="1" dirty="0"/>
              <a:t>Early Access to Exclusive Listings</a:t>
            </a:r>
            <a:r>
              <a:rPr lang="en-US" sz="1400" dirty="0"/>
              <a:t> before they appear on public platforms.</a:t>
            </a:r>
          </a:p>
          <a:p>
            <a:r>
              <a:rPr lang="en-US" sz="1400" dirty="0"/>
              <a:t>You can manage your subscription and preferences anytime in your </a:t>
            </a:r>
            <a:r>
              <a:rPr lang="en-US" sz="1400" b="1" dirty="0"/>
              <a:t>user dashboard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➡ </a:t>
            </a:r>
            <a:r>
              <a:rPr lang="en-US" sz="1400" b="1" dirty="0"/>
              <a:t>Login to Your Account</a:t>
            </a:r>
            <a:r>
              <a:rPr lang="sl-SI" sz="1400" b="1" dirty="0"/>
              <a:t> (</a:t>
            </a:r>
            <a:r>
              <a:rPr lang="sl-SI" sz="1400" b="1" dirty="0" err="1"/>
              <a:t>button</a:t>
            </a:r>
            <a:r>
              <a:rPr lang="sl-SI" sz="1400" b="1" dirty="0"/>
              <a:t>)</a:t>
            </a:r>
            <a:endParaRPr lang="en-US" sz="1400" dirty="0"/>
          </a:p>
          <a:p>
            <a:r>
              <a:rPr lang="en-US" sz="1400" dirty="0"/>
              <a:t>If you have any questions, feel free to contact us at </a:t>
            </a:r>
            <a:r>
              <a:rPr lang="en-US" sz="1400" b="1" dirty="0"/>
              <a:t>[Your Support Email]</a:t>
            </a:r>
            <a:r>
              <a:rPr lang="en-US" sz="1400" dirty="0"/>
              <a:t>.</a:t>
            </a:r>
          </a:p>
          <a:p>
            <a:r>
              <a:rPr lang="en-US" sz="1400" dirty="0"/>
              <a:t>Thank you for choosing </a:t>
            </a:r>
            <a:r>
              <a:rPr lang="en-US" sz="1400" b="1" dirty="0"/>
              <a:t>KMap.si</a:t>
            </a:r>
            <a:r>
              <a:rPr lang="en-US" sz="1400" dirty="0"/>
              <a:t> – your </a:t>
            </a:r>
            <a:r>
              <a:rPr lang="en-US" sz="1400" b="1" dirty="0"/>
              <a:t>trusted partner</a:t>
            </a:r>
            <a:r>
              <a:rPr lang="en-US" sz="1400" dirty="0"/>
              <a:t> in finding the right land and real estate opportunities!</a:t>
            </a:r>
          </a:p>
          <a:p>
            <a:r>
              <a:rPr lang="en-US" sz="1400" dirty="0"/>
              <a:t>Best regards,</a:t>
            </a:r>
            <a:br>
              <a:rPr lang="en-US" sz="1400" dirty="0"/>
            </a:br>
            <a:r>
              <a:rPr lang="en-US" sz="1400" b="1" dirty="0"/>
              <a:t>The KMap.si Team</a:t>
            </a:r>
            <a:br>
              <a:rPr lang="en-US" sz="1400" dirty="0"/>
            </a:br>
            <a:r>
              <a:rPr lang="en-US" sz="1400" dirty="0"/>
              <a:t>[Your Website URL]</a:t>
            </a:r>
            <a:endParaRPr lang="sl-SI" sz="1400" dirty="0"/>
          </a:p>
          <a:p>
            <a:r>
              <a:rPr lang="sl-SI" sz="1400" dirty="0" err="1"/>
              <a:t>My</a:t>
            </a:r>
            <a:r>
              <a:rPr lang="sl-SI" sz="1400" dirty="0"/>
              <a:t> LOGO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8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17F4CE32-B046-1075-D406-8295E524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Interactive</a:t>
            </a:r>
            <a:r>
              <a:rPr lang="sl-SI" dirty="0"/>
              <a:t> MAP</a:t>
            </a:r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DD573FDF-32DC-DBE4-A906-810C7E545F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/>
              <a:t>Like </a:t>
            </a:r>
            <a:r>
              <a:rPr lang="sl-SI" dirty="0" err="1"/>
              <a:t>we</a:t>
            </a:r>
            <a:r>
              <a:rPr lang="sl-SI" dirty="0"/>
              <a:t> </a:t>
            </a:r>
            <a:r>
              <a:rPr lang="sl-SI" dirty="0" err="1"/>
              <a:t>said</a:t>
            </a:r>
            <a:r>
              <a:rPr lang="sl-SI" dirty="0"/>
              <a:t> </a:t>
            </a:r>
            <a:r>
              <a:rPr lang="sl-SI" dirty="0" err="1"/>
              <a:t>similar</a:t>
            </a:r>
            <a:r>
              <a:rPr lang="sl-SI" dirty="0"/>
              <a:t> like </a:t>
            </a:r>
            <a:r>
              <a:rPr lang="sl-SI" dirty="0" err="1"/>
              <a:t>booking</a:t>
            </a:r>
            <a:r>
              <a:rPr lang="sl-SI" dirty="0"/>
              <a:t> </a:t>
            </a:r>
            <a:r>
              <a:rPr lang="sl-SI" dirty="0" err="1"/>
              <a:t>or</a:t>
            </a:r>
            <a:r>
              <a:rPr lang="sl-SI" dirty="0"/>
              <a:t> same like I </a:t>
            </a:r>
            <a:r>
              <a:rPr lang="sl-SI" dirty="0" err="1"/>
              <a:t>sent</a:t>
            </a:r>
            <a:r>
              <a:rPr lang="sl-SI" dirty="0"/>
              <a:t> </a:t>
            </a:r>
            <a:r>
              <a:rPr lang="sl-SI" dirty="0" err="1"/>
              <a:t>you</a:t>
            </a:r>
            <a:r>
              <a:rPr lang="sl-SI" dirty="0"/>
              <a:t>  in </a:t>
            </a:r>
            <a:r>
              <a:rPr lang="sl-SI" dirty="0" err="1"/>
              <a:t>first</a:t>
            </a:r>
            <a:r>
              <a:rPr lang="sl-SI" dirty="0"/>
              <a:t> </a:t>
            </a:r>
            <a:r>
              <a:rPr lang="sl-SI" dirty="0" err="1"/>
              <a:t>message</a:t>
            </a:r>
            <a:r>
              <a:rPr lang="sl-SI" dirty="0"/>
              <a:t>. </a:t>
            </a:r>
          </a:p>
          <a:p>
            <a:r>
              <a:rPr lang="sl-SI" dirty="0" err="1"/>
              <a:t>Pleas</a:t>
            </a:r>
            <a:r>
              <a:rPr lang="sl-SI" dirty="0"/>
              <a:t> </a:t>
            </a:r>
            <a:r>
              <a:rPr lang="sl-SI" dirty="0" err="1"/>
              <a:t>try</a:t>
            </a:r>
            <a:r>
              <a:rPr lang="sl-SI" dirty="0"/>
              <a:t> 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completely</a:t>
            </a:r>
            <a:r>
              <a:rPr lang="sl-SI" dirty="0"/>
              <a:t> </a:t>
            </a:r>
            <a:r>
              <a:rPr lang="sl-SI" dirty="0" err="1"/>
              <a:t>copie</a:t>
            </a:r>
            <a:r>
              <a:rPr lang="sl-SI" dirty="0"/>
              <a:t> </a:t>
            </a:r>
            <a:r>
              <a:rPr lang="sl-SI" dirty="0" err="1"/>
              <a:t>this</a:t>
            </a:r>
            <a:r>
              <a:rPr lang="sl-SI" dirty="0"/>
              <a:t> </a:t>
            </a:r>
            <a:r>
              <a:rPr lang="sl-SI" dirty="0" err="1"/>
              <a:t>type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map – </a:t>
            </a:r>
            <a:r>
              <a:rPr lang="sl-SI" dirty="0" err="1"/>
              <a:t>for</a:t>
            </a:r>
            <a:r>
              <a:rPr lang="sl-SI" dirty="0"/>
              <a:t> me </a:t>
            </a:r>
            <a:r>
              <a:rPr lang="sl-SI" dirty="0" err="1"/>
              <a:t>looks</a:t>
            </a:r>
            <a:r>
              <a:rPr lang="sl-SI" dirty="0"/>
              <a:t> THE BEST!!!!. </a:t>
            </a:r>
          </a:p>
          <a:p>
            <a:r>
              <a:rPr lang="sl-SI" dirty="0">
                <a:hlinkClick r:id="rId3"/>
              </a:rPr>
              <a:t>https://michaelgabrielrealtor.com/</a:t>
            </a:r>
            <a:endParaRPr lang="sl-SI" dirty="0"/>
          </a:p>
          <a:p>
            <a:r>
              <a:rPr lang="sl-SI" dirty="0"/>
              <a:t>On </a:t>
            </a:r>
            <a:r>
              <a:rPr lang="sl-SI" dirty="0" err="1"/>
              <a:t>upper</a:t>
            </a:r>
            <a:r>
              <a:rPr lang="sl-SI" dirty="0"/>
              <a:t> </a:t>
            </a:r>
            <a:r>
              <a:rPr lang="sl-SI" dirty="0" err="1"/>
              <a:t>webpage</a:t>
            </a:r>
            <a:r>
              <a:rPr lang="sl-SI" dirty="0"/>
              <a:t> Go to HOME SEARCH </a:t>
            </a:r>
            <a:r>
              <a:rPr lang="sl-SI" dirty="0" err="1"/>
              <a:t>page</a:t>
            </a:r>
            <a:endParaRPr lang="sl-SI" dirty="0"/>
          </a:p>
          <a:p>
            <a:r>
              <a:rPr lang="sl-SI" dirty="0"/>
              <a:t>same like </a:t>
            </a:r>
            <a:r>
              <a:rPr lang="sl-SI" dirty="0" err="1"/>
              <a:t>this</a:t>
            </a:r>
            <a:r>
              <a:rPr lang="sl-SI" dirty="0"/>
              <a:t> map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my</a:t>
            </a:r>
            <a:r>
              <a:rPr lang="sl-SI" dirty="0"/>
              <a:t> </a:t>
            </a:r>
            <a:r>
              <a:rPr lang="sl-SI" dirty="0" err="1"/>
              <a:t>logo</a:t>
            </a:r>
            <a:r>
              <a:rPr lang="sl-SI" dirty="0"/>
              <a:t> </a:t>
            </a:r>
            <a:r>
              <a:rPr lang="sl-SI" dirty="0" err="1"/>
              <a:t>pins</a:t>
            </a:r>
            <a:r>
              <a:rPr lang="sl-SI" dirty="0"/>
              <a:t> ( 3map </a:t>
            </a:r>
            <a:r>
              <a:rPr lang="sl-SI" dirty="0" err="1"/>
              <a:t>pins</a:t>
            </a:r>
            <a:r>
              <a:rPr lang="sl-SI" dirty="0"/>
              <a:t> </a:t>
            </a:r>
            <a:r>
              <a:rPr lang="sl-SI" dirty="0" err="1"/>
              <a:t>different</a:t>
            </a:r>
            <a:r>
              <a:rPr lang="sl-SI" dirty="0"/>
              <a:t> </a:t>
            </a:r>
            <a:r>
              <a:rPr lang="sl-SI" dirty="0" err="1"/>
              <a:t>color</a:t>
            </a:r>
            <a:r>
              <a:rPr lang="sl-SI" dirty="0"/>
              <a:t> 1.for </a:t>
            </a:r>
            <a:r>
              <a:rPr lang="sl-SI" dirty="0" err="1"/>
              <a:t>admin</a:t>
            </a:r>
            <a:r>
              <a:rPr lang="sl-SI" dirty="0"/>
              <a:t> </a:t>
            </a:r>
            <a:r>
              <a:rPr lang="sl-SI" dirty="0" err="1"/>
              <a:t>ads</a:t>
            </a:r>
            <a:r>
              <a:rPr lang="sl-SI" dirty="0"/>
              <a:t> 2.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auction</a:t>
            </a:r>
            <a:r>
              <a:rPr lang="sl-SI" dirty="0"/>
              <a:t> 3.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user</a:t>
            </a:r>
            <a:r>
              <a:rPr lang="sl-SI" dirty="0"/>
              <a:t> </a:t>
            </a:r>
            <a:r>
              <a:rPr lang="sl-SI" dirty="0" err="1"/>
              <a:t>ads</a:t>
            </a:r>
            <a:r>
              <a:rPr lang="sl-SI" dirty="0"/>
              <a:t>) </a:t>
            </a:r>
          </a:p>
          <a:p>
            <a:r>
              <a:rPr lang="sl-SI" dirty="0" err="1">
                <a:sym typeface="Wingdings" panose="05000000000000000000" pitchFamily="2" charset="2"/>
              </a:rPr>
              <a:t>And</a:t>
            </a:r>
            <a:r>
              <a:rPr lang="sl-SI" dirty="0">
                <a:sym typeface="Wingdings" panose="05000000000000000000" pitchFamily="2" charset="2"/>
              </a:rPr>
              <a:t> </a:t>
            </a:r>
            <a:r>
              <a:rPr lang="sl-SI" dirty="0" err="1">
                <a:sym typeface="Wingdings" panose="05000000000000000000" pitchFamily="2" charset="2"/>
              </a:rPr>
              <a:t>filters</a:t>
            </a:r>
            <a:r>
              <a:rPr lang="sl-SI" dirty="0">
                <a:sym typeface="Wingdings" panose="05000000000000000000" pitchFamily="2" charset="2"/>
              </a:rPr>
              <a:t> </a:t>
            </a:r>
            <a:r>
              <a:rPr lang="sl-SI" dirty="0" err="1">
                <a:sym typeface="Wingdings" panose="05000000000000000000" pitchFamily="2" charset="2"/>
              </a:rPr>
              <a:t>of</a:t>
            </a:r>
            <a:r>
              <a:rPr lang="sl-SI" dirty="0">
                <a:sym typeface="Wingdings" panose="05000000000000000000" pitchFamily="2" charset="2"/>
              </a:rPr>
              <a:t> </a:t>
            </a:r>
            <a:r>
              <a:rPr lang="sl-SI" dirty="0" err="1">
                <a:sym typeface="Wingdings" panose="05000000000000000000" pitchFamily="2" charset="2"/>
              </a:rPr>
              <a:t>this</a:t>
            </a:r>
            <a:r>
              <a:rPr lang="sl-SI" dirty="0">
                <a:sym typeface="Wingdings" panose="05000000000000000000" pitchFamily="2" charset="2"/>
              </a:rPr>
              <a:t> map </a:t>
            </a:r>
            <a:r>
              <a:rPr lang="sl-SI" dirty="0" err="1">
                <a:sym typeface="Wingdings" panose="05000000000000000000" pitchFamily="2" charset="2"/>
              </a:rPr>
              <a:t>looks</a:t>
            </a:r>
            <a:r>
              <a:rPr lang="sl-SI" dirty="0">
                <a:sym typeface="Wingdings" panose="05000000000000000000" pitchFamily="2" charset="2"/>
              </a:rPr>
              <a:t> </a:t>
            </a:r>
            <a:r>
              <a:rPr lang="sl-SI" dirty="0" err="1">
                <a:sym typeface="Wingdings" panose="05000000000000000000" pitchFamily="2" charset="2"/>
              </a:rPr>
              <a:t>great</a:t>
            </a:r>
            <a:r>
              <a:rPr lang="sl-SI" dirty="0">
                <a:sym typeface="Wingdings" panose="05000000000000000000" pitchFamily="2" charset="2"/>
              </a:rPr>
              <a:t> to!</a:t>
            </a:r>
          </a:p>
          <a:p>
            <a:endParaRPr lang="sl-SI" dirty="0"/>
          </a:p>
        </p:txBody>
      </p:sp>
      <p:pic>
        <p:nvPicPr>
          <p:cNvPr id="9" name="Označba mesta vsebine 8">
            <a:extLst>
              <a:ext uri="{FF2B5EF4-FFF2-40B4-BE49-F238E27FC236}">
                <a16:creationId xmlns:a16="http://schemas.microsoft.com/office/drawing/2014/main" id="{1339252C-B427-CFD0-D387-DA01DABAA2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257475" y="1880091"/>
            <a:ext cx="6664935" cy="3167770"/>
          </a:xfrm>
        </p:spPr>
      </p:pic>
      <p:grpSp>
        <p:nvGrpSpPr>
          <p:cNvPr id="18" name="Skupina 17">
            <a:extLst>
              <a:ext uri="{FF2B5EF4-FFF2-40B4-BE49-F238E27FC236}">
                <a16:creationId xmlns:a16="http://schemas.microsoft.com/office/drawing/2014/main" id="{D6062D28-8349-C430-6E24-0594598CCBD6}"/>
              </a:ext>
            </a:extLst>
          </p:cNvPr>
          <p:cNvGrpSpPr/>
          <p:nvPr/>
        </p:nvGrpSpPr>
        <p:grpSpPr>
          <a:xfrm>
            <a:off x="4590147" y="5318449"/>
            <a:ext cx="3562920" cy="943920"/>
            <a:chOff x="4590147" y="5318449"/>
            <a:chExt cx="3562920" cy="94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Rokopis 15">
                  <a:extLst>
                    <a:ext uri="{FF2B5EF4-FFF2-40B4-BE49-F238E27FC236}">
                      <a16:creationId xmlns:a16="http://schemas.microsoft.com/office/drawing/2014/main" id="{083619D5-C8BE-A264-B5AE-0B04545D5E0B}"/>
                    </a:ext>
                  </a:extLst>
                </p14:cNvPr>
                <p14:cNvContentPartPr/>
                <p14:nvPr/>
              </p14:nvContentPartPr>
              <p14:xfrm>
                <a:off x="4590147" y="5318449"/>
                <a:ext cx="3122280" cy="943920"/>
              </p14:xfrm>
            </p:contentPart>
          </mc:Choice>
          <mc:Fallback xmlns="">
            <p:pic>
              <p:nvPicPr>
                <p:cNvPr id="16" name="Rokopis 15">
                  <a:extLst>
                    <a:ext uri="{FF2B5EF4-FFF2-40B4-BE49-F238E27FC236}">
                      <a16:creationId xmlns:a16="http://schemas.microsoft.com/office/drawing/2014/main" id="{083619D5-C8BE-A264-B5AE-0B04545D5E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84027" y="5312329"/>
                  <a:ext cx="3134520" cy="9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Rokopis 16">
                  <a:extLst>
                    <a:ext uri="{FF2B5EF4-FFF2-40B4-BE49-F238E27FC236}">
                      <a16:creationId xmlns:a16="http://schemas.microsoft.com/office/drawing/2014/main" id="{6C31E9F0-140F-E344-9D57-47E02226F4C6}"/>
                    </a:ext>
                  </a:extLst>
                </p14:cNvPr>
                <p14:cNvContentPartPr/>
                <p14:nvPr/>
              </p14:nvContentPartPr>
              <p14:xfrm>
                <a:off x="7398867" y="5366689"/>
                <a:ext cx="754200" cy="693360"/>
              </p14:xfrm>
            </p:contentPart>
          </mc:Choice>
          <mc:Fallback xmlns="">
            <p:pic>
              <p:nvPicPr>
                <p:cNvPr id="17" name="Rokopis 16">
                  <a:extLst>
                    <a:ext uri="{FF2B5EF4-FFF2-40B4-BE49-F238E27FC236}">
                      <a16:creationId xmlns:a16="http://schemas.microsoft.com/office/drawing/2014/main" id="{6C31E9F0-140F-E344-9D57-47E02226F4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92747" y="5360569"/>
                  <a:ext cx="766440" cy="70560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45959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F4C339BE-5D43-61E8-156C-6B9CB7BED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5" y="1128065"/>
            <a:ext cx="12093405" cy="57478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Rokopis 8">
                <a:extLst>
                  <a:ext uri="{FF2B5EF4-FFF2-40B4-BE49-F238E27FC236}">
                    <a16:creationId xmlns:a16="http://schemas.microsoft.com/office/drawing/2014/main" id="{3067D514-D0E0-355B-6657-F1467EA5E557}"/>
                  </a:ext>
                </a:extLst>
              </p14:cNvPr>
              <p14:cNvContentPartPr/>
              <p14:nvPr/>
            </p14:nvContentPartPr>
            <p14:xfrm>
              <a:off x="10663707" y="1511809"/>
              <a:ext cx="765720" cy="637200"/>
            </p14:xfrm>
          </p:contentPart>
        </mc:Choice>
        <mc:Fallback xmlns="">
          <p:pic>
            <p:nvPicPr>
              <p:cNvPr id="9" name="Rokopis 8">
                <a:extLst>
                  <a:ext uri="{FF2B5EF4-FFF2-40B4-BE49-F238E27FC236}">
                    <a16:creationId xmlns:a16="http://schemas.microsoft.com/office/drawing/2014/main" id="{3067D514-D0E0-355B-6657-F1467EA5E5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57587" y="1505689"/>
                <a:ext cx="77796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Rokopis 9">
                <a:extLst>
                  <a:ext uri="{FF2B5EF4-FFF2-40B4-BE49-F238E27FC236}">
                    <a16:creationId xmlns:a16="http://schemas.microsoft.com/office/drawing/2014/main" id="{54A5CB03-8E7E-739F-1B86-11A11F59EA41}"/>
                  </a:ext>
                </a:extLst>
              </p14:cNvPr>
              <p14:cNvContentPartPr/>
              <p14:nvPr/>
            </p14:nvContentPartPr>
            <p14:xfrm>
              <a:off x="11254107" y="1527289"/>
              <a:ext cx="961200" cy="779400"/>
            </p14:xfrm>
          </p:contentPart>
        </mc:Choice>
        <mc:Fallback xmlns="">
          <p:pic>
            <p:nvPicPr>
              <p:cNvPr id="10" name="Rokopis 9">
                <a:extLst>
                  <a:ext uri="{FF2B5EF4-FFF2-40B4-BE49-F238E27FC236}">
                    <a16:creationId xmlns:a16="http://schemas.microsoft.com/office/drawing/2014/main" id="{54A5CB03-8E7E-739F-1B86-11A11F59EA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47987" y="1521169"/>
                <a:ext cx="97344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Rokopis 11">
                <a:extLst>
                  <a:ext uri="{FF2B5EF4-FFF2-40B4-BE49-F238E27FC236}">
                    <a16:creationId xmlns:a16="http://schemas.microsoft.com/office/drawing/2014/main" id="{F70AB786-2E79-6948-D83F-D10260935D63}"/>
                  </a:ext>
                </a:extLst>
              </p14:cNvPr>
              <p14:cNvContentPartPr/>
              <p14:nvPr/>
            </p14:nvContentPartPr>
            <p14:xfrm>
              <a:off x="4226907" y="1847329"/>
              <a:ext cx="1820880" cy="48600"/>
            </p14:xfrm>
          </p:contentPart>
        </mc:Choice>
        <mc:Fallback xmlns="">
          <p:pic>
            <p:nvPicPr>
              <p:cNvPr id="12" name="Rokopis 11">
                <a:extLst>
                  <a:ext uri="{FF2B5EF4-FFF2-40B4-BE49-F238E27FC236}">
                    <a16:creationId xmlns:a16="http://schemas.microsoft.com/office/drawing/2014/main" id="{F70AB786-2E79-6948-D83F-D10260935D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0787" y="1841209"/>
                <a:ext cx="1833120" cy="608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PoljeZBesedilom 12">
            <a:extLst>
              <a:ext uri="{FF2B5EF4-FFF2-40B4-BE49-F238E27FC236}">
                <a16:creationId xmlns:a16="http://schemas.microsoft.com/office/drawing/2014/main" id="{53DBE296-C836-1948-EDA5-449D498F9200}"/>
              </a:ext>
            </a:extLst>
          </p:cNvPr>
          <p:cNvSpPr txBox="1"/>
          <p:nvPr/>
        </p:nvSpPr>
        <p:spPr>
          <a:xfrm>
            <a:off x="6096000" y="1645743"/>
            <a:ext cx="528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 err="1">
                <a:solidFill>
                  <a:srgbClr val="FF0000"/>
                </a:solidFill>
              </a:rPr>
              <a:t>Togle</a:t>
            </a:r>
            <a:r>
              <a:rPr lang="sl-SI" sz="1400" dirty="0">
                <a:solidFill>
                  <a:srgbClr val="FF0000"/>
                </a:solidFill>
              </a:rPr>
              <a:t> </a:t>
            </a:r>
            <a:r>
              <a:rPr lang="sl-SI" sz="1400" dirty="0" err="1">
                <a:solidFill>
                  <a:srgbClr val="FF0000"/>
                </a:solidFill>
              </a:rPr>
              <a:t>button</a:t>
            </a:r>
            <a:r>
              <a:rPr lang="sl-SI" sz="1400" dirty="0">
                <a:solidFill>
                  <a:srgbClr val="FF0000"/>
                </a:solidFill>
              </a:rPr>
              <a:t> : </a:t>
            </a:r>
            <a:r>
              <a:rPr lang="sl-SI" sz="1400" dirty="0" err="1">
                <a:solidFill>
                  <a:schemeClr val="accent5"/>
                </a:solidFill>
              </a:rPr>
              <a:t>Buletin</a:t>
            </a:r>
            <a:r>
              <a:rPr lang="sl-SI" sz="1400" dirty="0">
                <a:solidFill>
                  <a:schemeClr val="accent5"/>
                </a:solidFill>
              </a:rPr>
              <a:t> </a:t>
            </a:r>
            <a:r>
              <a:rPr lang="sl-SI" sz="1400" dirty="0" err="1">
                <a:solidFill>
                  <a:schemeClr val="accent5"/>
                </a:solidFill>
              </a:rPr>
              <a:t>board</a:t>
            </a:r>
            <a:r>
              <a:rPr lang="sl-SI" sz="1400" dirty="0">
                <a:solidFill>
                  <a:srgbClr val="FF0000"/>
                </a:solidFill>
              </a:rPr>
              <a:t>, </a:t>
            </a:r>
            <a:r>
              <a:rPr lang="sl-SI" sz="1400" dirty="0" err="1">
                <a:solidFill>
                  <a:srgbClr val="FF0000"/>
                </a:solidFill>
              </a:rPr>
              <a:t>court</a:t>
            </a:r>
            <a:r>
              <a:rPr lang="sl-SI" sz="1400" dirty="0">
                <a:solidFill>
                  <a:srgbClr val="FF0000"/>
                </a:solidFill>
              </a:rPr>
              <a:t> </a:t>
            </a:r>
            <a:r>
              <a:rPr lang="sl-SI" sz="1400" dirty="0" err="1">
                <a:solidFill>
                  <a:srgbClr val="FF0000"/>
                </a:solidFill>
              </a:rPr>
              <a:t>auction</a:t>
            </a:r>
            <a:r>
              <a:rPr lang="sl-SI" sz="1400" dirty="0">
                <a:solidFill>
                  <a:srgbClr val="FF0000"/>
                </a:solidFill>
              </a:rPr>
              <a:t>, </a:t>
            </a:r>
            <a:r>
              <a:rPr lang="sl-SI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user</a:t>
            </a:r>
            <a:r>
              <a:rPr lang="sl-SI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sl-SI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ads</a:t>
            </a:r>
            <a:endParaRPr lang="sl-SI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Rokopis 14">
                <a:extLst>
                  <a:ext uri="{FF2B5EF4-FFF2-40B4-BE49-F238E27FC236}">
                    <a16:creationId xmlns:a16="http://schemas.microsoft.com/office/drawing/2014/main" id="{F06FBE93-F7D7-AD42-BDCB-10D02B7D3676}"/>
                  </a:ext>
                </a:extLst>
              </p14:cNvPr>
              <p14:cNvContentPartPr/>
              <p14:nvPr/>
            </p14:nvContentPartPr>
            <p14:xfrm>
              <a:off x="-48813" y="1502089"/>
              <a:ext cx="3457800" cy="579600"/>
            </p14:xfrm>
          </p:contentPart>
        </mc:Choice>
        <mc:Fallback xmlns="">
          <p:pic>
            <p:nvPicPr>
              <p:cNvPr id="15" name="Rokopis 14">
                <a:extLst>
                  <a:ext uri="{FF2B5EF4-FFF2-40B4-BE49-F238E27FC236}">
                    <a16:creationId xmlns:a16="http://schemas.microsoft.com/office/drawing/2014/main" id="{F06FBE93-F7D7-AD42-BDCB-10D02B7D36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54933" y="1495969"/>
                <a:ext cx="347004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Rokopis 15">
                <a:extLst>
                  <a:ext uri="{FF2B5EF4-FFF2-40B4-BE49-F238E27FC236}">
                    <a16:creationId xmlns:a16="http://schemas.microsoft.com/office/drawing/2014/main" id="{66122767-C530-9265-482B-93B03A5DB613}"/>
                  </a:ext>
                </a:extLst>
              </p14:cNvPr>
              <p14:cNvContentPartPr/>
              <p14:nvPr/>
            </p14:nvContentPartPr>
            <p14:xfrm>
              <a:off x="3591867" y="1809889"/>
              <a:ext cx="961200" cy="31680"/>
            </p14:xfrm>
          </p:contentPart>
        </mc:Choice>
        <mc:Fallback xmlns="">
          <p:pic>
            <p:nvPicPr>
              <p:cNvPr id="16" name="Rokopis 15">
                <a:extLst>
                  <a:ext uri="{FF2B5EF4-FFF2-40B4-BE49-F238E27FC236}">
                    <a16:creationId xmlns:a16="http://schemas.microsoft.com/office/drawing/2014/main" id="{66122767-C530-9265-482B-93B03A5DB6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85747" y="1803769"/>
                <a:ext cx="9734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Rokopis 16">
                <a:extLst>
                  <a:ext uri="{FF2B5EF4-FFF2-40B4-BE49-F238E27FC236}">
                    <a16:creationId xmlns:a16="http://schemas.microsoft.com/office/drawing/2014/main" id="{4D67DD86-B5BF-FC42-AD98-779E89838617}"/>
                  </a:ext>
                </a:extLst>
              </p14:cNvPr>
              <p14:cNvContentPartPr/>
              <p14:nvPr/>
            </p14:nvContentPartPr>
            <p14:xfrm>
              <a:off x="3731907" y="1782169"/>
              <a:ext cx="2135880" cy="140400"/>
            </p14:xfrm>
          </p:contentPart>
        </mc:Choice>
        <mc:Fallback xmlns="">
          <p:pic>
            <p:nvPicPr>
              <p:cNvPr id="17" name="Rokopis 16">
                <a:extLst>
                  <a:ext uri="{FF2B5EF4-FFF2-40B4-BE49-F238E27FC236}">
                    <a16:creationId xmlns:a16="http://schemas.microsoft.com/office/drawing/2014/main" id="{4D67DD86-B5BF-FC42-AD98-779E898386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25787" y="1776049"/>
                <a:ext cx="2148120" cy="152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PoljeZBesedilom 17">
            <a:extLst>
              <a:ext uri="{FF2B5EF4-FFF2-40B4-BE49-F238E27FC236}">
                <a16:creationId xmlns:a16="http://schemas.microsoft.com/office/drawing/2014/main" id="{92D0535E-2484-A15F-1313-7CC665CD276F}"/>
              </a:ext>
            </a:extLst>
          </p:cNvPr>
          <p:cNvSpPr txBox="1"/>
          <p:nvPr/>
        </p:nvSpPr>
        <p:spPr>
          <a:xfrm>
            <a:off x="3708600" y="1361689"/>
            <a:ext cx="213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>
                <a:solidFill>
                  <a:srgbClr val="FF0000"/>
                </a:solidFill>
              </a:rPr>
              <a:t>RENT, BUY, ALL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Rokopis 18">
                <a:extLst>
                  <a:ext uri="{FF2B5EF4-FFF2-40B4-BE49-F238E27FC236}">
                    <a16:creationId xmlns:a16="http://schemas.microsoft.com/office/drawing/2014/main" id="{0ABA32F1-507B-40D7-7C5A-E5F3BCA1AEAB}"/>
                  </a:ext>
                </a:extLst>
              </p14:cNvPr>
              <p14:cNvContentPartPr/>
              <p14:nvPr/>
            </p14:nvContentPartPr>
            <p14:xfrm>
              <a:off x="5027547" y="2069449"/>
              <a:ext cx="693720" cy="478800"/>
            </p14:xfrm>
          </p:contentPart>
        </mc:Choice>
        <mc:Fallback xmlns="">
          <p:pic>
            <p:nvPicPr>
              <p:cNvPr id="19" name="Rokopis 18">
                <a:extLst>
                  <a:ext uri="{FF2B5EF4-FFF2-40B4-BE49-F238E27FC236}">
                    <a16:creationId xmlns:a16="http://schemas.microsoft.com/office/drawing/2014/main" id="{0ABA32F1-507B-40D7-7C5A-E5F3BCA1AE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21427" y="2063329"/>
                <a:ext cx="705960" cy="491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4806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CE5384-ADA2-7990-3B5A-3B46AC04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Adding</a:t>
            </a:r>
            <a:r>
              <a:rPr lang="sl-SI" dirty="0"/>
              <a:t> </a:t>
            </a:r>
            <a:r>
              <a:rPr lang="sl-SI" dirty="0" err="1"/>
              <a:t>Ads</a:t>
            </a:r>
            <a:r>
              <a:rPr lang="sl-SI" dirty="0"/>
              <a:t> – 3 </a:t>
            </a:r>
            <a:r>
              <a:rPr lang="sl-SI" dirty="0" err="1"/>
              <a:t>different</a:t>
            </a:r>
            <a:r>
              <a:rPr lang="sl-SI" dirty="0"/>
              <a:t> </a:t>
            </a:r>
            <a:r>
              <a:rPr lang="sl-SI" dirty="0" err="1"/>
              <a:t>adds</a:t>
            </a:r>
            <a:r>
              <a:rPr lang="sl-SI" dirty="0"/>
              <a:t>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8523434-6A5A-39EF-70D0-AFCC0A38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l-SI" dirty="0">
              <a:solidFill>
                <a:srgbClr val="00B0F0"/>
              </a:solidFill>
            </a:endParaRPr>
          </a:p>
          <a:p>
            <a:pPr>
              <a:buAutoNum type="arabicPeriod"/>
            </a:pPr>
            <a:r>
              <a:rPr lang="sl-SI" dirty="0" err="1">
                <a:solidFill>
                  <a:srgbClr val="00B0F0"/>
                </a:solidFill>
              </a:rPr>
              <a:t>Ads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added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by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admin</a:t>
            </a:r>
            <a:r>
              <a:rPr lang="sl-SI" dirty="0">
                <a:solidFill>
                  <a:srgbClr val="00B0F0"/>
                </a:solidFill>
              </a:rPr>
              <a:t> (</a:t>
            </a:r>
            <a:r>
              <a:rPr lang="sl-SI" dirty="0" err="1">
                <a:solidFill>
                  <a:srgbClr val="00B0F0"/>
                </a:solidFill>
              </a:rPr>
              <a:t>from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buletin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board</a:t>
            </a:r>
            <a:r>
              <a:rPr lang="sl-SI" dirty="0">
                <a:solidFill>
                  <a:srgbClr val="00B0F0"/>
                </a:solidFill>
              </a:rPr>
              <a:t>)</a:t>
            </a:r>
          </a:p>
          <a:p>
            <a:pPr>
              <a:buAutoNum type="arabicPeriod"/>
            </a:pPr>
            <a:r>
              <a:rPr lang="sl-SI" dirty="0" err="1">
                <a:solidFill>
                  <a:srgbClr val="00B0F0"/>
                </a:solidFill>
              </a:rPr>
              <a:t>Court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Auction</a:t>
            </a:r>
            <a:endParaRPr lang="sl-SI" dirty="0">
              <a:solidFill>
                <a:srgbClr val="00B0F0"/>
              </a:solidFill>
            </a:endParaRPr>
          </a:p>
          <a:p>
            <a:pPr>
              <a:buAutoNum type="arabicPeriod"/>
            </a:pPr>
            <a:r>
              <a:rPr lang="sl-SI" dirty="0" err="1">
                <a:solidFill>
                  <a:srgbClr val="00B0F0"/>
                </a:solidFill>
              </a:rPr>
              <a:t>Ads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added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by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user</a:t>
            </a:r>
            <a:endParaRPr lang="sl-SI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sl-SI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9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AD5255-AC46-DAF4-7B5E-878DDB9C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err="1">
                <a:solidFill>
                  <a:schemeClr val="accent4"/>
                </a:solidFill>
              </a:rPr>
              <a:t>Ads</a:t>
            </a:r>
            <a:r>
              <a:rPr lang="sl-SI" dirty="0">
                <a:solidFill>
                  <a:schemeClr val="accent4"/>
                </a:solidFill>
              </a:rPr>
              <a:t> </a:t>
            </a:r>
            <a:r>
              <a:rPr lang="sl-SI" dirty="0" err="1">
                <a:solidFill>
                  <a:schemeClr val="accent4"/>
                </a:solidFill>
              </a:rPr>
              <a:t>added</a:t>
            </a:r>
            <a:r>
              <a:rPr lang="sl-SI" dirty="0">
                <a:solidFill>
                  <a:schemeClr val="accent4"/>
                </a:solidFill>
              </a:rPr>
              <a:t> </a:t>
            </a:r>
            <a:r>
              <a:rPr lang="sl-SI" dirty="0" err="1">
                <a:solidFill>
                  <a:schemeClr val="accent4"/>
                </a:solidFill>
              </a:rPr>
              <a:t>by</a:t>
            </a:r>
            <a:r>
              <a:rPr lang="sl-SI" dirty="0">
                <a:solidFill>
                  <a:schemeClr val="accent4"/>
                </a:solidFill>
              </a:rPr>
              <a:t> </a:t>
            </a:r>
            <a:r>
              <a:rPr lang="sl-SI" dirty="0" err="1">
                <a:solidFill>
                  <a:schemeClr val="accent4"/>
                </a:solidFill>
              </a:rPr>
              <a:t>Admin</a:t>
            </a:r>
            <a:r>
              <a:rPr lang="sl-SI" dirty="0">
                <a:solidFill>
                  <a:schemeClr val="accent4"/>
                </a:solidFill>
              </a:rPr>
              <a:t> </a:t>
            </a:r>
            <a:r>
              <a:rPr lang="sl-SI" dirty="0"/>
              <a:t>(</a:t>
            </a:r>
            <a:r>
              <a:rPr lang="sl-SI" dirty="0" err="1"/>
              <a:t>just</a:t>
            </a:r>
            <a:r>
              <a:rPr lang="sl-SI" dirty="0"/>
              <a:t> </a:t>
            </a:r>
            <a:r>
              <a:rPr lang="sl-SI" dirty="0" err="1"/>
              <a:t>admin</a:t>
            </a:r>
            <a:r>
              <a:rPr lang="sl-SI" dirty="0"/>
              <a:t> </a:t>
            </a:r>
            <a:r>
              <a:rPr lang="sl-SI" dirty="0" err="1"/>
              <a:t>or</a:t>
            </a:r>
            <a:r>
              <a:rPr lang="sl-SI" dirty="0"/>
              <a:t> </a:t>
            </a:r>
            <a:r>
              <a:rPr lang="sl-SI" dirty="0" err="1"/>
              <a:t>user</a:t>
            </a:r>
            <a:r>
              <a:rPr lang="sl-SI" dirty="0"/>
              <a:t> </a:t>
            </a:r>
            <a:r>
              <a:rPr lang="sl-SI" dirty="0" err="1"/>
              <a:t>added</a:t>
            </a:r>
            <a:r>
              <a:rPr lang="sl-SI" dirty="0"/>
              <a:t> </a:t>
            </a:r>
            <a:r>
              <a:rPr lang="sl-SI" dirty="0" err="1"/>
              <a:t>by</a:t>
            </a:r>
            <a:r>
              <a:rPr lang="sl-SI" dirty="0"/>
              <a:t> </a:t>
            </a:r>
            <a:r>
              <a:rPr lang="sl-SI" dirty="0" err="1"/>
              <a:t>admin</a:t>
            </a:r>
            <a:r>
              <a:rPr lang="sl-SI" dirty="0"/>
              <a:t>) ADS </a:t>
            </a:r>
            <a:r>
              <a:rPr lang="sl-SI" dirty="0" err="1"/>
              <a:t>from</a:t>
            </a:r>
            <a:r>
              <a:rPr lang="sl-SI" dirty="0"/>
              <a:t> </a:t>
            </a:r>
            <a:r>
              <a:rPr lang="sl-SI" dirty="0" err="1"/>
              <a:t>bulletin</a:t>
            </a:r>
            <a:r>
              <a:rPr lang="sl-SI" dirty="0"/>
              <a:t> </a:t>
            </a:r>
            <a:r>
              <a:rPr lang="sl-SI" dirty="0" err="1"/>
              <a:t>boards</a:t>
            </a:r>
            <a:r>
              <a:rPr lang="sl-SI" dirty="0"/>
              <a:t>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2C9ABC3-7DC8-CE48-C378-03EAA9E82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8297"/>
            <a:ext cx="8844382" cy="4837471"/>
          </a:xfrm>
        </p:spPr>
        <p:txBody>
          <a:bodyPr>
            <a:normAutofit fontScale="47500" lnSpcReduction="20000"/>
          </a:bodyPr>
          <a:lstStyle/>
          <a:p>
            <a:r>
              <a:rPr lang="sl-SI" dirty="0">
                <a:solidFill>
                  <a:schemeClr val="tx1"/>
                </a:solidFill>
              </a:rPr>
              <a:t>1.Name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the</a:t>
            </a:r>
            <a:r>
              <a:rPr lang="sl-SI" dirty="0">
                <a:solidFill>
                  <a:schemeClr val="tx1"/>
                </a:solidFill>
              </a:rPr>
              <a:t> ad</a:t>
            </a:r>
          </a:p>
          <a:p>
            <a:r>
              <a:rPr lang="sl-SI" dirty="0">
                <a:solidFill>
                  <a:schemeClr val="tx1"/>
                </a:solidFill>
              </a:rPr>
              <a:t>2. administrative </a:t>
            </a:r>
            <a:r>
              <a:rPr lang="sl-SI" dirty="0" err="1">
                <a:solidFill>
                  <a:schemeClr val="tx1"/>
                </a:solidFill>
              </a:rPr>
              <a:t>unit</a:t>
            </a:r>
            <a:r>
              <a:rPr lang="sl-SI" dirty="0">
                <a:solidFill>
                  <a:schemeClr val="tx1"/>
                </a:solidFill>
              </a:rPr>
              <a:t>- in </a:t>
            </a:r>
            <a:r>
              <a:rPr lang="sl-SI" dirty="0" err="1">
                <a:solidFill>
                  <a:schemeClr val="tx1"/>
                </a:solidFill>
              </a:rPr>
              <a:t>attacment</a:t>
            </a:r>
            <a:r>
              <a:rPr lang="sl-SI" dirty="0">
                <a:solidFill>
                  <a:schemeClr val="tx1"/>
                </a:solidFill>
              </a:rPr>
              <a:t> i </a:t>
            </a:r>
            <a:r>
              <a:rPr lang="sl-SI" dirty="0" err="1">
                <a:solidFill>
                  <a:schemeClr val="tx1"/>
                </a:solidFill>
              </a:rPr>
              <a:t>will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send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you</a:t>
            </a:r>
            <a:r>
              <a:rPr lang="sl-SI" dirty="0">
                <a:solidFill>
                  <a:schemeClr val="tx1"/>
                </a:solidFill>
              </a:rPr>
              <a:t> list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all</a:t>
            </a:r>
            <a:r>
              <a:rPr lang="sl-SI" dirty="0">
                <a:solidFill>
                  <a:schemeClr val="tx1"/>
                </a:solidFill>
              </a:rPr>
              <a:t> administrative </a:t>
            </a:r>
            <a:r>
              <a:rPr lang="sl-SI" dirty="0" err="1">
                <a:solidFill>
                  <a:schemeClr val="tx1"/>
                </a:solidFill>
              </a:rPr>
              <a:t>unit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if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you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can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implement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this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document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will</a:t>
            </a:r>
            <a:r>
              <a:rPr lang="sl-SI" dirty="0">
                <a:solidFill>
                  <a:schemeClr val="tx1"/>
                </a:solidFill>
              </a:rPr>
              <a:t> be </a:t>
            </a:r>
            <a:r>
              <a:rPr lang="sl-SI" dirty="0" err="1">
                <a:solidFill>
                  <a:schemeClr val="tx1"/>
                </a:solidFill>
              </a:rPr>
              <a:t>great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>
                <a:solidFill>
                  <a:schemeClr val="tx1"/>
                </a:solidFill>
              </a:rPr>
              <a:t>3. </a:t>
            </a:r>
            <a:r>
              <a:rPr lang="sl-SI" dirty="0" err="1">
                <a:solidFill>
                  <a:schemeClr val="tx1"/>
                </a:solidFill>
              </a:rPr>
              <a:t>cadastral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number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name – in </a:t>
            </a:r>
            <a:r>
              <a:rPr lang="sl-SI" dirty="0" err="1">
                <a:solidFill>
                  <a:schemeClr val="tx1"/>
                </a:solidFill>
              </a:rPr>
              <a:t>attacment</a:t>
            </a:r>
            <a:r>
              <a:rPr lang="sl-SI" dirty="0">
                <a:solidFill>
                  <a:schemeClr val="tx1"/>
                </a:solidFill>
              </a:rPr>
              <a:t> i </a:t>
            </a:r>
            <a:r>
              <a:rPr lang="sl-SI" dirty="0" err="1">
                <a:solidFill>
                  <a:schemeClr val="tx1"/>
                </a:solidFill>
              </a:rPr>
              <a:t>will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send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you</a:t>
            </a:r>
            <a:r>
              <a:rPr lang="sl-SI" dirty="0">
                <a:solidFill>
                  <a:schemeClr val="tx1"/>
                </a:solidFill>
              </a:rPr>
              <a:t> list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all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cadastral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number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if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you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can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implement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this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document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will</a:t>
            </a:r>
            <a:r>
              <a:rPr lang="sl-SI" dirty="0">
                <a:solidFill>
                  <a:schemeClr val="tx1"/>
                </a:solidFill>
              </a:rPr>
              <a:t> be </a:t>
            </a:r>
            <a:r>
              <a:rPr lang="sl-SI" dirty="0" err="1">
                <a:solidFill>
                  <a:schemeClr val="tx1"/>
                </a:solidFill>
              </a:rPr>
              <a:t>great</a:t>
            </a:r>
            <a:r>
              <a:rPr lang="sl-SI" dirty="0">
                <a:solidFill>
                  <a:schemeClr val="tx1"/>
                </a:solidFill>
              </a:rPr>
              <a:t>. (</a:t>
            </a:r>
            <a:r>
              <a:rPr lang="sl-SI" dirty="0" err="1">
                <a:solidFill>
                  <a:schemeClr val="tx1"/>
                </a:solidFill>
              </a:rPr>
              <a:t>for</a:t>
            </a:r>
            <a:r>
              <a:rPr lang="sl-SI" dirty="0">
                <a:solidFill>
                  <a:schemeClr val="tx1"/>
                </a:solidFill>
              </a:rPr>
              <a:t> ad </a:t>
            </a:r>
            <a:r>
              <a:rPr lang="sl-SI" dirty="0" err="1">
                <a:solidFill>
                  <a:schemeClr val="tx1"/>
                </a:solidFill>
              </a:rPr>
              <a:t>need</a:t>
            </a:r>
            <a:r>
              <a:rPr lang="sl-SI" dirty="0">
                <a:solidFill>
                  <a:schemeClr val="tx1"/>
                </a:solidFill>
              </a:rPr>
              <a:t> to be </a:t>
            </a:r>
            <a:r>
              <a:rPr lang="sl-SI" dirty="0" err="1">
                <a:solidFill>
                  <a:schemeClr val="tx1"/>
                </a:solidFill>
              </a:rPr>
              <a:t>possible</a:t>
            </a:r>
            <a:r>
              <a:rPr lang="sl-SI" dirty="0">
                <a:solidFill>
                  <a:schemeClr val="tx1"/>
                </a:solidFill>
              </a:rPr>
              <a:t> to </a:t>
            </a:r>
            <a:r>
              <a:rPr lang="sl-SI" dirty="0" err="1">
                <a:solidFill>
                  <a:schemeClr val="tx1"/>
                </a:solidFill>
              </a:rPr>
              <a:t>add</a:t>
            </a:r>
            <a:r>
              <a:rPr lang="sl-SI" dirty="0">
                <a:solidFill>
                  <a:schemeClr val="tx1"/>
                </a:solidFill>
              </a:rPr>
              <a:t> more </a:t>
            </a:r>
            <a:r>
              <a:rPr lang="sl-SI" dirty="0" err="1">
                <a:solidFill>
                  <a:schemeClr val="tx1"/>
                </a:solidFill>
              </a:rPr>
              <a:t>cadastral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number</a:t>
            </a:r>
            <a:r>
              <a:rPr lang="sl-SI" dirty="0">
                <a:solidFill>
                  <a:schemeClr val="tx1"/>
                </a:solidFill>
              </a:rPr>
              <a:t> in one ad)</a:t>
            </a:r>
          </a:p>
          <a:p>
            <a:r>
              <a:rPr lang="sl-SI" dirty="0">
                <a:solidFill>
                  <a:schemeClr val="tx1"/>
                </a:solidFill>
              </a:rPr>
              <a:t>4.Region (</a:t>
            </a:r>
            <a:r>
              <a:rPr lang="sl-SI" dirty="0" err="1">
                <a:solidFill>
                  <a:srgbClr val="FF0000"/>
                </a:solidFill>
              </a:rPr>
              <a:t>here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will</a:t>
            </a:r>
            <a:r>
              <a:rPr lang="sl-SI" dirty="0">
                <a:solidFill>
                  <a:srgbClr val="FF0000"/>
                </a:solidFill>
              </a:rPr>
              <a:t> be 6options :1, Osrednjeslovenska, 2.Gorenjska,3. Goriška z obalno kraško, 4. Podravska in </a:t>
            </a:r>
            <a:r>
              <a:rPr lang="sl-SI" dirty="0" err="1">
                <a:solidFill>
                  <a:srgbClr val="FF0000"/>
                </a:solidFill>
              </a:rPr>
              <a:t>pomurje</a:t>
            </a:r>
            <a:r>
              <a:rPr lang="sl-SI" dirty="0">
                <a:solidFill>
                  <a:srgbClr val="FF0000"/>
                </a:solidFill>
              </a:rPr>
              <a:t>, 5. JZ Slovenija s primorsko-notranjsko, 6.Posavska,Zasavska,Savinjska in Koroška)</a:t>
            </a:r>
            <a:endParaRPr lang="sl-SI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l-SI" b="1" dirty="0">
                <a:solidFill>
                  <a:schemeClr val="accent2"/>
                </a:solidFill>
              </a:rPr>
              <a:t>4.1Plot </a:t>
            </a:r>
            <a:r>
              <a:rPr lang="sl-SI" b="1" dirty="0" err="1">
                <a:solidFill>
                  <a:schemeClr val="accent2"/>
                </a:solidFill>
              </a:rPr>
              <a:t>number</a:t>
            </a:r>
            <a:r>
              <a:rPr lang="sl-SI" b="1" dirty="0">
                <a:solidFill>
                  <a:schemeClr val="accent2"/>
                </a:solidFill>
              </a:rPr>
              <a:t> </a:t>
            </a:r>
            <a:r>
              <a:rPr lang="sl-SI" dirty="0">
                <a:solidFill>
                  <a:schemeClr val="tx1"/>
                </a:solidFill>
              </a:rPr>
              <a:t>( </a:t>
            </a:r>
            <a:r>
              <a:rPr lang="sl-SI" dirty="0" err="1">
                <a:solidFill>
                  <a:schemeClr val="tx1"/>
                </a:solidFill>
              </a:rPr>
              <a:t>here</a:t>
            </a:r>
            <a:r>
              <a:rPr lang="sl-SI" dirty="0">
                <a:solidFill>
                  <a:schemeClr val="tx1"/>
                </a:solidFill>
              </a:rPr>
              <a:t> is </a:t>
            </a:r>
            <a:r>
              <a:rPr lang="sl-SI" dirty="0" err="1">
                <a:solidFill>
                  <a:schemeClr val="tx1"/>
                </a:solidFill>
              </a:rPr>
              <a:t>possible</a:t>
            </a:r>
            <a:r>
              <a:rPr lang="sl-SI" dirty="0">
                <a:solidFill>
                  <a:schemeClr val="tx1"/>
                </a:solidFill>
              </a:rPr>
              <a:t> to </a:t>
            </a:r>
            <a:r>
              <a:rPr lang="sl-SI" dirty="0" err="1">
                <a:solidFill>
                  <a:schemeClr val="tx1"/>
                </a:solidFill>
              </a:rPr>
              <a:t>add</a:t>
            </a:r>
            <a:r>
              <a:rPr lang="sl-SI" dirty="0">
                <a:solidFill>
                  <a:schemeClr val="tx1"/>
                </a:solidFill>
              </a:rPr>
              <a:t> more plot </a:t>
            </a:r>
            <a:r>
              <a:rPr lang="sl-SI" dirty="0" err="1">
                <a:solidFill>
                  <a:schemeClr val="tx1"/>
                </a:solidFill>
              </a:rPr>
              <a:t>numbers</a:t>
            </a:r>
            <a:r>
              <a:rPr lang="sl-SI" dirty="0">
                <a:solidFill>
                  <a:schemeClr val="tx1"/>
                </a:solidFill>
              </a:rPr>
              <a:t> –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for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all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should</a:t>
            </a:r>
            <a:r>
              <a:rPr lang="sl-SI" dirty="0">
                <a:solidFill>
                  <a:schemeClr val="tx1"/>
                </a:solidFill>
              </a:rPr>
              <a:t> be </a:t>
            </a:r>
            <a:r>
              <a:rPr lang="sl-SI" dirty="0" err="1">
                <a:solidFill>
                  <a:schemeClr val="tx1"/>
                </a:solidFill>
              </a:rPr>
              <a:t>added</a:t>
            </a:r>
            <a:r>
              <a:rPr lang="sl-SI" dirty="0">
                <a:solidFill>
                  <a:schemeClr val="tx1"/>
                </a:solidFill>
              </a:rPr>
              <a:t> more map </a:t>
            </a:r>
            <a:r>
              <a:rPr lang="sl-SI" dirty="0" err="1">
                <a:solidFill>
                  <a:schemeClr val="tx1"/>
                </a:solidFill>
              </a:rPr>
              <a:t>pins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but it's all one ad</a:t>
            </a:r>
            <a:r>
              <a:rPr lang="sl-SI" dirty="0">
                <a:solidFill>
                  <a:schemeClr val="tx1"/>
                </a:solidFill>
              </a:rPr>
              <a:t>)</a:t>
            </a:r>
          </a:p>
          <a:p>
            <a:r>
              <a:rPr lang="sl-SI" dirty="0">
                <a:solidFill>
                  <a:schemeClr val="accent2"/>
                </a:solidFill>
              </a:rPr>
              <a:t>4.2.Type </a:t>
            </a:r>
            <a:r>
              <a:rPr lang="sl-SI" dirty="0" err="1">
                <a:solidFill>
                  <a:schemeClr val="accent2"/>
                </a:solidFill>
              </a:rPr>
              <a:t>of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the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land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for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each</a:t>
            </a:r>
            <a:r>
              <a:rPr lang="sl-SI" dirty="0">
                <a:solidFill>
                  <a:schemeClr val="accent2"/>
                </a:solidFill>
              </a:rPr>
              <a:t> Plot </a:t>
            </a:r>
            <a:r>
              <a:rPr lang="sl-SI" dirty="0" err="1">
                <a:solidFill>
                  <a:schemeClr val="accent2"/>
                </a:solidFill>
              </a:rPr>
              <a:t>number</a:t>
            </a:r>
            <a:r>
              <a:rPr lang="sl-SI" dirty="0">
                <a:solidFill>
                  <a:schemeClr val="tx1"/>
                </a:solidFill>
              </a:rPr>
              <a:t>(</a:t>
            </a:r>
            <a:r>
              <a:rPr lang="sl-SI" dirty="0" err="1">
                <a:solidFill>
                  <a:schemeClr val="tx1"/>
                </a:solidFill>
              </a:rPr>
              <a:t>check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box</a:t>
            </a:r>
            <a:r>
              <a:rPr lang="sl-SI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chemeClr val="tx1"/>
                </a:solidFill>
              </a:rPr>
              <a:t>meadow, field, forest, building land, building on land,</a:t>
            </a:r>
            <a:r>
              <a:rPr lang="sl-SI" dirty="0">
                <a:solidFill>
                  <a:schemeClr val="tx1"/>
                </a:solidFill>
              </a:rPr>
              <a:t>garden,</a:t>
            </a:r>
            <a:r>
              <a:rPr lang="en-US" dirty="0">
                <a:solidFill>
                  <a:schemeClr val="tx1"/>
                </a:solidFill>
              </a:rPr>
              <a:t> other</a:t>
            </a:r>
            <a:r>
              <a:rPr lang="sl-SI" dirty="0">
                <a:solidFill>
                  <a:schemeClr val="tx1"/>
                </a:solidFill>
              </a:rPr>
              <a:t>)</a:t>
            </a:r>
          </a:p>
          <a:p>
            <a:r>
              <a:rPr lang="sl-SI" dirty="0">
                <a:solidFill>
                  <a:schemeClr val="accent2"/>
                </a:solidFill>
              </a:rPr>
              <a:t>4.3 on </a:t>
            </a:r>
            <a:r>
              <a:rPr lang="sl-SI" dirty="0" err="1">
                <a:solidFill>
                  <a:schemeClr val="accent2"/>
                </a:solidFill>
              </a:rPr>
              <a:t>lease</a:t>
            </a:r>
            <a:r>
              <a:rPr lang="sl-SI" dirty="0">
                <a:solidFill>
                  <a:schemeClr val="accent2"/>
                </a:solidFill>
              </a:rPr>
              <a:t> YES/NO </a:t>
            </a:r>
            <a:r>
              <a:rPr lang="sl-SI" dirty="0" err="1">
                <a:solidFill>
                  <a:schemeClr val="accent2"/>
                </a:solidFill>
              </a:rPr>
              <a:t>for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each</a:t>
            </a:r>
            <a:r>
              <a:rPr lang="sl-SI" dirty="0">
                <a:solidFill>
                  <a:schemeClr val="accent2"/>
                </a:solidFill>
              </a:rPr>
              <a:t> plot </a:t>
            </a:r>
            <a:r>
              <a:rPr lang="sl-SI" dirty="0" err="1">
                <a:solidFill>
                  <a:schemeClr val="accent2"/>
                </a:solidFill>
              </a:rPr>
              <a:t>number</a:t>
            </a:r>
            <a:endParaRPr lang="sl-SI" dirty="0">
              <a:solidFill>
                <a:schemeClr val="accent2"/>
              </a:solidFill>
            </a:endParaRPr>
          </a:p>
          <a:p>
            <a:r>
              <a:rPr lang="sl-SI" dirty="0">
                <a:solidFill>
                  <a:schemeClr val="accent2"/>
                </a:solidFill>
              </a:rPr>
              <a:t>4.4 </a:t>
            </a:r>
            <a:r>
              <a:rPr lang="sl-SI" dirty="0" err="1">
                <a:solidFill>
                  <a:schemeClr val="accent2"/>
                </a:solidFill>
              </a:rPr>
              <a:t>Share</a:t>
            </a:r>
            <a:r>
              <a:rPr lang="sl-SI" dirty="0">
                <a:solidFill>
                  <a:schemeClr val="accent2"/>
                </a:solidFill>
              </a:rPr>
              <a:t> in real </a:t>
            </a:r>
            <a:r>
              <a:rPr lang="sl-SI" dirty="0" err="1">
                <a:solidFill>
                  <a:schemeClr val="accent2"/>
                </a:solidFill>
              </a:rPr>
              <a:t>estate</a:t>
            </a:r>
            <a:r>
              <a:rPr lang="sl-SI" dirty="0">
                <a:solidFill>
                  <a:schemeClr val="accent2"/>
                </a:solidFill>
              </a:rPr>
              <a:t> in % </a:t>
            </a:r>
            <a:r>
              <a:rPr lang="sl-SI" dirty="0" err="1">
                <a:solidFill>
                  <a:schemeClr val="accent2"/>
                </a:solidFill>
              </a:rPr>
              <a:t>for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each</a:t>
            </a:r>
            <a:r>
              <a:rPr lang="sl-SI" dirty="0">
                <a:solidFill>
                  <a:schemeClr val="accent2"/>
                </a:solidFill>
              </a:rPr>
              <a:t> plot </a:t>
            </a:r>
            <a:r>
              <a:rPr lang="sl-SI" dirty="0" err="1">
                <a:solidFill>
                  <a:schemeClr val="accent2"/>
                </a:solidFill>
              </a:rPr>
              <a:t>number</a:t>
            </a:r>
            <a:endParaRPr lang="sl-SI" dirty="0">
              <a:solidFill>
                <a:schemeClr val="accent2"/>
              </a:solidFill>
            </a:endParaRPr>
          </a:p>
          <a:p>
            <a:r>
              <a:rPr lang="sl-SI" dirty="0">
                <a:solidFill>
                  <a:schemeClr val="accent2"/>
                </a:solidFill>
              </a:rPr>
              <a:t>4.5.Size in m2 </a:t>
            </a:r>
            <a:r>
              <a:rPr lang="sl-SI" dirty="0" err="1">
                <a:solidFill>
                  <a:schemeClr val="accent2"/>
                </a:solidFill>
              </a:rPr>
              <a:t>for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each</a:t>
            </a:r>
            <a:r>
              <a:rPr lang="sl-SI" dirty="0">
                <a:solidFill>
                  <a:schemeClr val="accent2"/>
                </a:solidFill>
              </a:rPr>
              <a:t> plot </a:t>
            </a:r>
            <a:r>
              <a:rPr lang="sl-SI" dirty="0" err="1">
                <a:solidFill>
                  <a:schemeClr val="accent2"/>
                </a:solidFill>
              </a:rPr>
              <a:t>number</a:t>
            </a:r>
            <a:endParaRPr lang="sl-SI" dirty="0">
              <a:solidFill>
                <a:schemeClr val="accent2"/>
              </a:solidFill>
            </a:endParaRPr>
          </a:p>
          <a:p>
            <a:r>
              <a:rPr lang="sl-SI" dirty="0">
                <a:solidFill>
                  <a:schemeClr val="tx1"/>
                </a:solidFill>
              </a:rPr>
              <a:t>5. </a:t>
            </a:r>
            <a:r>
              <a:rPr lang="sl-SI" dirty="0" err="1">
                <a:solidFill>
                  <a:schemeClr val="tx1"/>
                </a:solidFill>
              </a:rPr>
              <a:t>package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sale</a:t>
            </a:r>
            <a:r>
              <a:rPr lang="sl-SI" dirty="0">
                <a:solidFill>
                  <a:schemeClr val="tx1"/>
                </a:solidFill>
              </a:rPr>
              <a:t> YES/NO       </a:t>
            </a:r>
            <a:r>
              <a:rPr lang="sl-SI" dirty="0" err="1">
                <a:solidFill>
                  <a:schemeClr val="tx1"/>
                </a:solidFill>
              </a:rPr>
              <a:t>if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they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choose</a:t>
            </a:r>
            <a:r>
              <a:rPr lang="sl-SI" dirty="0">
                <a:solidFill>
                  <a:schemeClr val="tx1"/>
                </a:solidFill>
              </a:rPr>
              <a:t> NO </a:t>
            </a:r>
            <a:r>
              <a:rPr lang="sl-SI" dirty="0" err="1">
                <a:solidFill>
                  <a:schemeClr val="tx1"/>
                </a:solidFill>
              </a:rPr>
              <a:t>then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Price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need</a:t>
            </a:r>
            <a:r>
              <a:rPr lang="sl-SI" dirty="0">
                <a:solidFill>
                  <a:schemeClr val="tx1"/>
                </a:solidFill>
              </a:rPr>
              <a:t> to be </a:t>
            </a:r>
            <a:r>
              <a:rPr lang="sl-SI" dirty="0" err="1">
                <a:solidFill>
                  <a:schemeClr val="tx1"/>
                </a:solidFill>
              </a:rPr>
              <a:t>able</a:t>
            </a:r>
            <a:r>
              <a:rPr lang="sl-SI" dirty="0">
                <a:solidFill>
                  <a:schemeClr val="tx1"/>
                </a:solidFill>
              </a:rPr>
              <a:t> to </a:t>
            </a:r>
            <a:r>
              <a:rPr lang="sl-SI" dirty="0" err="1">
                <a:solidFill>
                  <a:schemeClr val="tx1"/>
                </a:solidFill>
              </a:rPr>
              <a:t>add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for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each</a:t>
            </a:r>
            <a:r>
              <a:rPr lang="sl-SI" dirty="0">
                <a:solidFill>
                  <a:schemeClr val="tx1"/>
                </a:solidFill>
              </a:rPr>
              <a:t> Plot </a:t>
            </a:r>
            <a:r>
              <a:rPr lang="sl-SI" dirty="0" err="1">
                <a:solidFill>
                  <a:schemeClr val="tx1"/>
                </a:solidFill>
              </a:rPr>
              <a:t>number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if</a:t>
            </a:r>
            <a:r>
              <a:rPr lang="sl-SI" dirty="0">
                <a:solidFill>
                  <a:schemeClr val="tx1"/>
                </a:solidFill>
              </a:rPr>
              <a:t> YES </a:t>
            </a:r>
            <a:r>
              <a:rPr lang="sl-SI" dirty="0" err="1">
                <a:solidFill>
                  <a:schemeClr val="tx1"/>
                </a:solidFill>
              </a:rPr>
              <a:t>then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will</a:t>
            </a:r>
            <a:r>
              <a:rPr lang="sl-SI" dirty="0">
                <a:solidFill>
                  <a:schemeClr val="tx1"/>
                </a:solidFill>
              </a:rPr>
              <a:t> be </a:t>
            </a:r>
            <a:r>
              <a:rPr lang="sl-SI" dirty="0" err="1">
                <a:solidFill>
                  <a:schemeClr val="tx1"/>
                </a:solidFill>
              </a:rPr>
              <a:t>just</a:t>
            </a:r>
            <a:r>
              <a:rPr lang="sl-SI" dirty="0">
                <a:solidFill>
                  <a:schemeClr val="tx1"/>
                </a:solidFill>
              </a:rPr>
              <a:t> one </a:t>
            </a:r>
            <a:r>
              <a:rPr lang="sl-SI" dirty="0" err="1">
                <a:solidFill>
                  <a:schemeClr val="tx1"/>
                </a:solidFill>
              </a:rPr>
              <a:t>price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>
                <a:solidFill>
                  <a:schemeClr val="tx1"/>
                </a:solidFill>
              </a:rPr>
              <a:t>6.Price / </a:t>
            </a:r>
            <a:r>
              <a:rPr lang="sl-SI" dirty="0" err="1">
                <a:solidFill>
                  <a:schemeClr val="tx1"/>
                </a:solidFill>
              </a:rPr>
              <a:t>Price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for</a:t>
            </a:r>
            <a:r>
              <a:rPr lang="sl-SI" dirty="0">
                <a:solidFill>
                  <a:schemeClr val="tx1"/>
                </a:solidFill>
              </a:rPr>
              <a:t> m2</a:t>
            </a:r>
          </a:p>
          <a:p>
            <a:r>
              <a:rPr lang="sl-SI" dirty="0">
                <a:solidFill>
                  <a:schemeClr val="tx1"/>
                </a:solidFill>
              </a:rPr>
              <a:t>7.Notes</a:t>
            </a:r>
          </a:p>
          <a:p>
            <a:r>
              <a:rPr lang="sl-SI" dirty="0">
                <a:solidFill>
                  <a:schemeClr val="tx1"/>
                </a:solidFill>
              </a:rPr>
              <a:t>8.Location ( </a:t>
            </a:r>
            <a:r>
              <a:rPr lang="sl-SI" dirty="0" err="1">
                <a:solidFill>
                  <a:schemeClr val="tx1"/>
                </a:solidFill>
              </a:rPr>
              <a:t>pin</a:t>
            </a:r>
            <a:r>
              <a:rPr lang="sl-SI" dirty="0">
                <a:solidFill>
                  <a:schemeClr val="tx1"/>
                </a:solidFill>
              </a:rPr>
              <a:t> on map/ </a:t>
            </a:r>
            <a:r>
              <a:rPr lang="sl-SI" dirty="0" err="1">
                <a:solidFill>
                  <a:schemeClr val="tx1"/>
                </a:solidFill>
              </a:rPr>
              <a:t>address</a:t>
            </a:r>
            <a:r>
              <a:rPr lang="sl-SI" dirty="0">
                <a:solidFill>
                  <a:schemeClr val="tx1"/>
                </a:solidFill>
              </a:rPr>
              <a:t>/ </a:t>
            </a:r>
            <a:r>
              <a:rPr lang="sl-SI" dirty="0" err="1">
                <a:solidFill>
                  <a:schemeClr val="tx1"/>
                </a:solidFill>
              </a:rPr>
              <a:t>cordinates</a:t>
            </a:r>
            <a:r>
              <a:rPr lang="sl-SI" dirty="0">
                <a:solidFill>
                  <a:schemeClr val="tx1"/>
                </a:solidFill>
              </a:rPr>
              <a:t>) (</a:t>
            </a:r>
            <a:r>
              <a:rPr lang="sl-SI" dirty="0" err="1">
                <a:solidFill>
                  <a:schemeClr val="tx1"/>
                </a:solidFill>
              </a:rPr>
              <a:t>possible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all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three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options</a:t>
            </a:r>
            <a:r>
              <a:rPr lang="sl-SI" dirty="0">
                <a:solidFill>
                  <a:schemeClr val="tx1"/>
                </a:solidFill>
              </a:rPr>
              <a:t>)</a:t>
            </a:r>
          </a:p>
          <a:p>
            <a:r>
              <a:rPr lang="sl-SI" dirty="0">
                <a:solidFill>
                  <a:schemeClr val="tx1"/>
                </a:solidFill>
              </a:rPr>
              <a:t>9.Details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owner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>
                <a:solidFill>
                  <a:schemeClr val="tx1"/>
                </a:solidFill>
              </a:rPr>
              <a:t>11.Date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publication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>
                <a:solidFill>
                  <a:schemeClr val="tx1"/>
                </a:solidFill>
              </a:rPr>
              <a:t>12.Date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expiration</a:t>
            </a:r>
            <a:r>
              <a:rPr lang="sl-SI" dirty="0">
                <a:solidFill>
                  <a:schemeClr val="tx1"/>
                </a:solidFill>
              </a:rPr>
              <a:t> (</a:t>
            </a:r>
            <a:r>
              <a:rPr lang="sl-SI" dirty="0" err="1">
                <a:solidFill>
                  <a:schemeClr val="tx1"/>
                </a:solidFill>
              </a:rPr>
              <a:t>with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next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day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need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ads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automaticly</a:t>
            </a:r>
            <a:r>
              <a:rPr lang="sl-SI" dirty="0">
                <a:solidFill>
                  <a:schemeClr val="tx1"/>
                </a:solidFill>
              </a:rPr>
              <a:t> be </a:t>
            </a:r>
            <a:r>
              <a:rPr lang="sl-SI" dirty="0" err="1">
                <a:solidFill>
                  <a:schemeClr val="tx1"/>
                </a:solidFill>
              </a:rPr>
              <a:t>removed</a:t>
            </a:r>
            <a:r>
              <a:rPr lang="sl-SI" dirty="0">
                <a:solidFill>
                  <a:schemeClr val="tx1"/>
                </a:solidFill>
              </a:rPr>
              <a:t>)</a:t>
            </a:r>
          </a:p>
          <a:p>
            <a:r>
              <a:rPr lang="sl-SI" dirty="0">
                <a:solidFill>
                  <a:schemeClr val="tx1"/>
                </a:solidFill>
              </a:rPr>
              <a:t>13.BUY/RENT</a:t>
            </a:r>
          </a:p>
          <a:p>
            <a:r>
              <a:rPr lang="sl-SI" dirty="0">
                <a:solidFill>
                  <a:srgbClr val="FF0000"/>
                </a:solidFill>
              </a:rPr>
              <a:t>TYPE OF BUILDING ( </a:t>
            </a:r>
            <a:r>
              <a:rPr lang="sl-SI" dirty="0" err="1">
                <a:solidFill>
                  <a:srgbClr val="FF0000"/>
                </a:solidFill>
              </a:rPr>
              <a:t>apartment</a:t>
            </a:r>
            <a:r>
              <a:rPr lang="sl-SI" dirty="0">
                <a:solidFill>
                  <a:srgbClr val="FF0000"/>
                </a:solidFill>
              </a:rPr>
              <a:t>/</a:t>
            </a:r>
            <a:r>
              <a:rPr lang="sl-SI" dirty="0" err="1">
                <a:solidFill>
                  <a:srgbClr val="FF0000"/>
                </a:solidFill>
              </a:rPr>
              <a:t>house</a:t>
            </a:r>
            <a:r>
              <a:rPr lang="sl-SI" dirty="0">
                <a:solidFill>
                  <a:srgbClr val="FF0000"/>
                </a:solidFill>
              </a:rPr>
              <a:t>/weekend </a:t>
            </a:r>
            <a:r>
              <a:rPr lang="sl-SI" dirty="0" err="1">
                <a:solidFill>
                  <a:srgbClr val="FF0000"/>
                </a:solidFill>
              </a:rPr>
              <a:t>house</a:t>
            </a:r>
            <a:r>
              <a:rPr lang="sl-SI" dirty="0">
                <a:solidFill>
                  <a:srgbClr val="FF0000"/>
                </a:solidFill>
              </a:rPr>
              <a:t>/ farm/ </a:t>
            </a:r>
            <a:r>
              <a:rPr lang="sl-SI" dirty="0" err="1">
                <a:solidFill>
                  <a:srgbClr val="FF0000"/>
                </a:solidFill>
              </a:rPr>
              <a:t>office</a:t>
            </a:r>
            <a:r>
              <a:rPr lang="sl-SI" dirty="0">
                <a:solidFill>
                  <a:srgbClr val="FF0000"/>
                </a:solidFill>
              </a:rPr>
              <a:t>/ </a:t>
            </a:r>
            <a:r>
              <a:rPr lang="sl-SI" dirty="0" err="1">
                <a:solidFill>
                  <a:srgbClr val="FF0000"/>
                </a:solidFill>
              </a:rPr>
              <a:t>warehouse</a:t>
            </a:r>
            <a:r>
              <a:rPr lang="sl-SI" dirty="0">
                <a:solidFill>
                  <a:srgbClr val="FF0000"/>
                </a:solidFill>
              </a:rPr>
              <a:t>/</a:t>
            </a:r>
            <a:r>
              <a:rPr lang="sl-SI" dirty="0" err="1">
                <a:solidFill>
                  <a:srgbClr val="FF0000"/>
                </a:solidFill>
              </a:rPr>
              <a:t>garage</a:t>
            </a:r>
            <a:r>
              <a:rPr lang="sl-SI" dirty="0">
                <a:solidFill>
                  <a:srgbClr val="FF0000"/>
                </a:solidFill>
              </a:rPr>
              <a:t>/</a:t>
            </a:r>
            <a:r>
              <a:rPr lang="sl-SI" dirty="0" err="1">
                <a:solidFill>
                  <a:srgbClr val="FF0000"/>
                </a:solidFill>
              </a:rPr>
              <a:t>other</a:t>
            </a:r>
            <a:r>
              <a:rPr lang="sl-SI" dirty="0">
                <a:solidFill>
                  <a:srgbClr val="FF0000"/>
                </a:solidFill>
              </a:rPr>
              <a:t>)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>
                <a:solidFill>
                  <a:schemeClr val="tx1"/>
                </a:solidFill>
              </a:rPr>
              <a:t>13.LINK : Place </a:t>
            </a:r>
            <a:r>
              <a:rPr lang="sl-SI" dirty="0" err="1">
                <a:solidFill>
                  <a:schemeClr val="tx1"/>
                </a:solidFill>
              </a:rPr>
              <a:t>where</a:t>
            </a:r>
            <a:r>
              <a:rPr lang="sl-SI" dirty="0">
                <a:solidFill>
                  <a:schemeClr val="tx1"/>
                </a:solidFill>
              </a:rPr>
              <a:t> I </a:t>
            </a:r>
            <a:r>
              <a:rPr lang="sl-SI" dirty="0" err="1">
                <a:solidFill>
                  <a:schemeClr val="tx1"/>
                </a:solidFill>
              </a:rPr>
              <a:t>can</a:t>
            </a:r>
            <a:r>
              <a:rPr lang="sl-SI" dirty="0">
                <a:solidFill>
                  <a:schemeClr val="tx1"/>
                </a:solidFill>
              </a:rPr>
              <a:t> paste </a:t>
            </a:r>
            <a:r>
              <a:rPr lang="sl-SI" dirty="0" err="1">
                <a:solidFill>
                  <a:schemeClr val="tx1"/>
                </a:solidFill>
              </a:rPr>
              <a:t>direct</a:t>
            </a:r>
            <a:r>
              <a:rPr lang="sl-SI" dirty="0">
                <a:solidFill>
                  <a:schemeClr val="tx1"/>
                </a:solidFill>
              </a:rPr>
              <a:t> link to </a:t>
            </a:r>
            <a:r>
              <a:rPr lang="sl-SI" dirty="0" err="1">
                <a:solidFill>
                  <a:schemeClr val="tx1"/>
                </a:solidFill>
              </a:rPr>
              <a:t>this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sale</a:t>
            </a:r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rgbClr val="00B0F0"/>
              </a:solidFill>
            </a:endParaRPr>
          </a:p>
          <a:p>
            <a:endParaRPr lang="sl-SI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sl-SI" dirty="0">
              <a:solidFill>
                <a:srgbClr val="00B0F0"/>
              </a:solidFill>
            </a:endParaRPr>
          </a:p>
          <a:p>
            <a:endParaRPr lang="sl-SI" dirty="0">
              <a:solidFill>
                <a:srgbClr val="00B0F0"/>
              </a:solidFill>
            </a:endParaRPr>
          </a:p>
          <a:p>
            <a:endParaRPr lang="sl-SI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92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2543-D3AC-5B0B-7612-54C651DDC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6023BB-51D0-39FE-5117-A7F28674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Auction</a:t>
            </a:r>
            <a:r>
              <a:rPr lang="sl-SI" dirty="0"/>
              <a:t> </a:t>
            </a:r>
            <a:r>
              <a:rPr lang="sl-SI" dirty="0" err="1"/>
              <a:t>Ads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4A329F6-C1C6-2996-C276-C75236F0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7" y="1408471"/>
            <a:ext cx="11606983" cy="5449529"/>
          </a:xfrm>
        </p:spPr>
        <p:txBody>
          <a:bodyPr>
            <a:normAutofit fontScale="47500" lnSpcReduction="20000"/>
          </a:bodyPr>
          <a:lstStyle/>
          <a:p>
            <a:r>
              <a:rPr lang="sl-SI" dirty="0">
                <a:solidFill>
                  <a:schemeClr val="tx1"/>
                </a:solidFill>
              </a:rPr>
              <a:t>1.Name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the</a:t>
            </a:r>
            <a:r>
              <a:rPr lang="sl-SI" dirty="0">
                <a:solidFill>
                  <a:schemeClr val="tx1"/>
                </a:solidFill>
              </a:rPr>
              <a:t> ad</a:t>
            </a:r>
          </a:p>
          <a:p>
            <a:r>
              <a:rPr lang="sl-SI" dirty="0">
                <a:solidFill>
                  <a:schemeClr val="tx1"/>
                </a:solidFill>
              </a:rPr>
              <a:t>2. administrative </a:t>
            </a:r>
            <a:r>
              <a:rPr lang="sl-SI" dirty="0" err="1">
                <a:solidFill>
                  <a:schemeClr val="tx1"/>
                </a:solidFill>
              </a:rPr>
              <a:t>unit</a:t>
            </a:r>
            <a:r>
              <a:rPr lang="sl-SI" dirty="0">
                <a:solidFill>
                  <a:schemeClr val="tx1"/>
                </a:solidFill>
              </a:rPr>
              <a:t> - in </a:t>
            </a:r>
            <a:r>
              <a:rPr lang="sl-SI" dirty="0" err="1">
                <a:solidFill>
                  <a:schemeClr val="tx1"/>
                </a:solidFill>
              </a:rPr>
              <a:t>attacment</a:t>
            </a:r>
            <a:r>
              <a:rPr lang="sl-SI" dirty="0">
                <a:solidFill>
                  <a:schemeClr val="tx1"/>
                </a:solidFill>
              </a:rPr>
              <a:t> i </a:t>
            </a:r>
            <a:r>
              <a:rPr lang="sl-SI" dirty="0" err="1">
                <a:solidFill>
                  <a:schemeClr val="tx1"/>
                </a:solidFill>
              </a:rPr>
              <a:t>will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send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you</a:t>
            </a:r>
            <a:r>
              <a:rPr lang="sl-SI" dirty="0">
                <a:solidFill>
                  <a:schemeClr val="tx1"/>
                </a:solidFill>
              </a:rPr>
              <a:t> list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all</a:t>
            </a:r>
            <a:r>
              <a:rPr lang="sl-SI" dirty="0">
                <a:solidFill>
                  <a:schemeClr val="tx1"/>
                </a:solidFill>
              </a:rPr>
              <a:t> administrative </a:t>
            </a:r>
            <a:r>
              <a:rPr lang="sl-SI" dirty="0" err="1">
                <a:solidFill>
                  <a:schemeClr val="tx1"/>
                </a:solidFill>
              </a:rPr>
              <a:t>unit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if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you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can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implement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this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document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will</a:t>
            </a:r>
            <a:r>
              <a:rPr lang="sl-SI" dirty="0">
                <a:solidFill>
                  <a:schemeClr val="tx1"/>
                </a:solidFill>
              </a:rPr>
              <a:t> be </a:t>
            </a:r>
            <a:r>
              <a:rPr lang="sl-SI" dirty="0" err="1">
                <a:solidFill>
                  <a:schemeClr val="tx1"/>
                </a:solidFill>
              </a:rPr>
              <a:t>great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>
                <a:solidFill>
                  <a:schemeClr val="tx1"/>
                </a:solidFill>
              </a:rPr>
              <a:t>3. </a:t>
            </a:r>
            <a:r>
              <a:rPr lang="sl-SI" dirty="0" err="1">
                <a:solidFill>
                  <a:schemeClr val="tx1"/>
                </a:solidFill>
              </a:rPr>
              <a:t>cadastral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number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name – in </a:t>
            </a:r>
            <a:r>
              <a:rPr lang="sl-SI" dirty="0" err="1">
                <a:solidFill>
                  <a:schemeClr val="tx1"/>
                </a:solidFill>
              </a:rPr>
              <a:t>attacment</a:t>
            </a:r>
            <a:r>
              <a:rPr lang="sl-SI" dirty="0">
                <a:solidFill>
                  <a:schemeClr val="tx1"/>
                </a:solidFill>
              </a:rPr>
              <a:t> i </a:t>
            </a:r>
            <a:r>
              <a:rPr lang="sl-SI" dirty="0" err="1">
                <a:solidFill>
                  <a:schemeClr val="tx1"/>
                </a:solidFill>
              </a:rPr>
              <a:t>will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send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you</a:t>
            </a:r>
            <a:r>
              <a:rPr lang="sl-SI" dirty="0">
                <a:solidFill>
                  <a:schemeClr val="tx1"/>
                </a:solidFill>
              </a:rPr>
              <a:t> list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all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cadastral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number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if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you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can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implement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this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document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will</a:t>
            </a:r>
            <a:r>
              <a:rPr lang="sl-SI" dirty="0">
                <a:solidFill>
                  <a:schemeClr val="tx1"/>
                </a:solidFill>
              </a:rPr>
              <a:t> be </a:t>
            </a:r>
            <a:r>
              <a:rPr lang="sl-SI" dirty="0" err="1">
                <a:solidFill>
                  <a:schemeClr val="tx1"/>
                </a:solidFill>
              </a:rPr>
              <a:t>great</a:t>
            </a:r>
            <a:r>
              <a:rPr lang="sl-SI" dirty="0">
                <a:solidFill>
                  <a:schemeClr val="tx1"/>
                </a:solidFill>
              </a:rPr>
              <a:t>. (</a:t>
            </a:r>
            <a:r>
              <a:rPr lang="sl-SI" dirty="0" err="1">
                <a:solidFill>
                  <a:schemeClr val="tx1"/>
                </a:solidFill>
              </a:rPr>
              <a:t>for</a:t>
            </a:r>
            <a:r>
              <a:rPr lang="sl-SI" dirty="0">
                <a:solidFill>
                  <a:schemeClr val="tx1"/>
                </a:solidFill>
              </a:rPr>
              <a:t> ad </a:t>
            </a:r>
            <a:r>
              <a:rPr lang="sl-SI" dirty="0" err="1">
                <a:solidFill>
                  <a:schemeClr val="tx1"/>
                </a:solidFill>
              </a:rPr>
              <a:t>need</a:t>
            </a:r>
            <a:r>
              <a:rPr lang="sl-SI" dirty="0">
                <a:solidFill>
                  <a:schemeClr val="tx1"/>
                </a:solidFill>
              </a:rPr>
              <a:t> to be </a:t>
            </a:r>
            <a:r>
              <a:rPr lang="sl-SI" dirty="0" err="1">
                <a:solidFill>
                  <a:schemeClr val="tx1"/>
                </a:solidFill>
              </a:rPr>
              <a:t>possible</a:t>
            </a:r>
            <a:r>
              <a:rPr lang="sl-SI" dirty="0">
                <a:solidFill>
                  <a:schemeClr val="tx1"/>
                </a:solidFill>
              </a:rPr>
              <a:t> to </a:t>
            </a:r>
            <a:r>
              <a:rPr lang="sl-SI" dirty="0" err="1">
                <a:solidFill>
                  <a:schemeClr val="tx1"/>
                </a:solidFill>
              </a:rPr>
              <a:t>add</a:t>
            </a:r>
            <a:r>
              <a:rPr lang="sl-SI" dirty="0">
                <a:solidFill>
                  <a:schemeClr val="tx1"/>
                </a:solidFill>
              </a:rPr>
              <a:t> more </a:t>
            </a:r>
            <a:r>
              <a:rPr lang="sl-SI" dirty="0" err="1">
                <a:solidFill>
                  <a:schemeClr val="tx1"/>
                </a:solidFill>
              </a:rPr>
              <a:t>cadastral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number</a:t>
            </a:r>
            <a:r>
              <a:rPr lang="sl-SI" dirty="0">
                <a:solidFill>
                  <a:schemeClr val="tx1"/>
                </a:solidFill>
              </a:rPr>
              <a:t> in one ad)</a:t>
            </a:r>
          </a:p>
          <a:p>
            <a:r>
              <a:rPr lang="sl-SI" dirty="0">
                <a:solidFill>
                  <a:schemeClr val="tx1"/>
                </a:solidFill>
              </a:rPr>
              <a:t>4.Region (</a:t>
            </a:r>
            <a:r>
              <a:rPr lang="sl-SI" dirty="0" err="1">
                <a:solidFill>
                  <a:srgbClr val="FF0000"/>
                </a:solidFill>
              </a:rPr>
              <a:t>here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will</a:t>
            </a:r>
            <a:r>
              <a:rPr lang="sl-SI" dirty="0">
                <a:solidFill>
                  <a:srgbClr val="FF0000"/>
                </a:solidFill>
              </a:rPr>
              <a:t> be 6options :1, Osrednjeslovenska, 2.Gorenjska,3. Goriška z obalno kraško, 4. Podravska in </a:t>
            </a:r>
            <a:r>
              <a:rPr lang="sl-SI" dirty="0" err="1">
                <a:solidFill>
                  <a:srgbClr val="FF0000"/>
                </a:solidFill>
              </a:rPr>
              <a:t>pomurje</a:t>
            </a:r>
            <a:r>
              <a:rPr lang="sl-SI" dirty="0">
                <a:solidFill>
                  <a:srgbClr val="FF0000"/>
                </a:solidFill>
              </a:rPr>
              <a:t>, 5. JZ Slovenija s primorsko-notranjsko, 6.Posavska,Zasavska,Savinjska in Koroška)</a:t>
            </a:r>
            <a:endParaRPr lang="sl-SI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l-SI" dirty="0">
                <a:solidFill>
                  <a:schemeClr val="accent2"/>
                </a:solidFill>
              </a:rPr>
              <a:t>4.1Plot </a:t>
            </a:r>
            <a:r>
              <a:rPr lang="sl-SI" dirty="0" err="1">
                <a:solidFill>
                  <a:schemeClr val="accent2"/>
                </a:solidFill>
              </a:rPr>
              <a:t>number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>
                <a:solidFill>
                  <a:schemeClr val="tx1"/>
                </a:solidFill>
              </a:rPr>
              <a:t>( </a:t>
            </a:r>
            <a:r>
              <a:rPr lang="sl-SI" dirty="0" err="1">
                <a:solidFill>
                  <a:schemeClr val="tx1"/>
                </a:solidFill>
              </a:rPr>
              <a:t>here</a:t>
            </a:r>
            <a:r>
              <a:rPr lang="sl-SI" dirty="0">
                <a:solidFill>
                  <a:schemeClr val="tx1"/>
                </a:solidFill>
              </a:rPr>
              <a:t> is </a:t>
            </a:r>
            <a:r>
              <a:rPr lang="sl-SI" dirty="0" err="1">
                <a:solidFill>
                  <a:schemeClr val="tx1"/>
                </a:solidFill>
              </a:rPr>
              <a:t>possible</a:t>
            </a:r>
            <a:r>
              <a:rPr lang="sl-SI" dirty="0">
                <a:solidFill>
                  <a:schemeClr val="tx1"/>
                </a:solidFill>
              </a:rPr>
              <a:t> to </a:t>
            </a:r>
            <a:r>
              <a:rPr lang="sl-SI" dirty="0" err="1">
                <a:solidFill>
                  <a:schemeClr val="tx1"/>
                </a:solidFill>
              </a:rPr>
              <a:t>add</a:t>
            </a:r>
            <a:r>
              <a:rPr lang="sl-SI" dirty="0">
                <a:solidFill>
                  <a:schemeClr val="tx1"/>
                </a:solidFill>
              </a:rPr>
              <a:t> more plot </a:t>
            </a:r>
            <a:r>
              <a:rPr lang="sl-SI" dirty="0" err="1">
                <a:solidFill>
                  <a:schemeClr val="tx1"/>
                </a:solidFill>
              </a:rPr>
              <a:t>numbers</a:t>
            </a:r>
            <a:r>
              <a:rPr lang="sl-SI" dirty="0">
                <a:solidFill>
                  <a:schemeClr val="tx1"/>
                </a:solidFill>
              </a:rPr>
              <a:t> –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for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all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should</a:t>
            </a:r>
            <a:r>
              <a:rPr lang="sl-SI" dirty="0">
                <a:solidFill>
                  <a:schemeClr val="tx1"/>
                </a:solidFill>
              </a:rPr>
              <a:t> be </a:t>
            </a:r>
            <a:r>
              <a:rPr lang="sl-SI" dirty="0" err="1">
                <a:solidFill>
                  <a:schemeClr val="tx1"/>
                </a:solidFill>
              </a:rPr>
              <a:t>added</a:t>
            </a:r>
            <a:r>
              <a:rPr lang="sl-SI" dirty="0">
                <a:solidFill>
                  <a:schemeClr val="tx1"/>
                </a:solidFill>
              </a:rPr>
              <a:t> more map </a:t>
            </a:r>
            <a:r>
              <a:rPr lang="sl-SI" dirty="0" err="1">
                <a:solidFill>
                  <a:schemeClr val="tx1"/>
                </a:solidFill>
              </a:rPr>
              <a:t>pins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but it's all one ad</a:t>
            </a:r>
            <a:r>
              <a:rPr lang="sl-SI" dirty="0">
                <a:solidFill>
                  <a:schemeClr val="tx1"/>
                </a:solidFill>
              </a:rPr>
              <a:t>) </a:t>
            </a:r>
          </a:p>
          <a:p>
            <a:r>
              <a:rPr lang="sl-SI" dirty="0">
                <a:solidFill>
                  <a:schemeClr val="accent2"/>
                </a:solidFill>
              </a:rPr>
              <a:t>4.2Type </a:t>
            </a:r>
            <a:r>
              <a:rPr lang="sl-SI" dirty="0" err="1">
                <a:solidFill>
                  <a:schemeClr val="accent2"/>
                </a:solidFill>
              </a:rPr>
              <a:t>of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auction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subject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for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each</a:t>
            </a:r>
            <a:r>
              <a:rPr lang="sl-SI" dirty="0">
                <a:solidFill>
                  <a:schemeClr val="accent2"/>
                </a:solidFill>
              </a:rPr>
              <a:t> Plot </a:t>
            </a:r>
            <a:r>
              <a:rPr lang="sl-SI" dirty="0" err="1">
                <a:solidFill>
                  <a:schemeClr val="accent2"/>
                </a:solidFill>
              </a:rPr>
              <a:t>number</a:t>
            </a:r>
            <a:r>
              <a:rPr lang="sl-SI" dirty="0">
                <a:solidFill>
                  <a:schemeClr val="tx1"/>
                </a:solidFill>
              </a:rPr>
              <a:t>(</a:t>
            </a:r>
            <a:r>
              <a:rPr lang="sl-SI" dirty="0" err="1">
                <a:solidFill>
                  <a:schemeClr val="tx1"/>
                </a:solidFill>
              </a:rPr>
              <a:t>check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box</a:t>
            </a:r>
            <a:r>
              <a:rPr lang="sl-SI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chemeClr val="tx1"/>
                </a:solidFill>
              </a:rPr>
              <a:t>meadow, field, forest, building land, building on land,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building,garden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apartment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commercial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property</a:t>
            </a:r>
            <a:r>
              <a:rPr lang="sl-SI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other</a:t>
            </a:r>
            <a:r>
              <a:rPr lang="sl-SI" dirty="0">
                <a:solidFill>
                  <a:schemeClr val="tx1"/>
                </a:solidFill>
              </a:rPr>
              <a:t>) </a:t>
            </a:r>
          </a:p>
          <a:p>
            <a:r>
              <a:rPr lang="sl-SI" dirty="0">
                <a:solidFill>
                  <a:schemeClr val="accent2"/>
                </a:solidFill>
              </a:rPr>
              <a:t>4.3. </a:t>
            </a:r>
            <a:r>
              <a:rPr lang="sl-SI" dirty="0" err="1">
                <a:solidFill>
                  <a:schemeClr val="accent2"/>
                </a:solidFill>
              </a:rPr>
              <a:t>Share</a:t>
            </a:r>
            <a:r>
              <a:rPr lang="sl-SI" dirty="0">
                <a:solidFill>
                  <a:schemeClr val="accent2"/>
                </a:solidFill>
              </a:rPr>
              <a:t> in real </a:t>
            </a:r>
            <a:r>
              <a:rPr lang="sl-SI" dirty="0" err="1">
                <a:solidFill>
                  <a:schemeClr val="accent2"/>
                </a:solidFill>
              </a:rPr>
              <a:t>estate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for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each</a:t>
            </a:r>
            <a:r>
              <a:rPr lang="sl-SI" dirty="0">
                <a:solidFill>
                  <a:schemeClr val="accent2"/>
                </a:solidFill>
              </a:rPr>
              <a:t> plot </a:t>
            </a:r>
            <a:r>
              <a:rPr lang="sl-SI" dirty="0" err="1">
                <a:solidFill>
                  <a:schemeClr val="accent2"/>
                </a:solidFill>
              </a:rPr>
              <a:t>nimber</a:t>
            </a:r>
            <a:endParaRPr lang="sl-SI" dirty="0">
              <a:solidFill>
                <a:schemeClr val="accent2"/>
              </a:solidFill>
            </a:endParaRPr>
          </a:p>
          <a:p>
            <a:r>
              <a:rPr lang="sl-SI" dirty="0">
                <a:solidFill>
                  <a:schemeClr val="accent2"/>
                </a:solidFill>
              </a:rPr>
              <a:t>4.4 </a:t>
            </a:r>
            <a:r>
              <a:rPr lang="sl-SI" dirty="0" err="1">
                <a:solidFill>
                  <a:schemeClr val="accent2"/>
                </a:solidFill>
              </a:rPr>
              <a:t>Size</a:t>
            </a:r>
            <a:r>
              <a:rPr lang="sl-SI" dirty="0">
                <a:solidFill>
                  <a:schemeClr val="accent2"/>
                </a:solidFill>
              </a:rPr>
              <a:t> in m2 </a:t>
            </a:r>
            <a:r>
              <a:rPr lang="sl-SI" dirty="0" err="1">
                <a:solidFill>
                  <a:schemeClr val="accent2"/>
                </a:solidFill>
              </a:rPr>
              <a:t>for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each</a:t>
            </a:r>
            <a:r>
              <a:rPr lang="sl-SI" dirty="0">
                <a:solidFill>
                  <a:schemeClr val="accent2"/>
                </a:solidFill>
              </a:rPr>
              <a:t> plot </a:t>
            </a:r>
            <a:r>
              <a:rPr lang="sl-SI" dirty="0" err="1">
                <a:solidFill>
                  <a:schemeClr val="accent2"/>
                </a:solidFill>
              </a:rPr>
              <a:t>number</a:t>
            </a:r>
            <a:endParaRPr lang="sl-SI" dirty="0">
              <a:solidFill>
                <a:schemeClr val="accent2"/>
              </a:solidFill>
            </a:endParaRPr>
          </a:p>
          <a:p>
            <a:r>
              <a:rPr lang="sl-SI" dirty="0" err="1">
                <a:solidFill>
                  <a:schemeClr val="tx1"/>
                </a:solidFill>
              </a:rPr>
              <a:t>package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sale</a:t>
            </a:r>
            <a:r>
              <a:rPr lang="sl-SI" dirty="0">
                <a:solidFill>
                  <a:schemeClr val="tx1"/>
                </a:solidFill>
              </a:rPr>
              <a:t> YES/NO </a:t>
            </a:r>
          </a:p>
          <a:p>
            <a:r>
              <a:rPr lang="sl-SI" dirty="0" err="1">
                <a:solidFill>
                  <a:schemeClr val="tx1"/>
                </a:solidFill>
              </a:rPr>
              <a:t>Starting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price</a:t>
            </a:r>
            <a:r>
              <a:rPr lang="sl-SI" dirty="0">
                <a:solidFill>
                  <a:schemeClr val="tx1"/>
                </a:solidFill>
              </a:rPr>
              <a:t> (EUR)</a:t>
            </a:r>
          </a:p>
          <a:p>
            <a:r>
              <a:rPr lang="sl-SI" dirty="0" err="1">
                <a:solidFill>
                  <a:schemeClr val="tx1"/>
                </a:solidFill>
              </a:rPr>
              <a:t>Security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deposit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amount</a:t>
            </a:r>
            <a:r>
              <a:rPr lang="sl-SI" dirty="0">
                <a:solidFill>
                  <a:schemeClr val="tx1"/>
                </a:solidFill>
              </a:rPr>
              <a:t> (EUR)</a:t>
            </a:r>
          </a:p>
          <a:p>
            <a:r>
              <a:rPr lang="sl-SI" dirty="0">
                <a:solidFill>
                  <a:schemeClr val="tx1"/>
                </a:solidFill>
              </a:rPr>
              <a:t>Notes</a:t>
            </a:r>
          </a:p>
          <a:p>
            <a:r>
              <a:rPr lang="sl-SI" dirty="0">
                <a:solidFill>
                  <a:srgbClr val="FF0000"/>
                </a:solidFill>
              </a:rPr>
              <a:t>TYPE OF BUILDING ( </a:t>
            </a:r>
            <a:r>
              <a:rPr lang="sl-SI" dirty="0" err="1">
                <a:solidFill>
                  <a:srgbClr val="FF0000"/>
                </a:solidFill>
              </a:rPr>
              <a:t>apartment</a:t>
            </a:r>
            <a:r>
              <a:rPr lang="sl-SI" dirty="0">
                <a:solidFill>
                  <a:srgbClr val="FF0000"/>
                </a:solidFill>
              </a:rPr>
              <a:t>/</a:t>
            </a:r>
            <a:r>
              <a:rPr lang="sl-SI" dirty="0" err="1">
                <a:solidFill>
                  <a:srgbClr val="FF0000"/>
                </a:solidFill>
              </a:rPr>
              <a:t>house</a:t>
            </a:r>
            <a:r>
              <a:rPr lang="sl-SI" dirty="0">
                <a:solidFill>
                  <a:srgbClr val="FF0000"/>
                </a:solidFill>
              </a:rPr>
              <a:t>/weekend </a:t>
            </a:r>
            <a:r>
              <a:rPr lang="sl-SI" dirty="0" err="1">
                <a:solidFill>
                  <a:srgbClr val="FF0000"/>
                </a:solidFill>
              </a:rPr>
              <a:t>house</a:t>
            </a:r>
            <a:r>
              <a:rPr lang="sl-SI" dirty="0">
                <a:solidFill>
                  <a:srgbClr val="FF0000"/>
                </a:solidFill>
              </a:rPr>
              <a:t>/ farm/ </a:t>
            </a:r>
            <a:r>
              <a:rPr lang="sl-SI" dirty="0" err="1">
                <a:solidFill>
                  <a:srgbClr val="FF0000"/>
                </a:solidFill>
              </a:rPr>
              <a:t>office</a:t>
            </a:r>
            <a:r>
              <a:rPr lang="sl-SI" dirty="0">
                <a:solidFill>
                  <a:srgbClr val="FF0000"/>
                </a:solidFill>
              </a:rPr>
              <a:t>/ </a:t>
            </a:r>
            <a:r>
              <a:rPr lang="sl-SI" dirty="0" err="1">
                <a:solidFill>
                  <a:srgbClr val="FF0000"/>
                </a:solidFill>
              </a:rPr>
              <a:t>warehouse</a:t>
            </a:r>
            <a:r>
              <a:rPr lang="sl-SI" dirty="0">
                <a:solidFill>
                  <a:srgbClr val="FF0000"/>
                </a:solidFill>
              </a:rPr>
              <a:t>/</a:t>
            </a:r>
            <a:r>
              <a:rPr lang="sl-SI" dirty="0" err="1">
                <a:solidFill>
                  <a:srgbClr val="FF0000"/>
                </a:solidFill>
              </a:rPr>
              <a:t>garage</a:t>
            </a:r>
            <a:r>
              <a:rPr lang="sl-SI" dirty="0">
                <a:solidFill>
                  <a:srgbClr val="FF0000"/>
                </a:solidFill>
              </a:rPr>
              <a:t>/</a:t>
            </a:r>
            <a:r>
              <a:rPr lang="sl-SI" dirty="0" err="1">
                <a:solidFill>
                  <a:srgbClr val="FF0000"/>
                </a:solidFill>
              </a:rPr>
              <a:t>other</a:t>
            </a:r>
            <a:r>
              <a:rPr lang="sl-SI" dirty="0">
                <a:solidFill>
                  <a:srgbClr val="FF0000"/>
                </a:solidFill>
              </a:rPr>
              <a:t>)</a:t>
            </a:r>
          </a:p>
          <a:p>
            <a:r>
              <a:rPr lang="sl-SI" dirty="0" err="1">
                <a:solidFill>
                  <a:srgbClr val="FF0000"/>
                </a:solidFill>
              </a:rPr>
              <a:t>Year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built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 err="1">
                <a:solidFill>
                  <a:schemeClr val="tx1"/>
                </a:solidFill>
              </a:rPr>
              <a:t>Location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address</a:t>
            </a:r>
            <a:r>
              <a:rPr lang="sl-SI" dirty="0">
                <a:solidFill>
                  <a:schemeClr val="tx1"/>
                </a:solidFill>
              </a:rPr>
              <a:t> ( </a:t>
            </a:r>
            <a:r>
              <a:rPr lang="sl-SI" dirty="0" err="1">
                <a:solidFill>
                  <a:schemeClr val="tx1"/>
                </a:solidFill>
              </a:rPr>
              <a:t>pin</a:t>
            </a:r>
            <a:r>
              <a:rPr lang="sl-SI" dirty="0">
                <a:solidFill>
                  <a:schemeClr val="tx1"/>
                </a:solidFill>
              </a:rPr>
              <a:t> on map/ </a:t>
            </a:r>
            <a:r>
              <a:rPr lang="sl-SI" dirty="0" err="1">
                <a:solidFill>
                  <a:schemeClr val="tx1"/>
                </a:solidFill>
              </a:rPr>
              <a:t>address</a:t>
            </a:r>
            <a:r>
              <a:rPr lang="sl-SI" dirty="0">
                <a:solidFill>
                  <a:schemeClr val="tx1"/>
                </a:solidFill>
              </a:rPr>
              <a:t>/ </a:t>
            </a:r>
            <a:r>
              <a:rPr lang="sl-SI" dirty="0" err="1">
                <a:solidFill>
                  <a:schemeClr val="tx1"/>
                </a:solidFill>
              </a:rPr>
              <a:t>cordinates</a:t>
            </a:r>
            <a:r>
              <a:rPr lang="sl-SI" dirty="0">
                <a:solidFill>
                  <a:schemeClr val="tx1"/>
                </a:solidFill>
              </a:rPr>
              <a:t>)</a:t>
            </a:r>
          </a:p>
          <a:p>
            <a:r>
              <a:rPr lang="sl-SI" dirty="0" err="1">
                <a:solidFill>
                  <a:schemeClr val="tx1"/>
                </a:solidFill>
              </a:rPr>
              <a:t>Check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box</a:t>
            </a:r>
            <a:r>
              <a:rPr lang="sl-SI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Traditional sales </a:t>
            </a:r>
            <a:r>
              <a:rPr lang="sl-SI" dirty="0">
                <a:solidFill>
                  <a:schemeClr val="tx1"/>
                </a:solidFill>
              </a:rPr>
              <a:t>/ </a:t>
            </a:r>
            <a:r>
              <a:rPr lang="en-US" dirty="0">
                <a:solidFill>
                  <a:schemeClr val="tx1"/>
                </a:solidFill>
              </a:rPr>
              <a:t>Online sales </a:t>
            </a:r>
            <a:r>
              <a:rPr lang="sl-SI" dirty="0">
                <a:solidFill>
                  <a:schemeClr val="tx1"/>
                </a:solidFill>
              </a:rPr>
              <a:t>/ </a:t>
            </a:r>
            <a:r>
              <a:rPr lang="sl-SI" dirty="0" err="1">
                <a:solidFill>
                  <a:schemeClr val="tx1"/>
                </a:solidFill>
              </a:rPr>
              <a:t>Public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tendering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 err="1">
                <a:solidFill>
                  <a:schemeClr val="tx1"/>
                </a:solidFill>
              </a:rPr>
              <a:t>sales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method</a:t>
            </a:r>
            <a:r>
              <a:rPr lang="sl-SI" dirty="0">
                <a:solidFill>
                  <a:schemeClr val="tx1"/>
                </a:solidFill>
              </a:rPr>
              <a:t>: </a:t>
            </a:r>
            <a:r>
              <a:rPr lang="sl-SI" dirty="0" err="1">
                <a:solidFill>
                  <a:schemeClr val="tx1"/>
                </a:solidFill>
              </a:rPr>
              <a:t>Check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box</a:t>
            </a:r>
            <a:r>
              <a:rPr lang="sl-SI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Auction with increasing price</a:t>
            </a:r>
            <a:r>
              <a:rPr lang="sl-SI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Commission sale</a:t>
            </a:r>
            <a:r>
              <a:rPr lang="sl-SI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Sale with non-binding collection of offers</a:t>
            </a:r>
            <a:r>
              <a:rPr lang="sl-SI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Sale with binding collection of offers 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>
                <a:solidFill>
                  <a:schemeClr val="tx1"/>
                </a:solidFill>
              </a:rPr>
              <a:t>Date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publication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>
                <a:solidFill>
                  <a:schemeClr val="tx1"/>
                </a:solidFill>
              </a:rPr>
              <a:t>Date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auction</a:t>
            </a:r>
            <a:r>
              <a:rPr lang="sl-SI" dirty="0">
                <a:solidFill>
                  <a:schemeClr val="tx1"/>
                </a:solidFill>
              </a:rPr>
              <a:t> (</a:t>
            </a:r>
            <a:r>
              <a:rPr lang="sl-SI" dirty="0" err="1">
                <a:solidFill>
                  <a:schemeClr val="tx1"/>
                </a:solidFill>
              </a:rPr>
              <a:t>with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next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day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need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ads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automaticly</a:t>
            </a:r>
            <a:r>
              <a:rPr lang="sl-SI" dirty="0">
                <a:solidFill>
                  <a:schemeClr val="tx1"/>
                </a:solidFill>
              </a:rPr>
              <a:t> be </a:t>
            </a:r>
            <a:r>
              <a:rPr lang="sl-SI" dirty="0" err="1">
                <a:solidFill>
                  <a:schemeClr val="tx1"/>
                </a:solidFill>
              </a:rPr>
              <a:t>removed</a:t>
            </a:r>
            <a:r>
              <a:rPr lang="sl-SI" dirty="0">
                <a:solidFill>
                  <a:schemeClr val="tx1"/>
                </a:solidFill>
              </a:rPr>
              <a:t>)</a:t>
            </a:r>
          </a:p>
          <a:p>
            <a:r>
              <a:rPr lang="sl-SI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Name of the sales location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Address of the sales location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Auction space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Auction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sequence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number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Attachments</a:t>
            </a:r>
            <a:r>
              <a:rPr lang="sl-SI" dirty="0">
                <a:solidFill>
                  <a:schemeClr val="tx1"/>
                </a:solidFill>
              </a:rPr>
              <a:t> ( </a:t>
            </a:r>
            <a:r>
              <a:rPr lang="sl-SI" dirty="0" err="1">
                <a:solidFill>
                  <a:schemeClr val="tx1"/>
                </a:solidFill>
              </a:rPr>
              <a:t>here</a:t>
            </a:r>
            <a:r>
              <a:rPr lang="sl-SI" dirty="0">
                <a:solidFill>
                  <a:schemeClr val="tx1"/>
                </a:solidFill>
              </a:rPr>
              <a:t> i </a:t>
            </a:r>
            <a:r>
              <a:rPr lang="sl-SI" dirty="0" err="1">
                <a:solidFill>
                  <a:schemeClr val="tx1"/>
                </a:solidFill>
              </a:rPr>
              <a:t>will</a:t>
            </a:r>
            <a:r>
              <a:rPr lang="sl-SI" dirty="0">
                <a:solidFill>
                  <a:schemeClr val="tx1"/>
                </a:solidFill>
              </a:rPr>
              <a:t> put some </a:t>
            </a:r>
            <a:r>
              <a:rPr lang="sl-SI" dirty="0" err="1">
                <a:solidFill>
                  <a:schemeClr val="tx1"/>
                </a:solidFill>
              </a:rPr>
              <a:t>pdf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docx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document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with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informations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about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auctions</a:t>
            </a:r>
            <a:r>
              <a:rPr lang="sl-SI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sl-SI" dirty="0" err="1">
                <a:solidFill>
                  <a:schemeClr val="tx1"/>
                </a:solidFill>
              </a:rPr>
              <a:t>Admin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need</a:t>
            </a:r>
            <a:r>
              <a:rPr lang="sl-SI" dirty="0">
                <a:solidFill>
                  <a:schemeClr val="tx1"/>
                </a:solidFill>
              </a:rPr>
              <a:t> to </a:t>
            </a:r>
            <a:r>
              <a:rPr lang="sl-SI" dirty="0" err="1">
                <a:solidFill>
                  <a:schemeClr val="tx1"/>
                </a:solidFill>
              </a:rPr>
              <a:t>check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approve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each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auctions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added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by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users</a:t>
            </a:r>
            <a:r>
              <a:rPr lang="sl-SI" dirty="0">
                <a:solidFill>
                  <a:schemeClr val="tx1"/>
                </a:solidFill>
              </a:rPr>
              <a:t>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08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67A22-4352-C887-B346-ACFAE2755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9DE7E66-4B09-4065-1FA7-004952A2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>
                <a:solidFill>
                  <a:srgbClr val="00B0F0"/>
                </a:solidFill>
              </a:rPr>
              <a:t>Ads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added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by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user</a:t>
            </a:r>
            <a:br>
              <a:rPr lang="sl-SI" dirty="0">
                <a:solidFill>
                  <a:srgbClr val="00B0F0"/>
                </a:solidFill>
              </a:rPr>
            </a:b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9A7EA30-C421-B131-F5E2-A2383730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22" y="1364226"/>
            <a:ext cx="10950677" cy="5493774"/>
          </a:xfrm>
        </p:spPr>
        <p:txBody>
          <a:bodyPr>
            <a:normAutofit fontScale="47500" lnSpcReduction="20000"/>
          </a:bodyPr>
          <a:lstStyle/>
          <a:p>
            <a:r>
              <a:rPr lang="sl-SI" dirty="0">
                <a:solidFill>
                  <a:schemeClr val="tx1"/>
                </a:solidFill>
              </a:rPr>
              <a:t>1.Name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the</a:t>
            </a:r>
            <a:r>
              <a:rPr lang="sl-SI" dirty="0">
                <a:solidFill>
                  <a:schemeClr val="tx1"/>
                </a:solidFill>
              </a:rPr>
              <a:t> ad</a:t>
            </a:r>
          </a:p>
          <a:p>
            <a:r>
              <a:rPr lang="sl-SI" dirty="0">
                <a:solidFill>
                  <a:schemeClr val="tx1"/>
                </a:solidFill>
              </a:rPr>
              <a:t>2. administrative </a:t>
            </a:r>
            <a:r>
              <a:rPr lang="sl-SI" dirty="0" err="1">
                <a:solidFill>
                  <a:schemeClr val="tx1"/>
                </a:solidFill>
              </a:rPr>
              <a:t>unit</a:t>
            </a:r>
            <a:r>
              <a:rPr lang="sl-SI" dirty="0">
                <a:solidFill>
                  <a:schemeClr val="tx1"/>
                </a:solidFill>
              </a:rPr>
              <a:t>- in </a:t>
            </a:r>
            <a:r>
              <a:rPr lang="sl-SI" dirty="0" err="1">
                <a:solidFill>
                  <a:schemeClr val="tx1"/>
                </a:solidFill>
              </a:rPr>
              <a:t>attacment</a:t>
            </a:r>
            <a:r>
              <a:rPr lang="sl-SI" dirty="0">
                <a:solidFill>
                  <a:schemeClr val="tx1"/>
                </a:solidFill>
              </a:rPr>
              <a:t> i </a:t>
            </a:r>
            <a:r>
              <a:rPr lang="sl-SI" dirty="0" err="1">
                <a:solidFill>
                  <a:schemeClr val="tx1"/>
                </a:solidFill>
              </a:rPr>
              <a:t>will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send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you</a:t>
            </a:r>
            <a:r>
              <a:rPr lang="sl-SI" dirty="0">
                <a:solidFill>
                  <a:schemeClr val="tx1"/>
                </a:solidFill>
              </a:rPr>
              <a:t> list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all</a:t>
            </a:r>
            <a:r>
              <a:rPr lang="sl-SI" dirty="0">
                <a:solidFill>
                  <a:schemeClr val="tx1"/>
                </a:solidFill>
              </a:rPr>
              <a:t> administrative </a:t>
            </a:r>
            <a:r>
              <a:rPr lang="sl-SI" dirty="0" err="1">
                <a:solidFill>
                  <a:schemeClr val="tx1"/>
                </a:solidFill>
              </a:rPr>
              <a:t>unit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if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you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can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implement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this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document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will</a:t>
            </a:r>
            <a:r>
              <a:rPr lang="sl-SI" dirty="0">
                <a:solidFill>
                  <a:schemeClr val="tx1"/>
                </a:solidFill>
              </a:rPr>
              <a:t> be </a:t>
            </a:r>
            <a:r>
              <a:rPr lang="sl-SI" dirty="0" err="1">
                <a:solidFill>
                  <a:schemeClr val="tx1"/>
                </a:solidFill>
              </a:rPr>
              <a:t>great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>
                <a:solidFill>
                  <a:schemeClr val="tx1"/>
                </a:solidFill>
              </a:rPr>
              <a:t>3. </a:t>
            </a:r>
            <a:r>
              <a:rPr lang="sl-SI" dirty="0" err="1">
                <a:solidFill>
                  <a:schemeClr val="tx1"/>
                </a:solidFill>
              </a:rPr>
              <a:t>cadastral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number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name – in </a:t>
            </a:r>
            <a:r>
              <a:rPr lang="sl-SI" dirty="0" err="1">
                <a:solidFill>
                  <a:schemeClr val="tx1"/>
                </a:solidFill>
              </a:rPr>
              <a:t>attacment</a:t>
            </a:r>
            <a:r>
              <a:rPr lang="sl-SI" dirty="0">
                <a:solidFill>
                  <a:schemeClr val="tx1"/>
                </a:solidFill>
              </a:rPr>
              <a:t> i </a:t>
            </a:r>
            <a:r>
              <a:rPr lang="sl-SI" dirty="0" err="1">
                <a:solidFill>
                  <a:schemeClr val="tx1"/>
                </a:solidFill>
              </a:rPr>
              <a:t>will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send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you</a:t>
            </a:r>
            <a:r>
              <a:rPr lang="sl-SI" dirty="0">
                <a:solidFill>
                  <a:schemeClr val="tx1"/>
                </a:solidFill>
              </a:rPr>
              <a:t> list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all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cadastral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number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if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you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can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implement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this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document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will</a:t>
            </a:r>
            <a:r>
              <a:rPr lang="sl-SI" dirty="0">
                <a:solidFill>
                  <a:schemeClr val="tx1"/>
                </a:solidFill>
              </a:rPr>
              <a:t> be </a:t>
            </a:r>
            <a:r>
              <a:rPr lang="sl-SI" dirty="0" err="1">
                <a:solidFill>
                  <a:schemeClr val="tx1"/>
                </a:solidFill>
              </a:rPr>
              <a:t>great</a:t>
            </a:r>
            <a:r>
              <a:rPr lang="sl-SI" dirty="0">
                <a:solidFill>
                  <a:schemeClr val="tx1"/>
                </a:solidFill>
              </a:rPr>
              <a:t>. (</a:t>
            </a:r>
            <a:r>
              <a:rPr lang="sl-SI" dirty="0" err="1">
                <a:solidFill>
                  <a:schemeClr val="tx1"/>
                </a:solidFill>
              </a:rPr>
              <a:t>for</a:t>
            </a:r>
            <a:r>
              <a:rPr lang="sl-SI" dirty="0">
                <a:solidFill>
                  <a:schemeClr val="tx1"/>
                </a:solidFill>
              </a:rPr>
              <a:t> ad </a:t>
            </a:r>
            <a:r>
              <a:rPr lang="sl-SI" dirty="0" err="1">
                <a:solidFill>
                  <a:schemeClr val="tx1"/>
                </a:solidFill>
              </a:rPr>
              <a:t>need</a:t>
            </a:r>
            <a:r>
              <a:rPr lang="sl-SI" dirty="0">
                <a:solidFill>
                  <a:schemeClr val="tx1"/>
                </a:solidFill>
              </a:rPr>
              <a:t> to be </a:t>
            </a:r>
            <a:r>
              <a:rPr lang="sl-SI" dirty="0" err="1">
                <a:solidFill>
                  <a:schemeClr val="tx1"/>
                </a:solidFill>
              </a:rPr>
              <a:t>possible</a:t>
            </a:r>
            <a:r>
              <a:rPr lang="sl-SI" dirty="0">
                <a:solidFill>
                  <a:schemeClr val="tx1"/>
                </a:solidFill>
              </a:rPr>
              <a:t> to </a:t>
            </a:r>
            <a:r>
              <a:rPr lang="sl-SI" dirty="0" err="1">
                <a:solidFill>
                  <a:schemeClr val="tx1"/>
                </a:solidFill>
              </a:rPr>
              <a:t>add</a:t>
            </a:r>
            <a:r>
              <a:rPr lang="sl-SI" dirty="0">
                <a:solidFill>
                  <a:schemeClr val="tx1"/>
                </a:solidFill>
              </a:rPr>
              <a:t> more </a:t>
            </a:r>
            <a:r>
              <a:rPr lang="sl-SI" dirty="0" err="1">
                <a:solidFill>
                  <a:schemeClr val="tx1"/>
                </a:solidFill>
              </a:rPr>
              <a:t>cadastral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number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administrative </a:t>
            </a:r>
            <a:r>
              <a:rPr lang="sl-SI" dirty="0" err="1">
                <a:solidFill>
                  <a:schemeClr val="tx1"/>
                </a:solidFill>
              </a:rPr>
              <a:t>unit</a:t>
            </a:r>
            <a:r>
              <a:rPr lang="sl-SI" dirty="0">
                <a:solidFill>
                  <a:schemeClr val="tx1"/>
                </a:solidFill>
              </a:rPr>
              <a:t> in one ad)</a:t>
            </a:r>
          </a:p>
          <a:p>
            <a:r>
              <a:rPr lang="sl-SI" dirty="0">
                <a:solidFill>
                  <a:schemeClr val="tx1"/>
                </a:solidFill>
              </a:rPr>
              <a:t>4.Region (</a:t>
            </a:r>
            <a:r>
              <a:rPr lang="sl-SI" dirty="0" err="1">
                <a:solidFill>
                  <a:srgbClr val="FF0000"/>
                </a:solidFill>
              </a:rPr>
              <a:t>here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will</a:t>
            </a:r>
            <a:r>
              <a:rPr lang="sl-SI" dirty="0">
                <a:solidFill>
                  <a:srgbClr val="FF0000"/>
                </a:solidFill>
              </a:rPr>
              <a:t> be 6options :1, Osrednjeslovenska, 2.Gorenjska,3. Goriška z obalno kraško, 4. Podravska in </a:t>
            </a:r>
            <a:r>
              <a:rPr lang="sl-SI" dirty="0" err="1">
                <a:solidFill>
                  <a:srgbClr val="FF0000"/>
                </a:solidFill>
              </a:rPr>
              <a:t>pomurje</a:t>
            </a:r>
            <a:r>
              <a:rPr lang="sl-SI" dirty="0">
                <a:solidFill>
                  <a:srgbClr val="FF0000"/>
                </a:solidFill>
              </a:rPr>
              <a:t>, 5. JZ Slovenija s primorsko-notranjsko, 6.Posavska,Zasavska,Savinjska in Koroška)</a:t>
            </a:r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l-SI" b="1" dirty="0">
                <a:solidFill>
                  <a:schemeClr val="accent2"/>
                </a:solidFill>
              </a:rPr>
              <a:t>4.1Plot </a:t>
            </a:r>
            <a:r>
              <a:rPr lang="sl-SI" b="1" dirty="0" err="1">
                <a:solidFill>
                  <a:schemeClr val="accent2"/>
                </a:solidFill>
              </a:rPr>
              <a:t>number</a:t>
            </a:r>
            <a:r>
              <a:rPr lang="sl-SI" b="1" dirty="0">
                <a:solidFill>
                  <a:schemeClr val="accent2"/>
                </a:solidFill>
              </a:rPr>
              <a:t> </a:t>
            </a:r>
            <a:r>
              <a:rPr lang="sl-SI" dirty="0">
                <a:solidFill>
                  <a:schemeClr val="tx1"/>
                </a:solidFill>
              </a:rPr>
              <a:t>( </a:t>
            </a:r>
            <a:r>
              <a:rPr lang="sl-SI" dirty="0" err="1">
                <a:solidFill>
                  <a:schemeClr val="tx1"/>
                </a:solidFill>
              </a:rPr>
              <a:t>here</a:t>
            </a:r>
            <a:r>
              <a:rPr lang="sl-SI" dirty="0">
                <a:solidFill>
                  <a:schemeClr val="tx1"/>
                </a:solidFill>
              </a:rPr>
              <a:t> is </a:t>
            </a:r>
            <a:r>
              <a:rPr lang="sl-SI" dirty="0" err="1">
                <a:solidFill>
                  <a:schemeClr val="tx1"/>
                </a:solidFill>
              </a:rPr>
              <a:t>possible</a:t>
            </a:r>
            <a:r>
              <a:rPr lang="sl-SI" dirty="0">
                <a:solidFill>
                  <a:schemeClr val="tx1"/>
                </a:solidFill>
              </a:rPr>
              <a:t> to </a:t>
            </a:r>
            <a:r>
              <a:rPr lang="sl-SI" dirty="0" err="1">
                <a:solidFill>
                  <a:schemeClr val="tx1"/>
                </a:solidFill>
              </a:rPr>
              <a:t>add</a:t>
            </a:r>
            <a:r>
              <a:rPr lang="sl-SI" dirty="0">
                <a:solidFill>
                  <a:schemeClr val="tx1"/>
                </a:solidFill>
              </a:rPr>
              <a:t> more plot </a:t>
            </a:r>
            <a:r>
              <a:rPr lang="sl-SI" dirty="0" err="1">
                <a:solidFill>
                  <a:schemeClr val="tx1"/>
                </a:solidFill>
              </a:rPr>
              <a:t>numbers</a:t>
            </a:r>
            <a:r>
              <a:rPr lang="sl-SI" dirty="0">
                <a:solidFill>
                  <a:schemeClr val="tx1"/>
                </a:solidFill>
              </a:rPr>
              <a:t> –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for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all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should</a:t>
            </a:r>
            <a:r>
              <a:rPr lang="sl-SI" dirty="0">
                <a:solidFill>
                  <a:schemeClr val="tx1"/>
                </a:solidFill>
              </a:rPr>
              <a:t> be </a:t>
            </a:r>
            <a:r>
              <a:rPr lang="sl-SI" dirty="0" err="1">
                <a:solidFill>
                  <a:schemeClr val="tx1"/>
                </a:solidFill>
              </a:rPr>
              <a:t>added</a:t>
            </a:r>
            <a:r>
              <a:rPr lang="sl-SI" dirty="0">
                <a:solidFill>
                  <a:schemeClr val="tx1"/>
                </a:solidFill>
              </a:rPr>
              <a:t> more map </a:t>
            </a:r>
            <a:r>
              <a:rPr lang="sl-SI" dirty="0" err="1">
                <a:solidFill>
                  <a:schemeClr val="tx1"/>
                </a:solidFill>
              </a:rPr>
              <a:t>pins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but it's all one ad</a:t>
            </a:r>
            <a:r>
              <a:rPr lang="sl-SI" dirty="0">
                <a:solidFill>
                  <a:schemeClr val="tx1"/>
                </a:solidFill>
              </a:rPr>
              <a:t>)</a:t>
            </a:r>
          </a:p>
          <a:p>
            <a:r>
              <a:rPr lang="sl-SI" dirty="0">
                <a:solidFill>
                  <a:schemeClr val="accent2"/>
                </a:solidFill>
              </a:rPr>
              <a:t>4.2.Type </a:t>
            </a:r>
            <a:r>
              <a:rPr lang="sl-SI" dirty="0" err="1">
                <a:solidFill>
                  <a:schemeClr val="accent2"/>
                </a:solidFill>
              </a:rPr>
              <a:t>of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the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land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for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each</a:t>
            </a:r>
            <a:r>
              <a:rPr lang="sl-SI" dirty="0">
                <a:solidFill>
                  <a:schemeClr val="accent2"/>
                </a:solidFill>
              </a:rPr>
              <a:t> Plot </a:t>
            </a:r>
            <a:r>
              <a:rPr lang="sl-SI" dirty="0" err="1">
                <a:solidFill>
                  <a:schemeClr val="accent2"/>
                </a:solidFill>
              </a:rPr>
              <a:t>number</a:t>
            </a:r>
            <a:r>
              <a:rPr lang="sl-SI" dirty="0">
                <a:solidFill>
                  <a:schemeClr val="tx1"/>
                </a:solidFill>
              </a:rPr>
              <a:t>(</a:t>
            </a:r>
            <a:r>
              <a:rPr lang="sl-SI" dirty="0" err="1">
                <a:solidFill>
                  <a:schemeClr val="tx1"/>
                </a:solidFill>
              </a:rPr>
              <a:t>check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box</a:t>
            </a:r>
            <a:r>
              <a:rPr lang="sl-SI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chemeClr val="tx1"/>
                </a:solidFill>
              </a:rPr>
              <a:t>meadow, field, forest, building land, building on land,</a:t>
            </a:r>
            <a:r>
              <a:rPr lang="sl-SI" dirty="0" err="1">
                <a:solidFill>
                  <a:schemeClr val="tx1"/>
                </a:solidFill>
              </a:rPr>
              <a:t>building,garden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apartment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commercial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property</a:t>
            </a:r>
            <a:r>
              <a:rPr lang="sl-SI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other</a:t>
            </a:r>
            <a:r>
              <a:rPr lang="sl-SI" dirty="0">
                <a:solidFill>
                  <a:schemeClr val="tx1"/>
                </a:solidFill>
              </a:rPr>
              <a:t>)</a:t>
            </a:r>
          </a:p>
          <a:p>
            <a:r>
              <a:rPr lang="sl-SI" dirty="0">
                <a:solidFill>
                  <a:schemeClr val="accent2"/>
                </a:solidFill>
              </a:rPr>
              <a:t>4.3 on </a:t>
            </a:r>
            <a:r>
              <a:rPr lang="sl-SI" dirty="0" err="1">
                <a:solidFill>
                  <a:schemeClr val="accent2"/>
                </a:solidFill>
              </a:rPr>
              <a:t>lease</a:t>
            </a:r>
            <a:r>
              <a:rPr lang="sl-SI" dirty="0">
                <a:solidFill>
                  <a:schemeClr val="accent2"/>
                </a:solidFill>
              </a:rPr>
              <a:t> YES/NO </a:t>
            </a:r>
            <a:r>
              <a:rPr lang="sl-SI" dirty="0" err="1">
                <a:solidFill>
                  <a:schemeClr val="accent2"/>
                </a:solidFill>
              </a:rPr>
              <a:t>for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each</a:t>
            </a:r>
            <a:r>
              <a:rPr lang="sl-SI" dirty="0">
                <a:solidFill>
                  <a:schemeClr val="accent2"/>
                </a:solidFill>
              </a:rPr>
              <a:t> plot </a:t>
            </a:r>
            <a:r>
              <a:rPr lang="sl-SI" dirty="0" err="1">
                <a:solidFill>
                  <a:schemeClr val="accent2"/>
                </a:solidFill>
              </a:rPr>
              <a:t>number</a:t>
            </a:r>
            <a:endParaRPr lang="sl-SI" dirty="0">
              <a:solidFill>
                <a:schemeClr val="accent2"/>
              </a:solidFill>
            </a:endParaRPr>
          </a:p>
          <a:p>
            <a:r>
              <a:rPr lang="sl-SI" dirty="0">
                <a:solidFill>
                  <a:schemeClr val="accent2"/>
                </a:solidFill>
              </a:rPr>
              <a:t>4.4 </a:t>
            </a:r>
            <a:r>
              <a:rPr lang="sl-SI" dirty="0" err="1">
                <a:solidFill>
                  <a:schemeClr val="accent2"/>
                </a:solidFill>
              </a:rPr>
              <a:t>Share</a:t>
            </a:r>
            <a:r>
              <a:rPr lang="sl-SI" dirty="0">
                <a:solidFill>
                  <a:schemeClr val="accent2"/>
                </a:solidFill>
              </a:rPr>
              <a:t> in real </a:t>
            </a:r>
            <a:r>
              <a:rPr lang="sl-SI" dirty="0" err="1">
                <a:solidFill>
                  <a:schemeClr val="accent2"/>
                </a:solidFill>
              </a:rPr>
              <a:t>estate</a:t>
            </a:r>
            <a:r>
              <a:rPr lang="sl-SI" dirty="0">
                <a:solidFill>
                  <a:schemeClr val="accent2"/>
                </a:solidFill>
              </a:rPr>
              <a:t> in % </a:t>
            </a:r>
            <a:r>
              <a:rPr lang="sl-SI" dirty="0" err="1">
                <a:solidFill>
                  <a:schemeClr val="accent2"/>
                </a:solidFill>
              </a:rPr>
              <a:t>for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each</a:t>
            </a:r>
            <a:r>
              <a:rPr lang="sl-SI" dirty="0">
                <a:solidFill>
                  <a:schemeClr val="accent2"/>
                </a:solidFill>
              </a:rPr>
              <a:t> plot </a:t>
            </a:r>
            <a:r>
              <a:rPr lang="sl-SI" dirty="0" err="1">
                <a:solidFill>
                  <a:schemeClr val="accent2"/>
                </a:solidFill>
              </a:rPr>
              <a:t>number</a:t>
            </a:r>
            <a:endParaRPr lang="sl-SI" dirty="0">
              <a:solidFill>
                <a:schemeClr val="accent2"/>
              </a:solidFill>
            </a:endParaRPr>
          </a:p>
          <a:p>
            <a:r>
              <a:rPr lang="sl-SI" dirty="0">
                <a:solidFill>
                  <a:schemeClr val="accent2"/>
                </a:solidFill>
              </a:rPr>
              <a:t>4.5.Size in m2 </a:t>
            </a:r>
            <a:r>
              <a:rPr lang="sl-SI" dirty="0" err="1">
                <a:solidFill>
                  <a:schemeClr val="accent2"/>
                </a:solidFill>
              </a:rPr>
              <a:t>for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each</a:t>
            </a:r>
            <a:r>
              <a:rPr lang="sl-SI" dirty="0">
                <a:solidFill>
                  <a:schemeClr val="accent2"/>
                </a:solidFill>
              </a:rPr>
              <a:t> plot </a:t>
            </a:r>
            <a:r>
              <a:rPr lang="sl-SI" dirty="0" err="1">
                <a:solidFill>
                  <a:schemeClr val="accent2"/>
                </a:solidFill>
              </a:rPr>
              <a:t>number</a:t>
            </a:r>
            <a:endParaRPr lang="sl-SI" dirty="0">
              <a:solidFill>
                <a:schemeClr val="accent2"/>
              </a:solidFill>
            </a:endParaRPr>
          </a:p>
          <a:p>
            <a:r>
              <a:rPr lang="sl-SI" dirty="0">
                <a:solidFill>
                  <a:schemeClr val="tx1"/>
                </a:solidFill>
              </a:rPr>
              <a:t>5. </a:t>
            </a:r>
            <a:r>
              <a:rPr lang="sl-SI" dirty="0" err="1">
                <a:solidFill>
                  <a:schemeClr val="tx1"/>
                </a:solidFill>
              </a:rPr>
              <a:t>package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sale</a:t>
            </a:r>
            <a:r>
              <a:rPr lang="sl-SI" dirty="0">
                <a:solidFill>
                  <a:schemeClr val="tx1"/>
                </a:solidFill>
              </a:rPr>
              <a:t> YES/NO       </a:t>
            </a:r>
            <a:r>
              <a:rPr lang="sl-SI" dirty="0" err="1">
                <a:solidFill>
                  <a:schemeClr val="tx1"/>
                </a:solidFill>
              </a:rPr>
              <a:t>if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they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choose</a:t>
            </a:r>
            <a:r>
              <a:rPr lang="sl-SI" dirty="0">
                <a:solidFill>
                  <a:schemeClr val="tx1"/>
                </a:solidFill>
              </a:rPr>
              <a:t> NO </a:t>
            </a:r>
            <a:r>
              <a:rPr lang="sl-SI" dirty="0" err="1">
                <a:solidFill>
                  <a:schemeClr val="tx1"/>
                </a:solidFill>
              </a:rPr>
              <a:t>then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Price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need</a:t>
            </a:r>
            <a:r>
              <a:rPr lang="sl-SI" dirty="0">
                <a:solidFill>
                  <a:schemeClr val="tx1"/>
                </a:solidFill>
              </a:rPr>
              <a:t> to be </a:t>
            </a:r>
            <a:r>
              <a:rPr lang="sl-SI" dirty="0" err="1">
                <a:solidFill>
                  <a:schemeClr val="tx1"/>
                </a:solidFill>
              </a:rPr>
              <a:t>able</a:t>
            </a:r>
            <a:r>
              <a:rPr lang="sl-SI" dirty="0">
                <a:solidFill>
                  <a:schemeClr val="tx1"/>
                </a:solidFill>
              </a:rPr>
              <a:t> to </a:t>
            </a:r>
            <a:r>
              <a:rPr lang="sl-SI" dirty="0" err="1">
                <a:solidFill>
                  <a:schemeClr val="tx1"/>
                </a:solidFill>
              </a:rPr>
              <a:t>add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for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each</a:t>
            </a:r>
            <a:r>
              <a:rPr lang="sl-SI" dirty="0">
                <a:solidFill>
                  <a:schemeClr val="tx1"/>
                </a:solidFill>
              </a:rPr>
              <a:t> Plot </a:t>
            </a:r>
            <a:r>
              <a:rPr lang="sl-SI" dirty="0" err="1">
                <a:solidFill>
                  <a:schemeClr val="tx1"/>
                </a:solidFill>
              </a:rPr>
              <a:t>number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if</a:t>
            </a:r>
            <a:r>
              <a:rPr lang="sl-SI" dirty="0">
                <a:solidFill>
                  <a:schemeClr val="tx1"/>
                </a:solidFill>
              </a:rPr>
              <a:t> YES </a:t>
            </a:r>
            <a:r>
              <a:rPr lang="sl-SI" dirty="0" err="1">
                <a:solidFill>
                  <a:schemeClr val="tx1"/>
                </a:solidFill>
              </a:rPr>
              <a:t>then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will</a:t>
            </a:r>
            <a:r>
              <a:rPr lang="sl-SI" dirty="0">
                <a:solidFill>
                  <a:schemeClr val="tx1"/>
                </a:solidFill>
              </a:rPr>
              <a:t> be </a:t>
            </a:r>
            <a:r>
              <a:rPr lang="sl-SI" dirty="0" err="1">
                <a:solidFill>
                  <a:schemeClr val="tx1"/>
                </a:solidFill>
              </a:rPr>
              <a:t>just</a:t>
            </a:r>
            <a:r>
              <a:rPr lang="sl-SI" dirty="0">
                <a:solidFill>
                  <a:schemeClr val="tx1"/>
                </a:solidFill>
              </a:rPr>
              <a:t> one </a:t>
            </a:r>
            <a:r>
              <a:rPr lang="sl-SI" dirty="0" err="1">
                <a:solidFill>
                  <a:schemeClr val="tx1"/>
                </a:solidFill>
              </a:rPr>
              <a:t>price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>
                <a:solidFill>
                  <a:schemeClr val="tx1"/>
                </a:solidFill>
              </a:rPr>
              <a:t>6.Price / </a:t>
            </a:r>
            <a:r>
              <a:rPr lang="sl-SI" dirty="0" err="1">
                <a:solidFill>
                  <a:schemeClr val="tx1"/>
                </a:solidFill>
              </a:rPr>
              <a:t>Price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for</a:t>
            </a:r>
            <a:r>
              <a:rPr lang="sl-SI" dirty="0">
                <a:solidFill>
                  <a:schemeClr val="tx1"/>
                </a:solidFill>
              </a:rPr>
              <a:t> m2</a:t>
            </a:r>
          </a:p>
          <a:p>
            <a:r>
              <a:rPr lang="sl-SI" dirty="0">
                <a:solidFill>
                  <a:schemeClr val="tx1"/>
                </a:solidFill>
              </a:rPr>
              <a:t>7.Notes</a:t>
            </a:r>
          </a:p>
          <a:p>
            <a:r>
              <a:rPr lang="sl-SI" dirty="0">
                <a:solidFill>
                  <a:schemeClr val="tx1"/>
                </a:solidFill>
              </a:rPr>
              <a:t>8.Location ( </a:t>
            </a:r>
            <a:r>
              <a:rPr lang="sl-SI" dirty="0" err="1">
                <a:solidFill>
                  <a:schemeClr val="tx1"/>
                </a:solidFill>
              </a:rPr>
              <a:t>pin</a:t>
            </a:r>
            <a:r>
              <a:rPr lang="sl-SI" dirty="0">
                <a:solidFill>
                  <a:schemeClr val="tx1"/>
                </a:solidFill>
              </a:rPr>
              <a:t> on map/ </a:t>
            </a:r>
            <a:r>
              <a:rPr lang="sl-SI" dirty="0" err="1">
                <a:solidFill>
                  <a:schemeClr val="tx1"/>
                </a:solidFill>
              </a:rPr>
              <a:t>address</a:t>
            </a:r>
            <a:r>
              <a:rPr lang="sl-SI" dirty="0">
                <a:solidFill>
                  <a:schemeClr val="tx1"/>
                </a:solidFill>
              </a:rPr>
              <a:t>/ </a:t>
            </a:r>
            <a:r>
              <a:rPr lang="sl-SI" dirty="0" err="1">
                <a:solidFill>
                  <a:schemeClr val="tx1"/>
                </a:solidFill>
              </a:rPr>
              <a:t>cordinates</a:t>
            </a:r>
            <a:r>
              <a:rPr lang="sl-SI" dirty="0">
                <a:solidFill>
                  <a:schemeClr val="tx1"/>
                </a:solidFill>
              </a:rPr>
              <a:t>)</a:t>
            </a:r>
          </a:p>
          <a:p>
            <a:r>
              <a:rPr lang="sl-SI" dirty="0">
                <a:solidFill>
                  <a:schemeClr val="tx1"/>
                </a:solidFill>
              </a:rPr>
              <a:t>9.details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owner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>
                <a:solidFill>
                  <a:srgbClr val="FF0000"/>
                </a:solidFill>
              </a:rPr>
              <a:t>10-TYPE OF BUILDING ( </a:t>
            </a:r>
            <a:r>
              <a:rPr lang="sl-SI" dirty="0" err="1">
                <a:solidFill>
                  <a:srgbClr val="FF0000"/>
                </a:solidFill>
              </a:rPr>
              <a:t>apartment</a:t>
            </a:r>
            <a:r>
              <a:rPr lang="sl-SI" dirty="0">
                <a:solidFill>
                  <a:srgbClr val="FF0000"/>
                </a:solidFill>
              </a:rPr>
              <a:t>/</a:t>
            </a:r>
            <a:r>
              <a:rPr lang="sl-SI" dirty="0" err="1">
                <a:solidFill>
                  <a:srgbClr val="FF0000"/>
                </a:solidFill>
              </a:rPr>
              <a:t>house</a:t>
            </a:r>
            <a:r>
              <a:rPr lang="sl-SI" dirty="0">
                <a:solidFill>
                  <a:srgbClr val="FF0000"/>
                </a:solidFill>
              </a:rPr>
              <a:t>/weekend </a:t>
            </a:r>
            <a:r>
              <a:rPr lang="sl-SI" dirty="0" err="1">
                <a:solidFill>
                  <a:srgbClr val="FF0000"/>
                </a:solidFill>
              </a:rPr>
              <a:t>house</a:t>
            </a:r>
            <a:r>
              <a:rPr lang="sl-SI" dirty="0">
                <a:solidFill>
                  <a:srgbClr val="FF0000"/>
                </a:solidFill>
              </a:rPr>
              <a:t>/ farm/ </a:t>
            </a:r>
            <a:r>
              <a:rPr lang="sl-SI" dirty="0" err="1">
                <a:solidFill>
                  <a:srgbClr val="FF0000"/>
                </a:solidFill>
              </a:rPr>
              <a:t>office</a:t>
            </a:r>
            <a:r>
              <a:rPr lang="sl-SI" dirty="0">
                <a:solidFill>
                  <a:srgbClr val="FF0000"/>
                </a:solidFill>
              </a:rPr>
              <a:t>/ </a:t>
            </a:r>
            <a:r>
              <a:rPr lang="sl-SI" dirty="0" err="1">
                <a:solidFill>
                  <a:srgbClr val="FF0000"/>
                </a:solidFill>
              </a:rPr>
              <a:t>warehouse</a:t>
            </a:r>
            <a:r>
              <a:rPr lang="sl-SI" dirty="0">
                <a:solidFill>
                  <a:srgbClr val="FF0000"/>
                </a:solidFill>
              </a:rPr>
              <a:t>/</a:t>
            </a:r>
            <a:r>
              <a:rPr lang="sl-SI" dirty="0" err="1">
                <a:solidFill>
                  <a:srgbClr val="FF0000"/>
                </a:solidFill>
              </a:rPr>
              <a:t>garage</a:t>
            </a:r>
            <a:r>
              <a:rPr lang="sl-SI" dirty="0">
                <a:solidFill>
                  <a:srgbClr val="FF0000"/>
                </a:solidFill>
              </a:rPr>
              <a:t>/</a:t>
            </a:r>
            <a:r>
              <a:rPr lang="sl-SI" dirty="0" err="1">
                <a:solidFill>
                  <a:srgbClr val="FF0000"/>
                </a:solidFill>
              </a:rPr>
              <a:t>other</a:t>
            </a:r>
            <a:r>
              <a:rPr lang="sl-SI" dirty="0">
                <a:solidFill>
                  <a:srgbClr val="FF0000"/>
                </a:solidFill>
              </a:rPr>
              <a:t>)</a:t>
            </a:r>
          </a:p>
          <a:p>
            <a:r>
              <a:rPr lang="sl-SI" dirty="0" err="1">
                <a:solidFill>
                  <a:srgbClr val="FF0000"/>
                </a:solidFill>
              </a:rPr>
              <a:t>Year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built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>
                <a:solidFill>
                  <a:schemeClr val="tx1"/>
                </a:solidFill>
              </a:rPr>
              <a:t>11. </a:t>
            </a:r>
            <a:r>
              <a:rPr lang="sl-SI" dirty="0" err="1">
                <a:solidFill>
                  <a:schemeClr val="tx1"/>
                </a:solidFill>
              </a:rPr>
              <a:t>Contact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owner</a:t>
            </a:r>
            <a:r>
              <a:rPr lang="sl-SI" dirty="0">
                <a:solidFill>
                  <a:schemeClr val="tx1"/>
                </a:solidFill>
              </a:rPr>
              <a:t>-  </a:t>
            </a:r>
            <a:r>
              <a:rPr lang="sl-SI" dirty="0" err="1">
                <a:solidFill>
                  <a:schemeClr val="tx1"/>
                </a:solidFill>
              </a:rPr>
              <a:t>telephone</a:t>
            </a:r>
            <a:r>
              <a:rPr lang="sl-SI" dirty="0">
                <a:solidFill>
                  <a:schemeClr val="tx1"/>
                </a:solidFill>
              </a:rPr>
              <a:t> (</a:t>
            </a:r>
            <a:r>
              <a:rPr lang="sl-SI" dirty="0" err="1">
                <a:solidFill>
                  <a:schemeClr val="tx1"/>
                </a:solidFill>
              </a:rPr>
              <a:t>need</a:t>
            </a:r>
            <a:r>
              <a:rPr lang="sl-SI" dirty="0">
                <a:solidFill>
                  <a:schemeClr val="tx1"/>
                </a:solidFill>
              </a:rPr>
              <a:t> to be) ,mail (</a:t>
            </a:r>
            <a:r>
              <a:rPr lang="sl-SI" dirty="0" err="1">
                <a:solidFill>
                  <a:schemeClr val="tx1"/>
                </a:solidFill>
              </a:rPr>
              <a:t>optional</a:t>
            </a:r>
            <a:r>
              <a:rPr lang="sl-SI" dirty="0">
                <a:solidFill>
                  <a:schemeClr val="tx1"/>
                </a:solidFill>
              </a:rPr>
              <a:t>)</a:t>
            </a:r>
          </a:p>
          <a:p>
            <a:r>
              <a:rPr lang="sl-SI" dirty="0">
                <a:solidFill>
                  <a:schemeClr val="tx1"/>
                </a:solidFill>
              </a:rPr>
              <a:t>12.Date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publication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>
                <a:solidFill>
                  <a:schemeClr val="tx1"/>
                </a:solidFill>
              </a:rPr>
              <a:t>13.Date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expiration</a:t>
            </a:r>
            <a:r>
              <a:rPr lang="sl-SI" dirty="0">
                <a:solidFill>
                  <a:schemeClr val="tx1"/>
                </a:solidFill>
              </a:rPr>
              <a:t> 1 </a:t>
            </a:r>
            <a:r>
              <a:rPr lang="sl-SI" dirty="0" err="1">
                <a:solidFill>
                  <a:schemeClr val="tx1"/>
                </a:solidFill>
              </a:rPr>
              <a:t>month</a:t>
            </a:r>
            <a:r>
              <a:rPr lang="sl-SI" dirty="0">
                <a:solidFill>
                  <a:schemeClr val="tx1"/>
                </a:solidFill>
              </a:rPr>
              <a:t> (</a:t>
            </a:r>
            <a:r>
              <a:rPr lang="sl-SI" dirty="0" err="1">
                <a:solidFill>
                  <a:schemeClr val="tx1"/>
                </a:solidFill>
              </a:rPr>
              <a:t>admin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can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manage</a:t>
            </a:r>
            <a:r>
              <a:rPr lang="sl-SI" dirty="0">
                <a:solidFill>
                  <a:schemeClr val="tx1"/>
                </a:solidFill>
              </a:rPr>
              <a:t> time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ads</a:t>
            </a:r>
            <a:r>
              <a:rPr lang="sl-SI" dirty="0">
                <a:solidFill>
                  <a:schemeClr val="tx1"/>
                </a:solidFill>
              </a:rPr>
              <a:t>)  (</a:t>
            </a:r>
            <a:r>
              <a:rPr lang="sl-SI" dirty="0" err="1">
                <a:solidFill>
                  <a:schemeClr val="tx1"/>
                </a:solidFill>
              </a:rPr>
              <a:t>with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next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day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need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ads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automaticly</a:t>
            </a:r>
            <a:r>
              <a:rPr lang="sl-SI" dirty="0">
                <a:solidFill>
                  <a:schemeClr val="tx1"/>
                </a:solidFill>
              </a:rPr>
              <a:t> be </a:t>
            </a:r>
            <a:r>
              <a:rPr lang="sl-SI" dirty="0" err="1">
                <a:solidFill>
                  <a:schemeClr val="tx1"/>
                </a:solidFill>
              </a:rPr>
              <a:t>removed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send</a:t>
            </a:r>
            <a:r>
              <a:rPr lang="sl-SI" dirty="0">
                <a:solidFill>
                  <a:schemeClr val="tx1"/>
                </a:solidFill>
              </a:rPr>
              <a:t> mail to </a:t>
            </a:r>
            <a:r>
              <a:rPr lang="sl-SI" dirty="0" err="1">
                <a:solidFill>
                  <a:schemeClr val="tx1"/>
                </a:solidFill>
              </a:rPr>
              <a:t>user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if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they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want</a:t>
            </a:r>
            <a:r>
              <a:rPr lang="sl-SI" dirty="0">
                <a:solidFill>
                  <a:schemeClr val="tx1"/>
                </a:solidFill>
              </a:rPr>
              <a:t> to </a:t>
            </a:r>
            <a:r>
              <a:rPr lang="sl-SI" dirty="0" err="1">
                <a:solidFill>
                  <a:schemeClr val="tx1"/>
                </a:solidFill>
              </a:rPr>
              <a:t>prolonged</a:t>
            </a:r>
            <a:r>
              <a:rPr lang="sl-SI" dirty="0">
                <a:solidFill>
                  <a:schemeClr val="tx1"/>
                </a:solidFill>
              </a:rPr>
              <a:t>) </a:t>
            </a:r>
          </a:p>
          <a:p>
            <a:r>
              <a:rPr lang="sl-SI" dirty="0">
                <a:solidFill>
                  <a:schemeClr val="tx1"/>
                </a:solidFill>
              </a:rPr>
              <a:t>14. BUY/RENT</a:t>
            </a:r>
          </a:p>
          <a:p>
            <a:pPr marL="0" indent="0">
              <a:buNone/>
            </a:pPr>
            <a:r>
              <a:rPr lang="sl-SI" dirty="0" err="1">
                <a:solidFill>
                  <a:schemeClr val="tx1"/>
                </a:solidFill>
              </a:rPr>
              <a:t>Admin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need</a:t>
            </a:r>
            <a:r>
              <a:rPr lang="sl-SI" dirty="0">
                <a:solidFill>
                  <a:schemeClr val="tx1"/>
                </a:solidFill>
              </a:rPr>
              <a:t> to </a:t>
            </a:r>
            <a:r>
              <a:rPr lang="sl-SI" dirty="0" err="1">
                <a:solidFill>
                  <a:schemeClr val="tx1"/>
                </a:solidFill>
              </a:rPr>
              <a:t>check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approve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each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ads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added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by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users</a:t>
            </a:r>
            <a:r>
              <a:rPr lang="sl-SI" dirty="0">
                <a:solidFill>
                  <a:schemeClr val="tx1"/>
                </a:solidFill>
              </a:rPr>
              <a:t>. </a:t>
            </a:r>
          </a:p>
          <a:p>
            <a:pPr lvl="1"/>
            <a:endParaRPr lang="sl-SI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944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816BB-9B32-B6FB-1931-65C63BC94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C16CE7-E860-B388-DF93-EABBA59E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err="1"/>
              <a:t>Search</a:t>
            </a:r>
            <a:r>
              <a:rPr lang="sl-SI" dirty="0"/>
              <a:t> </a:t>
            </a:r>
            <a:r>
              <a:rPr lang="sl-SI" dirty="0" err="1"/>
              <a:t>filters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4F58C38-DB35-4E6D-9FAF-386C810D6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378975"/>
            <a:ext cx="9735742" cy="5311074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sl-SI" i="1" dirty="0" err="1">
                <a:solidFill>
                  <a:srgbClr val="00B0F0"/>
                </a:solidFill>
              </a:rPr>
              <a:t>Checkbox</a:t>
            </a:r>
            <a:r>
              <a:rPr lang="sl-SI" i="1" dirty="0">
                <a:solidFill>
                  <a:srgbClr val="00B0F0"/>
                </a:solidFill>
              </a:rPr>
              <a:t> : (</a:t>
            </a:r>
            <a:r>
              <a:rPr lang="sl-SI" i="1" dirty="0" err="1">
                <a:solidFill>
                  <a:srgbClr val="00B0F0"/>
                </a:solidFill>
              </a:rPr>
              <a:t>Admin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ads</a:t>
            </a:r>
            <a:r>
              <a:rPr lang="sl-SI" i="1" dirty="0">
                <a:solidFill>
                  <a:srgbClr val="00B0F0"/>
                </a:solidFill>
              </a:rPr>
              <a:t>)</a:t>
            </a:r>
            <a:r>
              <a:rPr lang="sl-SI" i="1" dirty="0" err="1">
                <a:solidFill>
                  <a:srgbClr val="00B0F0"/>
                </a:solidFill>
              </a:rPr>
              <a:t>buletin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board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ads</a:t>
            </a:r>
            <a:r>
              <a:rPr lang="sl-SI" i="1" dirty="0">
                <a:solidFill>
                  <a:srgbClr val="00B0F0"/>
                </a:solidFill>
              </a:rPr>
              <a:t>, </a:t>
            </a:r>
            <a:r>
              <a:rPr lang="sl-SI" i="1" dirty="0" err="1">
                <a:solidFill>
                  <a:srgbClr val="00B0F0"/>
                </a:solidFill>
              </a:rPr>
              <a:t>Court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Auctions</a:t>
            </a:r>
            <a:r>
              <a:rPr lang="sl-SI" i="1" dirty="0">
                <a:solidFill>
                  <a:srgbClr val="00B0F0"/>
                </a:solidFill>
              </a:rPr>
              <a:t>, </a:t>
            </a:r>
            <a:r>
              <a:rPr lang="sl-SI" i="1" dirty="0" err="1">
                <a:solidFill>
                  <a:srgbClr val="00B0F0"/>
                </a:solidFill>
              </a:rPr>
              <a:t>Users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ads</a:t>
            </a:r>
            <a:endParaRPr lang="sl-SI" i="1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sl-SI" i="1" dirty="0" err="1">
                <a:solidFill>
                  <a:srgbClr val="00B0F0"/>
                </a:solidFill>
              </a:rPr>
              <a:t>Checkbox</a:t>
            </a:r>
            <a:r>
              <a:rPr lang="sl-SI" i="1" dirty="0">
                <a:solidFill>
                  <a:srgbClr val="00B0F0"/>
                </a:solidFill>
              </a:rPr>
              <a:t> : </a:t>
            </a:r>
            <a:r>
              <a:rPr lang="sl-SI" dirty="0" err="1">
                <a:solidFill>
                  <a:schemeClr val="accent2"/>
                </a:solidFill>
              </a:rPr>
              <a:t>Type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of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the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land</a:t>
            </a:r>
            <a:r>
              <a:rPr lang="sl-SI" dirty="0">
                <a:solidFill>
                  <a:schemeClr val="accent2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meadow, field, forest, building land, building on </a:t>
            </a:r>
            <a:r>
              <a:rPr lang="en-US" dirty="0" err="1">
                <a:solidFill>
                  <a:schemeClr val="tx1"/>
                </a:solidFill>
              </a:rPr>
              <a:t>land,other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building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apartment,house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commercial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property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other</a:t>
            </a:r>
            <a:endParaRPr lang="sl-SI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sl-SI" i="1" dirty="0" err="1">
                <a:solidFill>
                  <a:srgbClr val="00B0F0"/>
                </a:solidFill>
              </a:rPr>
              <a:t>Checkbox</a:t>
            </a:r>
            <a:r>
              <a:rPr lang="sl-SI" i="1" dirty="0">
                <a:solidFill>
                  <a:srgbClr val="00B0F0"/>
                </a:solidFill>
              </a:rPr>
              <a:t> :BUY/RENT</a:t>
            </a:r>
          </a:p>
          <a:p>
            <a:pPr marL="457200" lvl="1" indent="0">
              <a:buNone/>
            </a:pPr>
            <a:r>
              <a:rPr lang="sl-SI" i="1" dirty="0" err="1">
                <a:solidFill>
                  <a:srgbClr val="00B0F0"/>
                </a:solidFill>
              </a:rPr>
              <a:t>Option</a:t>
            </a:r>
            <a:r>
              <a:rPr lang="sl-SI" i="1" dirty="0">
                <a:solidFill>
                  <a:srgbClr val="00B0F0"/>
                </a:solidFill>
              </a:rPr>
              <a:t> to </a:t>
            </a:r>
            <a:r>
              <a:rPr lang="sl-SI" i="1" dirty="0" err="1">
                <a:solidFill>
                  <a:srgbClr val="00B0F0"/>
                </a:solidFill>
              </a:rPr>
              <a:t>chose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from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the</a:t>
            </a:r>
            <a:r>
              <a:rPr lang="sl-SI" i="1" dirty="0">
                <a:solidFill>
                  <a:srgbClr val="00B0F0"/>
                </a:solidFill>
              </a:rPr>
              <a:t> list administrative </a:t>
            </a:r>
            <a:r>
              <a:rPr lang="sl-SI" i="1" dirty="0" err="1">
                <a:solidFill>
                  <a:srgbClr val="00B0F0"/>
                </a:solidFill>
              </a:rPr>
              <a:t>unit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and</a:t>
            </a:r>
            <a:r>
              <a:rPr lang="sl-SI" i="1" dirty="0">
                <a:solidFill>
                  <a:srgbClr val="00B0F0"/>
                </a:solidFill>
              </a:rPr>
              <a:t>  </a:t>
            </a:r>
            <a:r>
              <a:rPr lang="sl-SI" i="1" dirty="0" err="1">
                <a:solidFill>
                  <a:srgbClr val="00B0F0"/>
                </a:solidFill>
              </a:rPr>
              <a:t>all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Slovenia</a:t>
            </a:r>
            <a:r>
              <a:rPr lang="sl-SI" i="1" dirty="0">
                <a:solidFill>
                  <a:srgbClr val="00B0F0"/>
                </a:solidFill>
              </a:rPr>
              <a:t> (</a:t>
            </a:r>
            <a:r>
              <a:rPr lang="sl-SI" i="1" dirty="0" err="1">
                <a:solidFill>
                  <a:srgbClr val="00B0F0"/>
                </a:solidFill>
              </a:rPr>
              <a:t>they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can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chose</a:t>
            </a:r>
            <a:r>
              <a:rPr lang="sl-SI" i="1" dirty="0">
                <a:solidFill>
                  <a:srgbClr val="00B0F0"/>
                </a:solidFill>
              </a:rPr>
              <a:t> more </a:t>
            </a:r>
            <a:r>
              <a:rPr lang="sl-SI" i="1" dirty="0" err="1">
                <a:solidFill>
                  <a:srgbClr val="00B0F0"/>
                </a:solidFill>
              </a:rPr>
              <a:t>of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them</a:t>
            </a:r>
            <a:r>
              <a:rPr lang="sl-SI" i="1" dirty="0">
                <a:solidFill>
                  <a:srgbClr val="00B0F0"/>
                </a:solidFill>
              </a:rPr>
              <a:t>) – </a:t>
            </a:r>
            <a:r>
              <a:rPr lang="sl-SI" i="1" dirty="0" err="1">
                <a:solidFill>
                  <a:srgbClr val="00B0F0"/>
                </a:solidFill>
              </a:rPr>
              <a:t>You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have</a:t>
            </a:r>
            <a:r>
              <a:rPr lang="sl-SI" i="1" dirty="0">
                <a:solidFill>
                  <a:srgbClr val="00B0F0"/>
                </a:solidFill>
              </a:rPr>
              <a:t> list in </a:t>
            </a:r>
            <a:r>
              <a:rPr lang="sl-SI" i="1" dirty="0" err="1">
                <a:solidFill>
                  <a:srgbClr val="00B0F0"/>
                </a:solidFill>
              </a:rPr>
              <a:t>attachments</a:t>
            </a:r>
            <a:endParaRPr lang="sl-SI" i="1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sl-SI" i="1" dirty="0" err="1">
                <a:solidFill>
                  <a:srgbClr val="00B0F0"/>
                </a:solidFill>
              </a:rPr>
              <a:t>Option</a:t>
            </a:r>
            <a:r>
              <a:rPr lang="sl-SI" i="1" dirty="0">
                <a:solidFill>
                  <a:srgbClr val="00B0F0"/>
                </a:solidFill>
              </a:rPr>
              <a:t> to </a:t>
            </a:r>
            <a:r>
              <a:rPr lang="sl-SI" i="1" dirty="0" err="1">
                <a:solidFill>
                  <a:srgbClr val="00B0F0"/>
                </a:solidFill>
              </a:rPr>
              <a:t>chose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from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the</a:t>
            </a:r>
            <a:r>
              <a:rPr lang="sl-SI" i="1" dirty="0">
                <a:solidFill>
                  <a:srgbClr val="00B0F0"/>
                </a:solidFill>
              </a:rPr>
              <a:t> list </a:t>
            </a:r>
            <a:r>
              <a:rPr lang="sl-SI" i="1" dirty="0" err="1">
                <a:solidFill>
                  <a:srgbClr val="00B0F0"/>
                </a:solidFill>
              </a:rPr>
              <a:t>cadastral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number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with</a:t>
            </a:r>
            <a:r>
              <a:rPr lang="sl-SI" i="1" dirty="0">
                <a:solidFill>
                  <a:srgbClr val="00B0F0"/>
                </a:solidFill>
              </a:rPr>
              <a:t> name </a:t>
            </a:r>
            <a:r>
              <a:rPr lang="sl-SI" i="1" dirty="0" err="1">
                <a:solidFill>
                  <a:srgbClr val="00B0F0"/>
                </a:solidFill>
              </a:rPr>
              <a:t>and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all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cadastral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number</a:t>
            </a:r>
            <a:r>
              <a:rPr lang="sl-SI" i="1" dirty="0">
                <a:solidFill>
                  <a:srgbClr val="00B0F0"/>
                </a:solidFill>
              </a:rPr>
              <a:t>.(</a:t>
            </a:r>
            <a:r>
              <a:rPr lang="sl-SI" i="1" dirty="0" err="1">
                <a:solidFill>
                  <a:srgbClr val="00B0F0"/>
                </a:solidFill>
              </a:rPr>
              <a:t>they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can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chose</a:t>
            </a:r>
            <a:r>
              <a:rPr lang="sl-SI" i="1" dirty="0">
                <a:solidFill>
                  <a:srgbClr val="00B0F0"/>
                </a:solidFill>
              </a:rPr>
              <a:t> more </a:t>
            </a:r>
            <a:r>
              <a:rPr lang="sl-SI" i="1" dirty="0" err="1">
                <a:solidFill>
                  <a:srgbClr val="00B0F0"/>
                </a:solidFill>
              </a:rPr>
              <a:t>of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them</a:t>
            </a:r>
            <a:r>
              <a:rPr lang="sl-SI" i="1" dirty="0">
                <a:solidFill>
                  <a:srgbClr val="00B0F0"/>
                </a:solidFill>
              </a:rPr>
              <a:t>) – </a:t>
            </a:r>
            <a:r>
              <a:rPr lang="sl-SI" i="1" dirty="0" err="1">
                <a:solidFill>
                  <a:srgbClr val="00B0F0"/>
                </a:solidFill>
              </a:rPr>
              <a:t>You</a:t>
            </a:r>
            <a:r>
              <a:rPr lang="sl-SI" i="1" dirty="0">
                <a:solidFill>
                  <a:srgbClr val="00B0F0"/>
                </a:solidFill>
              </a:rPr>
              <a:t> </a:t>
            </a:r>
            <a:r>
              <a:rPr lang="sl-SI" i="1" dirty="0" err="1">
                <a:solidFill>
                  <a:srgbClr val="00B0F0"/>
                </a:solidFill>
              </a:rPr>
              <a:t>have</a:t>
            </a:r>
            <a:r>
              <a:rPr lang="sl-SI" i="1" dirty="0">
                <a:solidFill>
                  <a:srgbClr val="00B0F0"/>
                </a:solidFill>
              </a:rPr>
              <a:t> list in </a:t>
            </a:r>
            <a:r>
              <a:rPr lang="sl-SI" i="1" dirty="0" err="1">
                <a:solidFill>
                  <a:srgbClr val="00B0F0"/>
                </a:solidFill>
              </a:rPr>
              <a:t>attachments</a:t>
            </a:r>
            <a:endParaRPr lang="sl-SI" i="1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sl-SI" i="1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sl-SI" dirty="0">
                <a:solidFill>
                  <a:schemeClr val="accent2"/>
                </a:solidFill>
              </a:rPr>
              <a:t>Minimum </a:t>
            </a:r>
            <a:r>
              <a:rPr lang="sl-SI" dirty="0" err="1">
                <a:solidFill>
                  <a:schemeClr val="accent2"/>
                </a:solidFill>
              </a:rPr>
              <a:t>maximum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Size</a:t>
            </a:r>
            <a:r>
              <a:rPr lang="sl-SI" dirty="0">
                <a:solidFill>
                  <a:schemeClr val="accent2"/>
                </a:solidFill>
              </a:rPr>
              <a:t> in m2 </a:t>
            </a:r>
            <a:r>
              <a:rPr lang="sl-SI" dirty="0" err="1">
                <a:solidFill>
                  <a:schemeClr val="accent2"/>
                </a:solidFill>
              </a:rPr>
              <a:t>land</a:t>
            </a:r>
            <a:endParaRPr lang="sl-SI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sl-SI" dirty="0">
                <a:solidFill>
                  <a:schemeClr val="accent2"/>
                </a:solidFill>
              </a:rPr>
              <a:t> Minimum </a:t>
            </a:r>
            <a:r>
              <a:rPr lang="sl-SI" dirty="0" err="1">
                <a:solidFill>
                  <a:schemeClr val="accent2"/>
                </a:solidFill>
              </a:rPr>
              <a:t>maximum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Size</a:t>
            </a:r>
            <a:r>
              <a:rPr lang="sl-SI" dirty="0">
                <a:solidFill>
                  <a:schemeClr val="accent2"/>
                </a:solidFill>
              </a:rPr>
              <a:t> in m2 </a:t>
            </a:r>
            <a:r>
              <a:rPr lang="sl-SI" dirty="0" err="1">
                <a:solidFill>
                  <a:schemeClr val="accent2"/>
                </a:solidFill>
              </a:rPr>
              <a:t>building</a:t>
            </a:r>
            <a:r>
              <a:rPr lang="sl-SI" dirty="0">
                <a:solidFill>
                  <a:schemeClr val="accent2"/>
                </a:solidFill>
              </a:rPr>
              <a:t>/</a:t>
            </a:r>
            <a:r>
              <a:rPr lang="sl-SI" dirty="0" err="1">
                <a:solidFill>
                  <a:schemeClr val="accent2"/>
                </a:solidFill>
              </a:rPr>
              <a:t>apartment</a:t>
            </a:r>
            <a:endParaRPr lang="sl-SI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sl-SI" dirty="0">
                <a:solidFill>
                  <a:schemeClr val="accent2"/>
                </a:solidFill>
              </a:rPr>
              <a:t>Minimum </a:t>
            </a:r>
            <a:r>
              <a:rPr lang="sl-SI" dirty="0" err="1">
                <a:solidFill>
                  <a:schemeClr val="accent2"/>
                </a:solidFill>
              </a:rPr>
              <a:t>maximum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price</a:t>
            </a:r>
            <a:endParaRPr lang="sl-SI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sl-SI" dirty="0">
                <a:solidFill>
                  <a:schemeClr val="accent2"/>
                </a:solidFill>
              </a:rPr>
              <a:t>Minimum </a:t>
            </a:r>
            <a:r>
              <a:rPr lang="sl-SI" dirty="0" err="1">
                <a:solidFill>
                  <a:schemeClr val="accent2"/>
                </a:solidFill>
              </a:rPr>
              <a:t>maximum</a:t>
            </a:r>
            <a:r>
              <a:rPr lang="sl-SI" dirty="0">
                <a:solidFill>
                  <a:schemeClr val="accent2"/>
                </a:solidFill>
              </a:rPr>
              <a:t> </a:t>
            </a:r>
            <a:r>
              <a:rPr lang="sl-SI" dirty="0" err="1">
                <a:solidFill>
                  <a:schemeClr val="accent2"/>
                </a:solidFill>
              </a:rPr>
              <a:t>Share</a:t>
            </a:r>
            <a:r>
              <a:rPr lang="sl-SI" dirty="0">
                <a:solidFill>
                  <a:schemeClr val="accent2"/>
                </a:solidFill>
              </a:rPr>
              <a:t> in real </a:t>
            </a:r>
            <a:r>
              <a:rPr lang="sl-SI" dirty="0" err="1">
                <a:solidFill>
                  <a:schemeClr val="accent2"/>
                </a:solidFill>
              </a:rPr>
              <a:t>estate</a:t>
            </a:r>
            <a:endParaRPr lang="sl-SI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sl-SI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sl-SI" dirty="0" err="1">
                <a:solidFill>
                  <a:schemeClr val="accent4"/>
                </a:solidFill>
              </a:rPr>
              <a:t>Auction</a:t>
            </a:r>
            <a:r>
              <a:rPr lang="sl-SI" dirty="0">
                <a:solidFill>
                  <a:schemeClr val="accent4"/>
                </a:solidFill>
              </a:rPr>
              <a:t> part : - </a:t>
            </a:r>
            <a:r>
              <a:rPr lang="sl-SI" dirty="0" err="1">
                <a:solidFill>
                  <a:schemeClr val="accent4"/>
                </a:solidFill>
              </a:rPr>
              <a:t>Check</a:t>
            </a:r>
            <a:r>
              <a:rPr lang="sl-SI" dirty="0">
                <a:solidFill>
                  <a:schemeClr val="accent4"/>
                </a:solidFill>
              </a:rPr>
              <a:t> </a:t>
            </a:r>
            <a:r>
              <a:rPr lang="sl-SI" dirty="0" err="1">
                <a:solidFill>
                  <a:schemeClr val="accent4"/>
                </a:solidFill>
              </a:rPr>
              <a:t>box</a:t>
            </a:r>
            <a:r>
              <a:rPr lang="sl-SI" dirty="0">
                <a:solidFill>
                  <a:schemeClr val="accent4"/>
                </a:solidFill>
              </a:rPr>
              <a:t>: </a:t>
            </a:r>
            <a:r>
              <a:rPr lang="en-US" dirty="0">
                <a:solidFill>
                  <a:schemeClr val="accent4"/>
                </a:solidFill>
              </a:rPr>
              <a:t>Traditional sales </a:t>
            </a:r>
            <a:r>
              <a:rPr lang="sl-SI" dirty="0">
                <a:solidFill>
                  <a:schemeClr val="accent4"/>
                </a:solidFill>
              </a:rPr>
              <a:t>/ </a:t>
            </a:r>
            <a:r>
              <a:rPr lang="en-US" dirty="0">
                <a:solidFill>
                  <a:schemeClr val="accent4"/>
                </a:solidFill>
              </a:rPr>
              <a:t>Online sales </a:t>
            </a:r>
            <a:r>
              <a:rPr lang="sl-SI" dirty="0">
                <a:solidFill>
                  <a:schemeClr val="accent4"/>
                </a:solidFill>
              </a:rPr>
              <a:t>/ </a:t>
            </a:r>
            <a:r>
              <a:rPr lang="sl-SI" dirty="0" err="1">
                <a:solidFill>
                  <a:schemeClr val="accent4"/>
                </a:solidFill>
              </a:rPr>
              <a:t>Public</a:t>
            </a:r>
            <a:r>
              <a:rPr lang="sl-SI" dirty="0">
                <a:solidFill>
                  <a:schemeClr val="accent4"/>
                </a:solidFill>
              </a:rPr>
              <a:t> </a:t>
            </a:r>
            <a:r>
              <a:rPr lang="sl-SI" dirty="0" err="1">
                <a:solidFill>
                  <a:schemeClr val="accent4"/>
                </a:solidFill>
              </a:rPr>
              <a:t>tendering</a:t>
            </a:r>
            <a:endParaRPr lang="sl-SI" dirty="0">
              <a:solidFill>
                <a:schemeClr val="accent4"/>
              </a:solidFill>
            </a:endParaRPr>
          </a:p>
          <a:p>
            <a:pPr marL="457200" lvl="1" indent="0">
              <a:buNone/>
            </a:pPr>
            <a:r>
              <a:rPr lang="sl-SI" dirty="0">
                <a:solidFill>
                  <a:schemeClr val="accent4"/>
                </a:solidFill>
              </a:rPr>
              <a:t> </a:t>
            </a:r>
            <a:r>
              <a:rPr lang="sl-SI" dirty="0" err="1">
                <a:solidFill>
                  <a:schemeClr val="accent4"/>
                </a:solidFill>
              </a:rPr>
              <a:t>Check</a:t>
            </a:r>
            <a:r>
              <a:rPr lang="sl-SI" dirty="0">
                <a:solidFill>
                  <a:schemeClr val="accent4"/>
                </a:solidFill>
              </a:rPr>
              <a:t> </a:t>
            </a:r>
            <a:r>
              <a:rPr lang="sl-SI" dirty="0" err="1">
                <a:solidFill>
                  <a:schemeClr val="accent4"/>
                </a:solidFill>
              </a:rPr>
              <a:t>box</a:t>
            </a:r>
            <a:r>
              <a:rPr lang="sl-SI" dirty="0">
                <a:solidFill>
                  <a:schemeClr val="accent4"/>
                </a:solidFill>
              </a:rPr>
              <a:t>: </a:t>
            </a:r>
            <a:r>
              <a:rPr lang="en-US" dirty="0">
                <a:solidFill>
                  <a:schemeClr val="accent4"/>
                </a:solidFill>
              </a:rPr>
              <a:t>Auction with increasing price</a:t>
            </a:r>
            <a:r>
              <a:rPr lang="sl-SI" dirty="0">
                <a:solidFill>
                  <a:schemeClr val="accent4"/>
                </a:solidFill>
              </a:rPr>
              <a:t>,</a:t>
            </a:r>
            <a:r>
              <a:rPr lang="en-US" dirty="0">
                <a:solidFill>
                  <a:schemeClr val="accent4"/>
                </a:solidFill>
              </a:rPr>
              <a:t>Commission sale</a:t>
            </a:r>
            <a:r>
              <a:rPr lang="sl-SI" dirty="0">
                <a:solidFill>
                  <a:schemeClr val="accent4"/>
                </a:solidFill>
              </a:rPr>
              <a:t>,</a:t>
            </a:r>
            <a:r>
              <a:rPr lang="en-US" dirty="0">
                <a:solidFill>
                  <a:schemeClr val="accent4"/>
                </a:solidFill>
              </a:rPr>
              <a:t>Sale with non-binding collection of offers</a:t>
            </a:r>
            <a:r>
              <a:rPr lang="sl-SI" dirty="0">
                <a:solidFill>
                  <a:schemeClr val="accent4"/>
                </a:solidFill>
              </a:rPr>
              <a:t>,</a:t>
            </a:r>
            <a:r>
              <a:rPr lang="en-US" dirty="0">
                <a:solidFill>
                  <a:schemeClr val="accent4"/>
                </a:solidFill>
              </a:rPr>
              <a:t>Sale with binding collection of offers </a:t>
            </a:r>
            <a:endParaRPr lang="sl-SI" dirty="0">
              <a:solidFill>
                <a:schemeClr val="accent4"/>
              </a:solidFill>
            </a:endParaRPr>
          </a:p>
          <a:p>
            <a:pPr marL="457200" lvl="1" indent="0">
              <a:buNone/>
            </a:pPr>
            <a:r>
              <a:rPr lang="sl-SI" dirty="0" err="1">
                <a:solidFill>
                  <a:schemeClr val="accent4"/>
                </a:solidFill>
              </a:rPr>
              <a:t>Auction</a:t>
            </a:r>
            <a:r>
              <a:rPr lang="sl-SI" dirty="0">
                <a:solidFill>
                  <a:schemeClr val="accent4"/>
                </a:solidFill>
              </a:rPr>
              <a:t> </a:t>
            </a:r>
            <a:r>
              <a:rPr lang="sl-SI" dirty="0" err="1">
                <a:solidFill>
                  <a:schemeClr val="accent4"/>
                </a:solidFill>
              </a:rPr>
              <a:t>sequence</a:t>
            </a:r>
            <a:r>
              <a:rPr lang="sl-SI" dirty="0">
                <a:solidFill>
                  <a:schemeClr val="accent4"/>
                </a:solidFill>
              </a:rPr>
              <a:t> </a:t>
            </a:r>
            <a:r>
              <a:rPr lang="sl-SI" dirty="0" err="1">
                <a:solidFill>
                  <a:schemeClr val="accent4"/>
                </a:solidFill>
              </a:rPr>
              <a:t>number</a:t>
            </a:r>
            <a:r>
              <a:rPr lang="sl-SI" dirty="0">
                <a:solidFill>
                  <a:schemeClr val="accent4"/>
                </a:solidFill>
              </a:rPr>
              <a:t> 1,2,3,4,5,6,7</a:t>
            </a:r>
          </a:p>
          <a:p>
            <a:pPr marL="457200" lvl="1" indent="0">
              <a:buNone/>
            </a:pPr>
            <a:r>
              <a:rPr lang="sl-SI" dirty="0" err="1">
                <a:solidFill>
                  <a:schemeClr val="accent4"/>
                </a:solidFill>
              </a:rPr>
              <a:t>Auction</a:t>
            </a:r>
            <a:r>
              <a:rPr lang="sl-SI" dirty="0">
                <a:solidFill>
                  <a:schemeClr val="accent4"/>
                </a:solidFill>
              </a:rPr>
              <a:t> Date </a:t>
            </a:r>
            <a:r>
              <a:rPr lang="sl-SI" dirty="0" err="1">
                <a:solidFill>
                  <a:schemeClr val="accent4"/>
                </a:solidFill>
              </a:rPr>
              <a:t>from</a:t>
            </a:r>
            <a:r>
              <a:rPr lang="sl-SI" dirty="0">
                <a:solidFill>
                  <a:schemeClr val="accent4"/>
                </a:solidFill>
              </a:rPr>
              <a:t> … to … , </a:t>
            </a:r>
            <a:r>
              <a:rPr lang="sl-SI" dirty="0" err="1">
                <a:solidFill>
                  <a:schemeClr val="accent4"/>
                </a:solidFill>
              </a:rPr>
              <a:t>next</a:t>
            </a:r>
            <a:r>
              <a:rPr lang="sl-SI" dirty="0">
                <a:solidFill>
                  <a:schemeClr val="accent4"/>
                </a:solidFill>
              </a:rPr>
              <a:t> </a:t>
            </a:r>
            <a:r>
              <a:rPr lang="sl-SI" dirty="0" err="1">
                <a:solidFill>
                  <a:schemeClr val="accent4"/>
                </a:solidFill>
              </a:rPr>
              <a:t>week</a:t>
            </a:r>
            <a:r>
              <a:rPr lang="sl-SI" dirty="0">
                <a:solidFill>
                  <a:schemeClr val="accent4"/>
                </a:solidFill>
              </a:rPr>
              <a:t> , </a:t>
            </a:r>
            <a:r>
              <a:rPr lang="sl-SI" dirty="0" err="1">
                <a:solidFill>
                  <a:schemeClr val="accent4"/>
                </a:solidFill>
              </a:rPr>
              <a:t>next</a:t>
            </a:r>
            <a:r>
              <a:rPr lang="sl-SI" dirty="0">
                <a:solidFill>
                  <a:schemeClr val="accent4"/>
                </a:solidFill>
              </a:rPr>
              <a:t> </a:t>
            </a:r>
            <a:r>
              <a:rPr lang="sl-SI" dirty="0" err="1">
                <a:solidFill>
                  <a:schemeClr val="accent4"/>
                </a:solidFill>
              </a:rPr>
              <a:t>month</a:t>
            </a:r>
            <a:endParaRPr lang="sl-SI" dirty="0">
              <a:solidFill>
                <a:schemeClr val="accent4"/>
              </a:solidFill>
            </a:endParaRPr>
          </a:p>
          <a:p>
            <a:pPr marL="457200" lvl="1" indent="0">
              <a:buNone/>
            </a:pPr>
            <a:endParaRPr lang="sl-SI" dirty="0">
              <a:solidFill>
                <a:schemeClr val="accent4"/>
              </a:solidFill>
            </a:endParaRPr>
          </a:p>
          <a:p>
            <a:pPr marL="457200" lvl="1" indent="0">
              <a:buNone/>
            </a:pPr>
            <a:r>
              <a:rPr lang="sl-SI" dirty="0" err="1">
                <a:solidFill>
                  <a:schemeClr val="tx1"/>
                </a:solidFill>
              </a:rPr>
              <a:t>For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all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checkbox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need</a:t>
            </a:r>
            <a:r>
              <a:rPr lang="sl-SI" dirty="0">
                <a:solidFill>
                  <a:schemeClr val="tx1"/>
                </a:solidFill>
              </a:rPr>
              <a:t> to be </a:t>
            </a:r>
            <a:r>
              <a:rPr lang="sl-SI" dirty="0" err="1">
                <a:solidFill>
                  <a:schemeClr val="tx1"/>
                </a:solidFill>
              </a:rPr>
              <a:t>option</a:t>
            </a:r>
            <a:r>
              <a:rPr lang="sl-SI" dirty="0">
                <a:solidFill>
                  <a:schemeClr val="tx1"/>
                </a:solidFill>
              </a:rPr>
              <a:t> ALL</a:t>
            </a:r>
          </a:p>
          <a:p>
            <a:pPr marL="457200" lvl="1" indent="0">
              <a:buNone/>
            </a:pPr>
            <a:endParaRPr lang="sl-SI" dirty="0">
              <a:solidFill>
                <a:schemeClr val="accent4"/>
              </a:solidFill>
            </a:endParaRPr>
          </a:p>
          <a:p>
            <a:pPr marL="457200" lvl="1" indent="0">
              <a:buNone/>
            </a:pPr>
            <a:r>
              <a:rPr lang="sl-SI" dirty="0">
                <a:solidFill>
                  <a:schemeClr val="tx1"/>
                </a:solidFill>
              </a:rPr>
              <a:t>IF </a:t>
            </a:r>
            <a:r>
              <a:rPr lang="sl-SI" dirty="0" err="1">
                <a:solidFill>
                  <a:schemeClr val="tx1"/>
                </a:solidFill>
              </a:rPr>
              <a:t>you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will</a:t>
            </a:r>
            <a:r>
              <a:rPr lang="sl-SI" dirty="0">
                <a:solidFill>
                  <a:schemeClr val="tx1"/>
                </a:solidFill>
              </a:rPr>
              <a:t> se some </a:t>
            </a:r>
            <a:r>
              <a:rPr lang="sl-SI" dirty="0" err="1">
                <a:solidFill>
                  <a:schemeClr val="tx1"/>
                </a:solidFill>
              </a:rPr>
              <a:t>other</a:t>
            </a:r>
            <a:r>
              <a:rPr lang="sl-SI" dirty="0">
                <a:solidFill>
                  <a:schemeClr val="tx1"/>
                </a:solidFill>
              </a:rPr>
              <a:t> filter </a:t>
            </a:r>
            <a:r>
              <a:rPr lang="sl-SI" dirty="0" err="1">
                <a:solidFill>
                  <a:schemeClr val="tx1"/>
                </a:solidFill>
              </a:rPr>
              <a:t>options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pleas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just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add</a:t>
            </a:r>
            <a:r>
              <a:rPr lang="sl-SI" dirty="0">
                <a:solidFill>
                  <a:schemeClr val="tx1"/>
                </a:solidFill>
              </a:rPr>
              <a:t>. </a:t>
            </a:r>
          </a:p>
          <a:p>
            <a:pPr marL="457200" lvl="1" indent="0">
              <a:buNone/>
            </a:pPr>
            <a:endParaRPr lang="sl-SI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sl-SI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sl-SI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sl-SI" i="1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50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F5C56-97DF-C867-B677-B19F0246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35038F-25E5-2C0B-F04A-6BFD92E4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Subscription</a:t>
            </a:r>
            <a:r>
              <a:rPr lang="sl-SI" dirty="0"/>
              <a:t> </a:t>
            </a:r>
            <a:r>
              <a:rPr lang="sl-SI" dirty="0" err="1"/>
              <a:t>message</a:t>
            </a:r>
            <a:r>
              <a:rPr lang="sl-SI" dirty="0"/>
              <a:t> on </a:t>
            </a:r>
            <a:r>
              <a:rPr lang="sl-SI" dirty="0" err="1"/>
              <a:t>next</a:t>
            </a:r>
            <a:r>
              <a:rPr lang="sl-SI" dirty="0"/>
              <a:t> </a:t>
            </a:r>
            <a:r>
              <a:rPr lang="sl-SI" dirty="0" err="1"/>
              <a:t>slide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6DB189A-294A-7B5D-3DF4-EB4718F26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sl-SI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31534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3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3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41"/>
</p:tagLst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TM02900688[[fn=Ploskev]]</Template>
  <TotalTime>20592</TotalTime>
  <Words>1674</Words>
  <Application>Microsoft Office PowerPoint</Application>
  <PresentationFormat>Širokozaslonsko</PresentationFormat>
  <Paragraphs>124</Paragraphs>
  <Slides>10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Gladko</vt:lpstr>
      <vt:lpstr>2 milestone KMAP</vt:lpstr>
      <vt:lpstr>Interactive MAP</vt:lpstr>
      <vt:lpstr>PowerPointova predstavitev</vt:lpstr>
      <vt:lpstr>Adding Ads – 3 different adds </vt:lpstr>
      <vt:lpstr>Ads added by Admin (just admin or user added by admin) ADS from bulletin boards </vt:lpstr>
      <vt:lpstr>Auction Ads</vt:lpstr>
      <vt:lpstr>Ads added by user </vt:lpstr>
      <vt:lpstr>Search filters</vt:lpstr>
      <vt:lpstr>Subscription message on next slide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olga macun</dc:creator>
  <cp:lastModifiedBy>olga macun</cp:lastModifiedBy>
  <cp:revision>33</cp:revision>
  <dcterms:created xsi:type="dcterms:W3CDTF">2024-12-25T12:30:03Z</dcterms:created>
  <dcterms:modified xsi:type="dcterms:W3CDTF">2025-06-04T19:18:37Z</dcterms:modified>
</cp:coreProperties>
</file>