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0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22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43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68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3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2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284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04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49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75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7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11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2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380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98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79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56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ideos/lake-autumn-nature-switzerland-103394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pixabay.com/videos/mountains-clouds-polska-poland-161529/" TargetMode="External"/><Relationship Id="rId4" Type="http://schemas.openxmlformats.org/officeDocument/2006/relationships/hyperlink" Target="https://pixabay.com/videos/trees-green-nature-hill-australia-1372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B85C6-511A-BDE6-E370-6B1DB7A6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KMAP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6BDB769-6E92-D602-C85B-49F30E58E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Webpage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Real </a:t>
            </a:r>
            <a:r>
              <a:rPr lang="sl-SI" dirty="0" err="1"/>
              <a:t>estate</a:t>
            </a:r>
            <a:r>
              <a:rPr lang="sl-SI" dirty="0"/>
              <a:t> -  Farm </a:t>
            </a:r>
            <a:r>
              <a:rPr lang="sl-SI" dirty="0" err="1"/>
              <a:t>properties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B14BC2E-1905-FB83-89F9-C397AB8E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744583"/>
            <a:ext cx="5193735" cy="2953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2E5EA3-7981-947E-E068-1687936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subscription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notification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87DEDC-7752-B611-75F6-5706339E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can choose filters that will be notified by email once a </a:t>
            </a:r>
            <a:r>
              <a:rPr lang="sl-SI" dirty="0" err="1"/>
              <a:t>week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every</a:t>
            </a:r>
            <a:r>
              <a:rPr lang="sl-SI" dirty="0"/>
              <a:t> time</a:t>
            </a:r>
            <a:r>
              <a:rPr lang="en-US" dirty="0"/>
              <a:t> if there is any new </a:t>
            </a:r>
            <a:r>
              <a:rPr lang="en-US" dirty="0" err="1"/>
              <a:t>propetry</a:t>
            </a:r>
            <a:r>
              <a:rPr lang="en-US" dirty="0"/>
              <a:t> for the filters </a:t>
            </a:r>
            <a:r>
              <a:rPr lang="sl-SI" dirty="0"/>
              <a:t>he</a:t>
            </a:r>
            <a:r>
              <a:rPr lang="en-US" dirty="0"/>
              <a:t> has chosen</a:t>
            </a:r>
            <a:r>
              <a:rPr lang="sl-SI" dirty="0"/>
              <a:t> like on </a:t>
            </a:r>
            <a:r>
              <a:rPr lang="sl-SI" dirty="0" err="1"/>
              <a:t>michael</a:t>
            </a:r>
            <a:r>
              <a:rPr lang="sl-SI" dirty="0"/>
              <a:t>…</a:t>
            </a:r>
            <a:r>
              <a:rPr lang="sl-SI" dirty="0" err="1"/>
              <a:t>web</a:t>
            </a:r>
            <a:r>
              <a:rPr lang="sl-SI" dirty="0"/>
              <a:t> – </a:t>
            </a:r>
            <a:r>
              <a:rPr lang="sl-SI" dirty="0" err="1"/>
              <a:t>pleas</a:t>
            </a:r>
            <a:r>
              <a:rPr lang="sl-SI" dirty="0"/>
              <a:t> log to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webpage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check</a:t>
            </a:r>
            <a:r>
              <a:rPr lang="sl-SI" dirty="0"/>
              <a:t> how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have</a:t>
            </a:r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81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03364-6FA0-7C18-CAAD-9DFB406E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Other</a:t>
            </a:r>
            <a:r>
              <a:rPr lang="sl-SI" dirty="0"/>
              <a:t>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0A8ADA-FDE7-97B1-DF48-5565CD3C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Cookies</a:t>
            </a:r>
            <a:r>
              <a:rPr lang="sl-SI" dirty="0"/>
              <a:t> </a:t>
            </a:r>
            <a:r>
              <a:rPr lang="sl-SI" dirty="0" err="1"/>
              <a:t>policy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Europe</a:t>
            </a:r>
            <a:r>
              <a:rPr lang="sl-SI" dirty="0"/>
              <a:t> </a:t>
            </a:r>
            <a:r>
              <a:rPr lang="sl-SI" dirty="0" err="1"/>
              <a:t>countries</a:t>
            </a:r>
            <a:endParaRPr lang="sl-SI" dirty="0"/>
          </a:p>
          <a:p>
            <a:r>
              <a:rPr lang="sl-SI" dirty="0" err="1"/>
              <a:t>Login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OTP </a:t>
            </a:r>
            <a:r>
              <a:rPr lang="sl-SI" dirty="0" err="1"/>
              <a:t>or</a:t>
            </a:r>
            <a:r>
              <a:rPr lang="sl-SI" dirty="0"/>
              <a:t> some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options</a:t>
            </a:r>
            <a:r>
              <a:rPr lang="sl-SI" dirty="0"/>
              <a:t>,  </a:t>
            </a:r>
            <a:r>
              <a:rPr lang="en-US" dirty="0"/>
              <a:t>to prevent them from sharing the password with each other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be </a:t>
            </a:r>
            <a:r>
              <a:rPr lang="sl-SI" dirty="0" err="1"/>
              <a:t>different</a:t>
            </a:r>
            <a:r>
              <a:rPr lang="sl-SI" dirty="0"/>
              <a:t> IP</a:t>
            </a:r>
          </a:p>
          <a:p>
            <a:r>
              <a:rPr lang="sl-SI" dirty="0"/>
              <a:t>PRICING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payment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( </a:t>
            </a:r>
            <a:r>
              <a:rPr lang="sl-SI" dirty="0" err="1"/>
              <a:t>cards</a:t>
            </a:r>
            <a:r>
              <a:rPr lang="sl-SI" dirty="0"/>
              <a:t>, bank, </a:t>
            </a:r>
            <a:r>
              <a:rPr lang="sl-SI" dirty="0" err="1"/>
              <a:t>paypal</a:t>
            </a:r>
            <a:r>
              <a:rPr lang="sl-SI" dirty="0"/>
              <a:t>)</a:t>
            </a:r>
          </a:p>
          <a:p>
            <a:pPr marL="0" indent="0">
              <a:buNone/>
            </a:pPr>
            <a:r>
              <a:rPr lang="sl-SI" dirty="0"/>
              <a:t>At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bottom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:</a:t>
            </a:r>
          </a:p>
          <a:p>
            <a:r>
              <a:rPr lang="sl-SI" dirty="0" err="1"/>
              <a:t>Who</a:t>
            </a:r>
            <a:r>
              <a:rPr lang="sl-SI" dirty="0"/>
              <a:t> </a:t>
            </a:r>
            <a:r>
              <a:rPr lang="sl-SI" dirty="0" err="1"/>
              <a:t>we</a:t>
            </a:r>
            <a:r>
              <a:rPr lang="sl-SI" dirty="0"/>
              <a:t> are</a:t>
            </a:r>
          </a:p>
          <a:p>
            <a:r>
              <a:rPr lang="sl-SI" dirty="0" err="1"/>
              <a:t>Our</a:t>
            </a:r>
            <a:r>
              <a:rPr lang="sl-SI" dirty="0"/>
              <a:t> </a:t>
            </a:r>
            <a:r>
              <a:rPr lang="sl-SI" dirty="0" err="1"/>
              <a:t>vision</a:t>
            </a:r>
            <a:endParaRPr lang="sl-SI" dirty="0"/>
          </a:p>
          <a:p>
            <a:r>
              <a:rPr lang="sl-SI" dirty="0" err="1"/>
              <a:t>Buissness</a:t>
            </a:r>
            <a:r>
              <a:rPr lang="sl-SI" dirty="0"/>
              <a:t> </a:t>
            </a:r>
            <a:r>
              <a:rPr lang="sl-SI" dirty="0" err="1"/>
              <a:t>card</a:t>
            </a:r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91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5F6147-6CA5-6338-834E-79ADEC7A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Subscription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4A5936-5A74-DCFC-CC32-19C457D2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/>
              <a:t>- </a:t>
            </a:r>
            <a:r>
              <a:rPr lang="sl-SI" dirty="0" err="1"/>
              <a:t>Clients</a:t>
            </a:r>
            <a:r>
              <a:rPr lang="sl-SI" dirty="0"/>
              <a:t> </a:t>
            </a:r>
            <a:r>
              <a:rPr lang="sl-SI" dirty="0" err="1"/>
              <a:t>need</a:t>
            </a:r>
            <a:r>
              <a:rPr lang="sl-SI" dirty="0"/>
              <a:t> to </a:t>
            </a:r>
            <a:r>
              <a:rPr lang="sl-SI" dirty="0" err="1"/>
              <a:t>pay</a:t>
            </a:r>
            <a:r>
              <a:rPr lang="sl-SI" dirty="0"/>
              <a:t> </a:t>
            </a:r>
            <a:r>
              <a:rPr lang="sl-SI" dirty="0" err="1"/>
              <a:t>subscription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area , to </a:t>
            </a:r>
            <a:r>
              <a:rPr lang="sl-SI" dirty="0" err="1"/>
              <a:t>see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</a:t>
            </a:r>
            <a:r>
              <a:rPr lang="sl-SI" dirty="0" err="1"/>
              <a:t>properties</a:t>
            </a:r>
            <a:r>
              <a:rPr lang="sl-SI" dirty="0"/>
              <a:t> </a:t>
            </a:r>
            <a:r>
              <a:rPr lang="en-US" dirty="0"/>
              <a:t>and to sign up for notification if a new property appears in the selected area.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 err="1"/>
              <a:t>Free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registration</a:t>
            </a:r>
            <a:r>
              <a:rPr lang="sl-SI" dirty="0"/>
              <a:t> – </a:t>
            </a:r>
            <a:r>
              <a:rPr lang="sl-SI" dirty="0" err="1"/>
              <a:t>see</a:t>
            </a:r>
            <a:r>
              <a:rPr lang="sl-SI" dirty="0"/>
              <a:t> </a:t>
            </a:r>
            <a:r>
              <a:rPr lang="sl-SI" dirty="0" err="1"/>
              <a:t>just</a:t>
            </a:r>
            <a:r>
              <a:rPr lang="sl-SI" dirty="0"/>
              <a:t> name </a:t>
            </a:r>
            <a:r>
              <a:rPr lang="sl-SI" dirty="0" err="1"/>
              <a:t>of</a:t>
            </a:r>
            <a:r>
              <a:rPr lang="sl-SI" dirty="0"/>
              <a:t> ad </a:t>
            </a:r>
            <a:r>
              <a:rPr lang="sl-SI" dirty="0" err="1"/>
              <a:t>and</a:t>
            </a:r>
            <a:r>
              <a:rPr lang="sl-SI" dirty="0"/>
              <a:t> name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en-US" dirty="0"/>
              <a:t>administrative unit</a:t>
            </a:r>
            <a:endParaRPr lang="sl-SI" dirty="0"/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4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4FAAFA-8394-D802-58C8-9A83EE8E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Purpose 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AD9C954-9821-0B26-BE0C-194D6907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main</a:t>
            </a:r>
            <a:r>
              <a:rPr lang="sl-SI" dirty="0"/>
              <a:t> </a:t>
            </a:r>
            <a:r>
              <a:rPr lang="sl-SI" dirty="0" err="1"/>
              <a:t>task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website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be real </a:t>
            </a:r>
            <a:r>
              <a:rPr lang="sl-SI" dirty="0" err="1"/>
              <a:t>estate</a:t>
            </a:r>
            <a:r>
              <a:rPr lang="sl-SI" dirty="0"/>
              <a:t>- </a:t>
            </a:r>
            <a:r>
              <a:rPr lang="sl-SI" dirty="0" err="1"/>
              <a:t>properties</a:t>
            </a:r>
            <a:r>
              <a:rPr lang="sl-SI" dirty="0"/>
              <a:t>. </a:t>
            </a:r>
          </a:p>
          <a:p>
            <a:pPr marL="0" indent="0">
              <a:buNone/>
            </a:pPr>
            <a:r>
              <a:rPr lang="sl-SI" dirty="0"/>
              <a:t>- </a:t>
            </a:r>
            <a:r>
              <a:rPr lang="en-US" dirty="0"/>
              <a:t>Various properties, mostly forest and fields, will be collected on this page.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- </a:t>
            </a:r>
            <a:r>
              <a:rPr lang="en-US" dirty="0"/>
              <a:t>In my country, Slovenia, we have a rule that every farm property must be registered for 14 days on the bulletin board of the administrative unit of the municipality. This listing</a:t>
            </a:r>
            <a:r>
              <a:rPr lang="sl-SI" dirty="0"/>
              <a:t> </a:t>
            </a:r>
            <a:r>
              <a:rPr lang="sl-SI" dirty="0" err="1"/>
              <a:t>now</a:t>
            </a:r>
            <a:r>
              <a:rPr lang="en-US" dirty="0"/>
              <a:t> is inappropriate and does not have a map view. My goal is to offer customers a transparent website where they can find all farm properties in one place with exact location on the map</a:t>
            </a:r>
            <a:r>
              <a:rPr lang="sl-SI" dirty="0"/>
              <a:t> – map </a:t>
            </a:r>
            <a:r>
              <a:rPr lang="sl-SI" dirty="0" err="1"/>
              <a:t>search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filter </a:t>
            </a:r>
            <a:r>
              <a:rPr lang="sl-SI" dirty="0" err="1"/>
              <a:t>search</a:t>
            </a:r>
            <a:r>
              <a:rPr lang="sl-SI" dirty="0"/>
              <a:t>.</a:t>
            </a:r>
          </a:p>
          <a:p>
            <a:pPr marL="0" indent="0">
              <a:buNone/>
            </a:pPr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2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45B92-C544-3F94-F2AD-787B9A9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Property</a:t>
            </a:r>
            <a:r>
              <a:rPr lang="sl-SI" dirty="0"/>
              <a:t> ad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A9F3C7-2CAB-42A4-D0DB-36AF4C96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4475343"/>
          </a:xfrm>
        </p:spPr>
        <p:txBody>
          <a:bodyPr/>
          <a:lstStyle/>
          <a:p>
            <a:r>
              <a:rPr lang="en-US" dirty="0"/>
              <a:t>I would add properties manually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en-US" dirty="0"/>
              <a:t> myself every working day. </a:t>
            </a:r>
          </a:p>
          <a:p>
            <a:r>
              <a:rPr lang="en-US" dirty="0"/>
              <a:t>Customers/site visitors (registered) could also add their own ad for property, which would be marked as being submitted by a registered visitor.</a:t>
            </a:r>
            <a:r>
              <a:rPr lang="sl-SI" dirty="0"/>
              <a:t>(</a:t>
            </a:r>
            <a:r>
              <a:rPr lang="en-US" dirty="0"/>
              <a:t>the site owner is not responsible for the correctness of the advertisements</a:t>
            </a:r>
            <a:r>
              <a:rPr lang="sl-SI" dirty="0"/>
              <a:t>)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pin</a:t>
            </a:r>
            <a:r>
              <a:rPr lang="sl-SI" dirty="0"/>
              <a:t> map </a:t>
            </a:r>
            <a:r>
              <a:rPr lang="sl-SI" dirty="0" err="1"/>
              <a:t>need</a:t>
            </a:r>
            <a:r>
              <a:rPr lang="sl-SI" dirty="0"/>
              <a:t> to be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color</a:t>
            </a:r>
            <a:endParaRPr lang="sl-SI" dirty="0"/>
          </a:p>
          <a:p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color</a:t>
            </a:r>
            <a:r>
              <a:rPr lang="sl-SI" dirty="0"/>
              <a:t> </a:t>
            </a:r>
            <a:r>
              <a:rPr lang="sl-SI" dirty="0" err="1"/>
              <a:t>pin</a:t>
            </a:r>
            <a:r>
              <a:rPr lang="sl-SI" dirty="0"/>
              <a:t> map </a:t>
            </a:r>
            <a:r>
              <a:rPr lang="sl-SI" dirty="0" err="1"/>
              <a:t>need</a:t>
            </a:r>
            <a:r>
              <a:rPr lang="sl-SI" dirty="0"/>
              <a:t> to be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auctions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ads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diferent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court</a:t>
            </a:r>
            <a:r>
              <a:rPr lang="sl-SI" dirty="0"/>
              <a:t> ad</a:t>
            </a:r>
          </a:p>
          <a:p>
            <a:endParaRPr lang="sl-SI" dirty="0"/>
          </a:p>
          <a:p>
            <a:r>
              <a:rPr lang="sl-SI" dirty="0" err="1"/>
              <a:t>Here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be 3 </a:t>
            </a:r>
            <a:r>
              <a:rPr lang="sl-SI" dirty="0" err="1"/>
              <a:t>segments</a:t>
            </a:r>
            <a:r>
              <a:rPr lang="sl-SI" dirty="0"/>
              <a:t> (3 map </a:t>
            </a:r>
            <a:r>
              <a:rPr lang="sl-SI" dirty="0" err="1"/>
              <a:t>pin</a:t>
            </a:r>
            <a:r>
              <a:rPr lang="sl-SI" dirty="0"/>
              <a:t> </a:t>
            </a:r>
            <a:r>
              <a:rPr lang="sl-SI" dirty="0" err="1"/>
              <a:t>colors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1.manually ad </a:t>
            </a:r>
            <a:r>
              <a:rPr lang="sl-SI" dirty="0" err="1"/>
              <a:t>by</a:t>
            </a:r>
            <a:r>
              <a:rPr lang="sl-SI" dirty="0"/>
              <a:t> me </a:t>
            </a:r>
            <a:r>
              <a:rPr lang="sl-SI" dirty="0" err="1"/>
              <a:t>every</a:t>
            </a:r>
            <a:r>
              <a:rPr lang="sl-SI" dirty="0"/>
              <a:t> </a:t>
            </a:r>
            <a:r>
              <a:rPr lang="sl-SI" dirty="0" err="1"/>
              <a:t>day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en-US" dirty="0"/>
              <a:t>bulletin board of the administrative unit </a:t>
            </a:r>
            <a:endParaRPr lang="sl-SI" dirty="0"/>
          </a:p>
          <a:p>
            <a:pPr lvl="1"/>
            <a:r>
              <a:rPr lang="sl-SI" dirty="0"/>
              <a:t>2. </a:t>
            </a:r>
            <a:r>
              <a:rPr lang="sl-SI" dirty="0" err="1"/>
              <a:t>manualy</a:t>
            </a:r>
            <a:r>
              <a:rPr lang="sl-SI" dirty="0"/>
              <a:t> ad </a:t>
            </a:r>
            <a:r>
              <a:rPr lang="sl-SI" dirty="0" err="1"/>
              <a:t>by</a:t>
            </a:r>
            <a:r>
              <a:rPr lang="sl-SI" dirty="0"/>
              <a:t> me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cort</a:t>
            </a:r>
            <a:r>
              <a:rPr lang="sl-SI" dirty="0"/>
              <a:t> </a:t>
            </a:r>
            <a:r>
              <a:rPr lang="sl-SI" dirty="0" err="1"/>
              <a:t>auctions</a:t>
            </a:r>
            <a:r>
              <a:rPr lang="sl-SI" dirty="0"/>
              <a:t> </a:t>
            </a:r>
            <a:r>
              <a:rPr lang="sl-SI" dirty="0" err="1"/>
              <a:t>webpage</a:t>
            </a:r>
            <a:endParaRPr lang="sl-SI" dirty="0"/>
          </a:p>
          <a:p>
            <a:pPr lvl="1"/>
            <a:r>
              <a:rPr lang="sl-SI" dirty="0"/>
              <a:t>3.Visitors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add</a:t>
            </a:r>
            <a:r>
              <a:rPr lang="sl-SI" dirty="0"/>
              <a:t> </a:t>
            </a:r>
            <a:r>
              <a:rPr lang="sl-SI" dirty="0" err="1"/>
              <a:t>their</a:t>
            </a:r>
            <a:r>
              <a:rPr lang="sl-SI" dirty="0"/>
              <a:t> ad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sell</a:t>
            </a:r>
            <a:r>
              <a:rPr lang="sl-SI" dirty="0"/>
              <a:t>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property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make </a:t>
            </a:r>
            <a:r>
              <a:rPr lang="sl-SI" dirty="0" err="1"/>
              <a:t>auction</a:t>
            </a:r>
            <a:r>
              <a:rPr lang="sl-SI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66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BFEEFC-6783-5C29-7F12-BDEF39B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Property</a:t>
            </a:r>
            <a:r>
              <a:rPr lang="sl-SI" dirty="0"/>
              <a:t> ad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</a:t>
            </a:r>
            <a:r>
              <a:rPr lang="sl-SI" dirty="0" err="1"/>
              <a:t>have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FBE9DD7-436A-1DBF-029E-1DEE0914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 err="1"/>
              <a:t>The</a:t>
            </a:r>
            <a:r>
              <a:rPr lang="sl-SI" dirty="0"/>
              <a:t> title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add</a:t>
            </a:r>
            <a:r>
              <a:rPr lang="sl-SI" dirty="0"/>
              <a:t> </a:t>
            </a:r>
          </a:p>
          <a:p>
            <a:r>
              <a:rPr lang="sl-SI" dirty="0"/>
              <a:t>administrative </a:t>
            </a:r>
            <a:r>
              <a:rPr lang="sl-SI" dirty="0" err="1"/>
              <a:t>unit</a:t>
            </a:r>
            <a:r>
              <a:rPr lang="sl-SI" dirty="0"/>
              <a:t> name (UE Ljubljana, UE Maribor,..)</a:t>
            </a:r>
          </a:p>
          <a:p>
            <a:r>
              <a:rPr lang="sl-SI" dirty="0" err="1"/>
              <a:t>cadastral</a:t>
            </a:r>
            <a:r>
              <a:rPr lang="sl-SI" dirty="0"/>
              <a:t> </a:t>
            </a:r>
            <a:r>
              <a:rPr lang="sl-SI" dirty="0" err="1"/>
              <a:t>municipality</a:t>
            </a:r>
            <a:r>
              <a:rPr lang="sl-SI" dirty="0"/>
              <a:t> </a:t>
            </a:r>
            <a:r>
              <a:rPr lang="sl-SI" dirty="0" err="1"/>
              <a:t>number</a:t>
            </a:r>
            <a:endParaRPr lang="sl-SI" dirty="0"/>
          </a:p>
          <a:p>
            <a:r>
              <a:rPr lang="sl-SI" dirty="0"/>
              <a:t>Plot </a:t>
            </a:r>
            <a:r>
              <a:rPr lang="sl-SI" dirty="0" err="1"/>
              <a:t>number</a:t>
            </a:r>
            <a:endParaRPr lang="sl-SI" dirty="0"/>
          </a:p>
          <a:p>
            <a:r>
              <a:rPr lang="sl-SI" dirty="0" err="1">
                <a:highlight>
                  <a:srgbClr val="FFFF00"/>
                </a:highlight>
              </a:rPr>
              <a:t>Number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of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building</a:t>
            </a:r>
            <a:r>
              <a:rPr lang="sl-SI" dirty="0">
                <a:highlight>
                  <a:srgbClr val="FFFF00"/>
                </a:highlight>
              </a:rPr>
              <a:t> (</a:t>
            </a:r>
            <a:r>
              <a:rPr lang="sl-SI" dirty="0" err="1">
                <a:highlight>
                  <a:srgbClr val="FFFF00"/>
                </a:highlight>
              </a:rPr>
              <a:t>if</a:t>
            </a:r>
            <a:r>
              <a:rPr lang="sl-SI" dirty="0">
                <a:highlight>
                  <a:srgbClr val="FFFF00"/>
                </a:highlight>
              </a:rPr>
              <a:t> it </a:t>
            </a:r>
            <a:r>
              <a:rPr lang="sl-SI" dirty="0" err="1">
                <a:highlight>
                  <a:srgbClr val="FFFF00"/>
                </a:highlight>
              </a:rPr>
              <a:t>exists</a:t>
            </a:r>
            <a:r>
              <a:rPr lang="sl-SI" dirty="0">
                <a:highlight>
                  <a:srgbClr val="FFFF00"/>
                </a:highlight>
              </a:rPr>
              <a:t>)</a:t>
            </a:r>
          </a:p>
          <a:p>
            <a:r>
              <a:rPr lang="sl-SI" dirty="0"/>
              <a:t>Name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seller</a:t>
            </a:r>
            <a:endParaRPr lang="sl-SI" dirty="0"/>
          </a:p>
          <a:p>
            <a:r>
              <a:rPr lang="en-US" dirty="0"/>
              <a:t>posted on the bulletin board</a:t>
            </a:r>
            <a:r>
              <a:rPr lang="sl-SI" dirty="0"/>
              <a:t> YES/NO</a:t>
            </a:r>
          </a:p>
          <a:p>
            <a:r>
              <a:rPr lang="en-US" dirty="0"/>
              <a:t>posted on the bulletin board</a:t>
            </a:r>
            <a:r>
              <a:rPr lang="sl-SI" dirty="0"/>
              <a:t> date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publication</a:t>
            </a:r>
            <a:endParaRPr lang="sl-SI" dirty="0"/>
          </a:p>
          <a:p>
            <a:r>
              <a:rPr lang="en-US" dirty="0"/>
              <a:t>posted on the bulletin board</a:t>
            </a:r>
            <a:r>
              <a:rPr lang="sl-SI" dirty="0"/>
              <a:t> </a:t>
            </a:r>
            <a:r>
              <a:rPr lang="sl-SI" dirty="0" err="1"/>
              <a:t>expiration</a:t>
            </a:r>
            <a:r>
              <a:rPr lang="sl-SI" dirty="0"/>
              <a:t> date (</a:t>
            </a:r>
            <a:r>
              <a:rPr lang="sl-SI" dirty="0" err="1"/>
              <a:t>after</a:t>
            </a:r>
            <a:r>
              <a:rPr lang="sl-SI" dirty="0"/>
              <a:t> </a:t>
            </a:r>
            <a:r>
              <a:rPr lang="sl-SI" dirty="0" err="1"/>
              <a:t>this</a:t>
            </a:r>
            <a:r>
              <a:rPr lang="sl-SI" dirty="0"/>
              <a:t> date, ad </a:t>
            </a:r>
            <a:r>
              <a:rPr lang="sl-SI" dirty="0" err="1"/>
              <a:t>need</a:t>
            </a:r>
            <a:r>
              <a:rPr lang="sl-SI" dirty="0"/>
              <a:t> to be </a:t>
            </a:r>
            <a:r>
              <a:rPr lang="sl-SI" dirty="0" err="1"/>
              <a:t>automaticly</a:t>
            </a:r>
            <a:r>
              <a:rPr lang="sl-SI" dirty="0"/>
              <a:t> </a:t>
            </a:r>
            <a:r>
              <a:rPr lang="sl-SI" dirty="0" err="1"/>
              <a:t>erased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list)</a:t>
            </a:r>
          </a:p>
          <a:p>
            <a:r>
              <a:rPr lang="sl-SI" dirty="0" err="1">
                <a:highlight>
                  <a:srgbClr val="FFFF00"/>
                </a:highlight>
              </a:rPr>
              <a:t>Auction</a:t>
            </a:r>
            <a:r>
              <a:rPr lang="sl-SI" dirty="0">
                <a:highlight>
                  <a:srgbClr val="FFFF00"/>
                </a:highlight>
              </a:rPr>
              <a:t> date (</a:t>
            </a:r>
            <a:r>
              <a:rPr lang="sl-SI" dirty="0" err="1">
                <a:highlight>
                  <a:srgbClr val="FFFF00"/>
                </a:highlight>
              </a:rPr>
              <a:t>after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this</a:t>
            </a:r>
            <a:r>
              <a:rPr lang="sl-SI" dirty="0">
                <a:highlight>
                  <a:srgbClr val="FFFF00"/>
                </a:highlight>
              </a:rPr>
              <a:t> date, ad </a:t>
            </a:r>
            <a:r>
              <a:rPr lang="sl-SI" dirty="0" err="1">
                <a:highlight>
                  <a:srgbClr val="FFFF00"/>
                </a:highlight>
              </a:rPr>
              <a:t>need</a:t>
            </a:r>
            <a:r>
              <a:rPr lang="sl-SI" dirty="0">
                <a:highlight>
                  <a:srgbClr val="FFFF00"/>
                </a:highlight>
              </a:rPr>
              <a:t> to be </a:t>
            </a:r>
            <a:r>
              <a:rPr lang="sl-SI" dirty="0" err="1">
                <a:highlight>
                  <a:srgbClr val="FFFF00"/>
                </a:highlight>
              </a:rPr>
              <a:t>automaticly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erased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from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the</a:t>
            </a:r>
            <a:r>
              <a:rPr lang="sl-SI" dirty="0">
                <a:highlight>
                  <a:srgbClr val="FFFF00"/>
                </a:highlight>
              </a:rPr>
              <a:t> list)</a:t>
            </a:r>
          </a:p>
          <a:p>
            <a:r>
              <a:rPr lang="sl-SI" dirty="0" err="1">
                <a:highlight>
                  <a:srgbClr val="FFFF00"/>
                </a:highlight>
              </a:rPr>
              <a:t>If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visitor</a:t>
            </a:r>
            <a:r>
              <a:rPr lang="sl-SI" dirty="0">
                <a:highlight>
                  <a:srgbClr val="FFFF00"/>
                </a:highlight>
              </a:rPr>
              <a:t> make </a:t>
            </a:r>
            <a:r>
              <a:rPr lang="sl-SI" dirty="0" err="1">
                <a:highlight>
                  <a:srgbClr val="FFFF00"/>
                </a:highlight>
              </a:rPr>
              <a:t>their</a:t>
            </a:r>
            <a:r>
              <a:rPr lang="sl-SI" dirty="0">
                <a:highlight>
                  <a:srgbClr val="FFFF00"/>
                </a:highlight>
              </a:rPr>
              <a:t> ad </a:t>
            </a:r>
            <a:r>
              <a:rPr lang="sl-SI" dirty="0" err="1">
                <a:highlight>
                  <a:srgbClr val="FFFF00"/>
                </a:highlight>
              </a:rPr>
              <a:t>need</a:t>
            </a:r>
            <a:r>
              <a:rPr lang="sl-SI" dirty="0">
                <a:highlight>
                  <a:srgbClr val="FFFF00"/>
                </a:highlight>
              </a:rPr>
              <a:t> to be </a:t>
            </a:r>
            <a:r>
              <a:rPr lang="sl-SI" dirty="0" err="1">
                <a:highlight>
                  <a:srgbClr val="FFFF00"/>
                </a:highlight>
              </a:rPr>
              <a:t>limited</a:t>
            </a:r>
            <a:r>
              <a:rPr lang="sl-SI" dirty="0">
                <a:highlight>
                  <a:srgbClr val="FFFF00"/>
                </a:highlight>
              </a:rPr>
              <a:t> to </a:t>
            </a:r>
            <a:r>
              <a:rPr lang="sl-SI" dirty="0" err="1">
                <a:highlight>
                  <a:srgbClr val="FFFF00"/>
                </a:highlight>
              </a:rPr>
              <a:t>max</a:t>
            </a:r>
            <a:r>
              <a:rPr lang="sl-SI" dirty="0">
                <a:highlight>
                  <a:srgbClr val="FFFF00"/>
                </a:highlight>
              </a:rPr>
              <a:t> 1 </a:t>
            </a:r>
            <a:r>
              <a:rPr lang="sl-SI" dirty="0" err="1">
                <a:highlight>
                  <a:srgbClr val="FFFF00"/>
                </a:highlight>
              </a:rPr>
              <a:t>month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then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this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add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need</a:t>
            </a:r>
            <a:r>
              <a:rPr lang="sl-SI" dirty="0">
                <a:highlight>
                  <a:srgbClr val="FFFF00"/>
                </a:highlight>
              </a:rPr>
              <a:t> to be </a:t>
            </a:r>
            <a:r>
              <a:rPr lang="sl-SI" dirty="0" err="1">
                <a:highlight>
                  <a:srgbClr val="FFFF00"/>
                </a:highlight>
              </a:rPr>
              <a:t>erased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automaticly</a:t>
            </a:r>
            <a:r>
              <a:rPr lang="sl-SI" dirty="0">
                <a:highlight>
                  <a:srgbClr val="FFFF00"/>
                </a:highlight>
              </a:rPr>
              <a:t>.</a:t>
            </a:r>
          </a:p>
          <a:p>
            <a:r>
              <a:rPr lang="sl-SI" dirty="0" err="1"/>
              <a:t>Price</a:t>
            </a:r>
            <a:r>
              <a:rPr lang="sl-SI" dirty="0"/>
              <a:t> per </a:t>
            </a:r>
            <a:r>
              <a:rPr lang="sl-SI" dirty="0" err="1"/>
              <a:t>square</a:t>
            </a:r>
            <a:r>
              <a:rPr lang="sl-SI" dirty="0"/>
              <a:t> meter</a:t>
            </a:r>
          </a:p>
          <a:p>
            <a:r>
              <a:rPr lang="sl-SI" dirty="0" err="1"/>
              <a:t>Squre</a:t>
            </a:r>
            <a:r>
              <a:rPr lang="sl-SI" dirty="0"/>
              <a:t> </a:t>
            </a:r>
            <a:r>
              <a:rPr lang="sl-SI" dirty="0" err="1"/>
              <a:t>meters</a:t>
            </a:r>
            <a:r>
              <a:rPr lang="sl-SI" dirty="0"/>
              <a:t> (m2)</a:t>
            </a:r>
          </a:p>
          <a:p>
            <a:r>
              <a:rPr lang="sl-SI" dirty="0" err="1"/>
              <a:t>Final</a:t>
            </a:r>
            <a:r>
              <a:rPr lang="sl-SI" dirty="0"/>
              <a:t> </a:t>
            </a:r>
            <a:r>
              <a:rPr lang="sl-SI" dirty="0" err="1"/>
              <a:t>price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78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DD304-3674-3362-610A-8C7ACE0F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Property</a:t>
            </a:r>
            <a:r>
              <a:rPr lang="sl-SI" dirty="0"/>
              <a:t> ad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</a:t>
            </a:r>
            <a:r>
              <a:rPr lang="sl-SI" dirty="0" err="1"/>
              <a:t>have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BA6282-B881-92AC-6BC7-F9BF9749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properties are sold as a package</a:t>
            </a:r>
            <a:r>
              <a:rPr lang="sl-SI" dirty="0"/>
              <a:t>? (</a:t>
            </a:r>
            <a:r>
              <a:rPr lang="sl-SI" dirty="0" err="1"/>
              <a:t>yes</a:t>
            </a:r>
            <a:r>
              <a:rPr lang="sl-SI" dirty="0"/>
              <a:t>/no)</a:t>
            </a:r>
          </a:p>
          <a:p>
            <a:r>
              <a:rPr lang="sl-SI" dirty="0" err="1"/>
              <a:t>Photos</a:t>
            </a:r>
            <a:r>
              <a:rPr lang="sl-SI" dirty="0"/>
              <a:t> </a:t>
            </a:r>
          </a:p>
          <a:p>
            <a:r>
              <a:rPr lang="sl-SI" dirty="0" err="1"/>
              <a:t>Description</a:t>
            </a:r>
            <a:endParaRPr lang="sl-SI" dirty="0"/>
          </a:p>
          <a:p>
            <a:r>
              <a:rPr lang="sl-SI" dirty="0"/>
              <a:t>Link- </a:t>
            </a:r>
            <a:r>
              <a:rPr lang="sl-SI" dirty="0" err="1"/>
              <a:t>Webpage</a:t>
            </a:r>
            <a:r>
              <a:rPr lang="sl-SI" dirty="0"/>
              <a:t> to </a:t>
            </a:r>
            <a:r>
              <a:rPr lang="sl-SI" dirty="0" err="1"/>
              <a:t>document</a:t>
            </a:r>
            <a:r>
              <a:rPr lang="sl-SI" dirty="0"/>
              <a:t> </a:t>
            </a:r>
          </a:p>
          <a:p>
            <a:r>
              <a:rPr lang="sl-SI" dirty="0"/>
              <a:t>Is </a:t>
            </a:r>
            <a:r>
              <a:rPr lang="sl-SI" dirty="0" err="1"/>
              <a:t>land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Rent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Sell</a:t>
            </a:r>
            <a:endParaRPr lang="sl-SI" dirty="0"/>
          </a:p>
          <a:p>
            <a:r>
              <a:rPr lang="sl-SI" dirty="0" err="1"/>
              <a:t>Location</a:t>
            </a:r>
            <a:r>
              <a:rPr lang="sl-SI" dirty="0"/>
              <a:t> Map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cordinates</a:t>
            </a:r>
            <a:r>
              <a:rPr lang="sl-SI" dirty="0"/>
              <a:t> </a:t>
            </a:r>
          </a:p>
          <a:p>
            <a:r>
              <a:rPr lang="sl-SI" dirty="0" err="1"/>
              <a:t>Location</a:t>
            </a:r>
            <a:r>
              <a:rPr lang="sl-SI" dirty="0"/>
              <a:t> Map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„pick on map“</a:t>
            </a:r>
          </a:p>
          <a:p>
            <a:r>
              <a:rPr lang="sl-SI" dirty="0"/>
              <a:t>Is some </a:t>
            </a:r>
            <a:r>
              <a:rPr lang="sl-SI" dirty="0" err="1"/>
              <a:t>building</a:t>
            </a:r>
            <a:r>
              <a:rPr lang="sl-SI" dirty="0"/>
              <a:t> on </a:t>
            </a:r>
            <a:r>
              <a:rPr lang="sl-SI" dirty="0" err="1"/>
              <a:t>property</a:t>
            </a:r>
            <a:r>
              <a:rPr lang="sl-SI" dirty="0"/>
              <a:t> </a:t>
            </a:r>
            <a:r>
              <a:rPr lang="sl-SI" dirty="0" err="1"/>
              <a:t>yes</a:t>
            </a:r>
            <a:r>
              <a:rPr lang="sl-SI" dirty="0"/>
              <a:t>/no</a:t>
            </a:r>
          </a:p>
          <a:p>
            <a:r>
              <a:rPr lang="sl-SI" dirty="0"/>
              <a:t>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land</a:t>
            </a:r>
            <a:r>
              <a:rPr lang="sl-SI" dirty="0"/>
              <a:t> </a:t>
            </a:r>
            <a:r>
              <a:rPr lang="sl-SI" dirty="0" err="1"/>
              <a:t>leased</a:t>
            </a:r>
            <a:r>
              <a:rPr lang="sl-SI" dirty="0"/>
              <a:t>? </a:t>
            </a:r>
            <a:r>
              <a:rPr lang="sl-SI" dirty="0" err="1"/>
              <a:t>Yes</a:t>
            </a:r>
            <a:r>
              <a:rPr lang="sl-SI" dirty="0"/>
              <a:t>/No</a:t>
            </a:r>
          </a:p>
          <a:p>
            <a:r>
              <a:rPr lang="sl-SI" dirty="0"/>
              <a:t>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land</a:t>
            </a:r>
            <a:r>
              <a:rPr lang="sl-SI" dirty="0"/>
              <a:t> </a:t>
            </a:r>
            <a:r>
              <a:rPr lang="sl-SI" dirty="0" err="1"/>
              <a:t>buildable</a:t>
            </a:r>
            <a:r>
              <a:rPr lang="sl-SI" dirty="0"/>
              <a:t>? </a:t>
            </a:r>
            <a:r>
              <a:rPr lang="sl-SI" dirty="0" err="1"/>
              <a:t>Yes</a:t>
            </a:r>
            <a:r>
              <a:rPr lang="sl-SI" dirty="0"/>
              <a:t>/No</a:t>
            </a:r>
          </a:p>
          <a:p>
            <a:r>
              <a:rPr lang="sl-SI" dirty="0">
                <a:highlight>
                  <a:srgbClr val="FFFF00"/>
                </a:highlight>
              </a:rPr>
              <a:t>Is on </a:t>
            </a:r>
            <a:r>
              <a:rPr lang="sl-SI" dirty="0" err="1">
                <a:highlight>
                  <a:srgbClr val="FFFF00"/>
                </a:highlight>
              </a:rPr>
              <a:t>property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building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yes</a:t>
            </a:r>
            <a:r>
              <a:rPr lang="sl-SI" dirty="0">
                <a:highlight>
                  <a:srgbClr val="FFFF00"/>
                </a:highlight>
              </a:rPr>
              <a:t>/no</a:t>
            </a:r>
          </a:p>
          <a:p>
            <a:r>
              <a:rPr lang="sl-SI" dirty="0" err="1">
                <a:highlight>
                  <a:srgbClr val="FFFF00"/>
                </a:highlight>
              </a:rPr>
              <a:t>Adress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of</a:t>
            </a:r>
            <a:r>
              <a:rPr lang="sl-SI" dirty="0">
                <a:highlight>
                  <a:srgbClr val="FFFF00"/>
                </a:highlight>
              </a:rPr>
              <a:t> </a:t>
            </a:r>
            <a:r>
              <a:rPr lang="sl-SI" dirty="0" err="1">
                <a:highlight>
                  <a:srgbClr val="FFFF00"/>
                </a:highlight>
              </a:rPr>
              <a:t>property</a:t>
            </a:r>
            <a:r>
              <a:rPr lang="sl-SI" dirty="0">
                <a:highlight>
                  <a:srgbClr val="FFFF00"/>
                </a:highlight>
              </a:rPr>
              <a:t> ( </a:t>
            </a:r>
            <a:r>
              <a:rPr lang="sl-SI" dirty="0" err="1">
                <a:highlight>
                  <a:srgbClr val="FFFF00"/>
                </a:highlight>
              </a:rPr>
              <a:t>if</a:t>
            </a:r>
            <a:r>
              <a:rPr lang="sl-SI" dirty="0">
                <a:highlight>
                  <a:srgbClr val="FFFF00"/>
                </a:highlight>
              </a:rPr>
              <a:t> it </a:t>
            </a:r>
            <a:r>
              <a:rPr lang="sl-SI" dirty="0" err="1">
                <a:highlight>
                  <a:srgbClr val="FFFF00"/>
                </a:highlight>
              </a:rPr>
              <a:t>exists</a:t>
            </a:r>
            <a:r>
              <a:rPr lang="sl-SI" dirty="0">
                <a:highlight>
                  <a:srgbClr val="FFFF00"/>
                </a:highlight>
              </a:rPr>
              <a:t>)</a:t>
            </a:r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588680-14D9-236A-E58C-D1016486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A357F95-AA42-AC35-75EE-902DC03C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More </a:t>
            </a:r>
            <a:r>
              <a:rPr lang="sl-SI" dirty="0" err="1">
                <a:solidFill>
                  <a:srgbClr val="1F1F1F"/>
                </a:solidFill>
                <a:latin typeface="Arial" panose="020B0604020202020204" pitchFamily="34" charset="0"/>
              </a:rPr>
              <a:t>different</a:t>
            </a:r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rgbClr val="1F1F1F"/>
                </a:solidFill>
                <a:latin typeface="Arial" panose="020B0604020202020204" pitchFamily="34" charset="0"/>
              </a:rPr>
              <a:t>location</a:t>
            </a:r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rgbClr val="1F1F1F"/>
                </a:solidFill>
                <a:latin typeface="Arial" panose="020B0604020202020204" pitchFamily="34" charset="0"/>
              </a:rPr>
              <a:t>with</a:t>
            </a:r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rgbClr val="1F1F1F"/>
                </a:solidFill>
                <a:latin typeface="Arial" panose="020B0604020202020204" pitchFamily="34" charset="0"/>
              </a:rPr>
              <a:t>details</a:t>
            </a:r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rgbClr val="1F1F1F"/>
                </a:solidFill>
                <a:latin typeface="Arial" panose="020B0604020202020204" pitchFamily="34" charset="0"/>
              </a:rPr>
              <a:t>for</a:t>
            </a:r>
            <a:r>
              <a:rPr lang="sl-SI" dirty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</a:rPr>
              <a:t>1 ad</a:t>
            </a:r>
            <a:endParaRPr lang="sl-SI" dirty="0"/>
          </a:p>
          <a:p>
            <a:r>
              <a:rPr lang="sl-SI" dirty="0"/>
              <a:t>O</a:t>
            </a:r>
            <a:r>
              <a:rPr lang="en-US" dirty="0" err="1"/>
              <a:t>ption</a:t>
            </a:r>
            <a:r>
              <a:rPr lang="en-US" dirty="0"/>
              <a:t> to copy the </a:t>
            </a:r>
            <a:r>
              <a:rPr lang="sl-SI" dirty="0" err="1"/>
              <a:t>previos</a:t>
            </a:r>
            <a:r>
              <a:rPr lang="en-US" dirty="0"/>
              <a:t> ad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then</a:t>
            </a:r>
            <a:r>
              <a:rPr lang="sl-SI" dirty="0"/>
              <a:t> </a:t>
            </a:r>
            <a:r>
              <a:rPr lang="sl-SI" dirty="0" err="1"/>
              <a:t>edit</a:t>
            </a:r>
            <a:r>
              <a:rPr lang="sl-SI" dirty="0"/>
              <a:t> to make </a:t>
            </a:r>
            <a:r>
              <a:rPr lang="sl-SI" dirty="0" err="1"/>
              <a:t>new</a:t>
            </a:r>
            <a:r>
              <a:rPr lang="sl-SI" dirty="0"/>
              <a:t> ad</a:t>
            </a:r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3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195186-7DDC-344E-F0A8-9DEAB8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Searching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 – COPY </a:t>
            </a:r>
            <a:r>
              <a:rPr lang="sl-SI" dirty="0" err="1"/>
              <a:t>website</a:t>
            </a:r>
            <a:r>
              <a:rPr lang="sl-SI" dirty="0"/>
              <a:t> https://michaelgabrielrealtor.com/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FCEA17D-89A6-D2FA-4F67-28D29301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Big map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marked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</a:t>
            </a:r>
            <a:r>
              <a:rPr lang="sl-SI" dirty="0" err="1"/>
              <a:t>properties</a:t>
            </a:r>
            <a:r>
              <a:rPr lang="sl-SI" dirty="0"/>
              <a:t> , </a:t>
            </a:r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zoom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region</a:t>
            </a:r>
            <a:r>
              <a:rPr lang="sl-SI" dirty="0"/>
              <a:t>, </a:t>
            </a:r>
            <a:r>
              <a:rPr lang="sl-SI" dirty="0" err="1"/>
              <a:t>propeties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</a:t>
            </a:r>
            <a:r>
              <a:rPr lang="sl-SI" dirty="0" err="1"/>
              <a:t>appearing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disappearing</a:t>
            </a:r>
            <a:r>
              <a:rPr lang="sl-SI" dirty="0"/>
              <a:t> (</a:t>
            </a:r>
            <a:r>
              <a:rPr lang="sl-SI" dirty="0" err="1"/>
              <a:t>simillar</a:t>
            </a:r>
            <a:r>
              <a:rPr lang="sl-SI" dirty="0"/>
              <a:t> like booking.com)</a:t>
            </a:r>
          </a:p>
          <a:p>
            <a:r>
              <a:rPr lang="sl-SI" dirty="0"/>
              <a:t>Filter </a:t>
            </a:r>
            <a:r>
              <a:rPr lang="sl-SI" dirty="0" err="1"/>
              <a:t>where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choose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</a:t>
            </a:r>
            <a:r>
              <a:rPr lang="en-US" dirty="0"/>
              <a:t>administrative unit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click</a:t>
            </a:r>
            <a:r>
              <a:rPr lang="sl-SI" dirty="0"/>
              <a:t> on </a:t>
            </a:r>
            <a:r>
              <a:rPr lang="sl-SI" dirty="0" err="1"/>
              <a:t>admiistrative</a:t>
            </a:r>
            <a:r>
              <a:rPr lang="sl-SI" dirty="0"/>
              <a:t> </a:t>
            </a:r>
            <a:r>
              <a:rPr lang="sl-SI" dirty="0" err="1"/>
              <a:t>unit</a:t>
            </a:r>
            <a:r>
              <a:rPr lang="sl-SI" dirty="0"/>
              <a:t> name, </a:t>
            </a:r>
            <a:r>
              <a:rPr lang="sl-SI" dirty="0" err="1"/>
              <a:t>the</a:t>
            </a:r>
            <a:r>
              <a:rPr lang="sl-SI" dirty="0"/>
              <a:t> map </a:t>
            </a:r>
            <a:r>
              <a:rPr lang="sl-SI" dirty="0" err="1"/>
              <a:t>should</a:t>
            </a:r>
            <a:r>
              <a:rPr lang="sl-SI" dirty="0"/>
              <a:t> show </a:t>
            </a:r>
            <a:r>
              <a:rPr lang="sl-SI" dirty="0" err="1"/>
              <a:t>this</a:t>
            </a:r>
            <a:r>
              <a:rPr lang="sl-SI" dirty="0"/>
              <a:t> part </a:t>
            </a:r>
            <a:r>
              <a:rPr lang="sl-SI" dirty="0" err="1"/>
              <a:t>of</a:t>
            </a:r>
            <a:r>
              <a:rPr lang="sl-SI" dirty="0"/>
              <a:t> administrative </a:t>
            </a:r>
            <a:r>
              <a:rPr lang="sl-SI" dirty="0" err="1"/>
              <a:t>unit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show </a:t>
            </a:r>
            <a:r>
              <a:rPr lang="sl-SI" dirty="0" err="1"/>
              <a:t>listings</a:t>
            </a:r>
            <a:r>
              <a:rPr lang="sl-SI" dirty="0"/>
              <a:t>.</a:t>
            </a:r>
          </a:p>
          <a:p>
            <a:r>
              <a:rPr lang="sl-SI" dirty="0" err="1"/>
              <a:t>Search</a:t>
            </a:r>
            <a:r>
              <a:rPr lang="sl-SI" dirty="0"/>
              <a:t> </a:t>
            </a:r>
            <a:r>
              <a:rPr lang="sl-SI" dirty="0" err="1"/>
              <a:t>fillter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data </a:t>
            </a:r>
            <a:r>
              <a:rPr lang="sl-SI" dirty="0" err="1"/>
              <a:t>which</a:t>
            </a:r>
            <a:r>
              <a:rPr lang="sl-SI" dirty="0"/>
              <a:t> are on </a:t>
            </a:r>
            <a:r>
              <a:rPr lang="sl-SI" dirty="0" err="1"/>
              <a:t>page</a:t>
            </a:r>
            <a:r>
              <a:rPr lang="sl-SI" dirty="0"/>
              <a:t> „ad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“ </a:t>
            </a:r>
            <a:r>
              <a:rPr lang="sl-SI" dirty="0" err="1"/>
              <a:t>except</a:t>
            </a:r>
            <a:r>
              <a:rPr lang="sl-SI" dirty="0"/>
              <a:t>-  plot </a:t>
            </a:r>
            <a:r>
              <a:rPr lang="sl-SI" dirty="0" err="1"/>
              <a:t>number</a:t>
            </a:r>
            <a:r>
              <a:rPr lang="sl-SI" dirty="0"/>
              <a:t>, name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seller</a:t>
            </a:r>
            <a:r>
              <a:rPr lang="sl-SI" dirty="0"/>
              <a:t>, </a:t>
            </a:r>
            <a:r>
              <a:rPr lang="sl-SI" dirty="0" err="1"/>
              <a:t>descriptions</a:t>
            </a:r>
            <a:r>
              <a:rPr lang="sl-SI" dirty="0"/>
              <a:t>, </a:t>
            </a:r>
            <a:r>
              <a:rPr lang="sl-SI" dirty="0" err="1"/>
              <a:t>photos</a:t>
            </a:r>
            <a:endParaRPr lang="sl-SI" dirty="0"/>
          </a:p>
          <a:p>
            <a:r>
              <a:rPr lang="sl-SI" dirty="0"/>
              <a:t>On </a:t>
            </a:r>
            <a:r>
              <a:rPr lang="sl-SI" dirty="0" err="1"/>
              <a:t>the</a:t>
            </a:r>
            <a:r>
              <a:rPr lang="sl-SI" dirty="0"/>
              <a:t> map </a:t>
            </a:r>
            <a:r>
              <a:rPr lang="en-US" dirty="0"/>
              <a:t>you can search by address</a:t>
            </a:r>
            <a:r>
              <a:rPr lang="sl-SI" dirty="0"/>
              <a:t>(to </a:t>
            </a:r>
            <a:r>
              <a:rPr lang="sl-SI" dirty="0" err="1"/>
              <a:t>find</a:t>
            </a:r>
            <a:r>
              <a:rPr lang="sl-SI" dirty="0"/>
              <a:t> some </a:t>
            </a:r>
            <a:r>
              <a:rPr lang="sl-SI" dirty="0" err="1"/>
              <a:t>known</a:t>
            </a:r>
            <a:r>
              <a:rPr lang="sl-SI" dirty="0"/>
              <a:t> </a:t>
            </a:r>
            <a:r>
              <a:rPr lang="sl-SI" dirty="0" err="1"/>
              <a:t>address</a:t>
            </a:r>
            <a:r>
              <a:rPr lang="sl-SI" dirty="0"/>
              <a:t>), </a:t>
            </a:r>
            <a:r>
              <a:rPr lang="sl-SI" dirty="0" err="1"/>
              <a:t>then</a:t>
            </a:r>
            <a:r>
              <a:rPr lang="sl-SI" dirty="0"/>
              <a:t> zoom out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see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near</a:t>
            </a:r>
            <a:r>
              <a:rPr lang="sl-SI" dirty="0"/>
              <a:t> </a:t>
            </a:r>
            <a:r>
              <a:rPr lang="sl-SI" dirty="0" err="1"/>
              <a:t>theri</a:t>
            </a:r>
            <a:r>
              <a:rPr lang="sl-SI" dirty="0"/>
              <a:t> </a:t>
            </a:r>
            <a:r>
              <a:rPr lang="sl-SI" dirty="0" err="1"/>
              <a:t>house</a:t>
            </a:r>
            <a:r>
              <a:rPr lang="sl-SI" dirty="0"/>
              <a:t> are </a:t>
            </a:r>
            <a:r>
              <a:rPr lang="sl-SI" dirty="0" err="1"/>
              <a:t>selling</a:t>
            </a:r>
            <a:r>
              <a:rPr lang="sl-SI" dirty="0"/>
              <a:t> </a:t>
            </a:r>
            <a:r>
              <a:rPr lang="sl-SI" dirty="0" err="1"/>
              <a:t>something</a:t>
            </a:r>
            <a:r>
              <a:rPr lang="sl-SI" dirty="0"/>
              <a:t>. </a:t>
            </a:r>
            <a:r>
              <a:rPr lang="sl-SI" dirty="0" err="1"/>
              <a:t>Maybe</a:t>
            </a:r>
            <a:r>
              <a:rPr lang="sl-SI" dirty="0"/>
              <a:t> to make filter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radius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some </a:t>
            </a:r>
            <a:r>
              <a:rPr lang="sl-SI" dirty="0" err="1"/>
              <a:t>address</a:t>
            </a:r>
            <a:r>
              <a:rPr lang="sl-SI" dirty="0"/>
              <a:t>?</a:t>
            </a:r>
          </a:p>
          <a:p>
            <a:r>
              <a:rPr lang="sl-SI" dirty="0" err="1"/>
              <a:t>Togle</a:t>
            </a:r>
            <a:r>
              <a:rPr lang="sl-SI" dirty="0"/>
              <a:t> </a:t>
            </a:r>
            <a:r>
              <a:rPr lang="sl-SI" dirty="0" err="1"/>
              <a:t>button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all</a:t>
            </a:r>
            <a:r>
              <a:rPr lang="sl-SI" dirty="0"/>
              <a:t> 3 </a:t>
            </a:r>
            <a:r>
              <a:rPr lang="sl-SI" dirty="0" err="1"/>
              <a:t>ads</a:t>
            </a:r>
            <a:r>
              <a:rPr lang="sl-SI" dirty="0"/>
              <a:t>(</a:t>
            </a:r>
            <a:r>
              <a:rPr lang="sl-SI" dirty="0" err="1"/>
              <a:t>court</a:t>
            </a:r>
            <a:r>
              <a:rPr lang="sl-SI" dirty="0"/>
              <a:t> ad, </a:t>
            </a:r>
            <a:r>
              <a:rPr lang="sl-SI" dirty="0" err="1"/>
              <a:t>buletin</a:t>
            </a:r>
            <a:r>
              <a:rPr lang="sl-SI" dirty="0"/>
              <a:t> </a:t>
            </a:r>
            <a:r>
              <a:rPr lang="sl-SI" dirty="0" err="1"/>
              <a:t>board</a:t>
            </a:r>
            <a:r>
              <a:rPr lang="sl-SI" dirty="0"/>
              <a:t> ad,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user‘s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2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E2BC4A-C5F8-6A3E-39FC-72512245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Hompage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 – </a:t>
            </a:r>
            <a:r>
              <a:rPr lang="sl-SI" dirty="0" err="1"/>
              <a:t>similar</a:t>
            </a:r>
            <a:r>
              <a:rPr lang="sl-SI" dirty="0"/>
              <a:t> like </a:t>
            </a:r>
            <a:r>
              <a:rPr lang="sl-SI" dirty="0" err="1"/>
              <a:t>webpage</a:t>
            </a:r>
            <a:r>
              <a:rPr lang="sl-SI" dirty="0"/>
              <a:t> </a:t>
            </a:r>
            <a:r>
              <a:rPr lang="sl-SI" dirty="0" err="1"/>
              <a:t>michael</a:t>
            </a:r>
            <a:r>
              <a:rPr lang="sl-SI" dirty="0"/>
              <a:t>…	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1C2A9FB-ADBE-3335-F542-ED8A706F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Need</a:t>
            </a:r>
            <a:r>
              <a:rPr lang="sl-SI" dirty="0"/>
              <a:t> to be in </a:t>
            </a:r>
            <a:r>
              <a:rPr lang="sl-SI" dirty="0" err="1"/>
              <a:t>style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nature : </a:t>
            </a:r>
            <a:r>
              <a:rPr lang="sl-SI" dirty="0" err="1"/>
              <a:t>forest</a:t>
            </a:r>
            <a:r>
              <a:rPr lang="sl-SI" dirty="0"/>
              <a:t>, </a:t>
            </a:r>
            <a:r>
              <a:rPr lang="sl-SI" dirty="0" err="1"/>
              <a:t>fields</a:t>
            </a:r>
            <a:r>
              <a:rPr lang="sl-SI" dirty="0"/>
              <a:t>, </a:t>
            </a:r>
            <a:r>
              <a:rPr lang="sl-SI" dirty="0" err="1"/>
              <a:t>mountains</a:t>
            </a:r>
            <a:r>
              <a:rPr lang="sl-SI" dirty="0"/>
              <a:t>…</a:t>
            </a:r>
          </a:p>
          <a:p>
            <a:r>
              <a:rPr lang="sl-SI" dirty="0"/>
              <a:t>Will be </a:t>
            </a:r>
            <a:r>
              <a:rPr lang="sl-SI" dirty="0" err="1"/>
              <a:t>great</a:t>
            </a:r>
            <a:r>
              <a:rPr lang="sl-SI" dirty="0"/>
              <a:t> to </a:t>
            </a:r>
            <a:r>
              <a:rPr lang="sl-SI" dirty="0" err="1"/>
              <a:t>have</a:t>
            </a:r>
            <a:r>
              <a:rPr lang="sl-SI" dirty="0"/>
              <a:t> some video at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beginig</a:t>
            </a:r>
            <a:r>
              <a:rPr lang="sl-SI" dirty="0"/>
              <a:t> (video </a:t>
            </a:r>
            <a:r>
              <a:rPr lang="sl-SI" dirty="0" err="1"/>
              <a:t>header</a:t>
            </a:r>
            <a:r>
              <a:rPr lang="sl-SI" dirty="0"/>
              <a:t>)</a:t>
            </a:r>
          </a:p>
          <a:p>
            <a:r>
              <a:rPr lang="sl-SI" dirty="0"/>
              <a:t>Last </a:t>
            </a:r>
            <a:r>
              <a:rPr lang="sl-SI" dirty="0" err="1"/>
              <a:t>few</a:t>
            </a:r>
            <a:r>
              <a:rPr lang="sl-SI" dirty="0"/>
              <a:t>(5) </a:t>
            </a:r>
            <a:r>
              <a:rPr lang="sl-SI" dirty="0" err="1"/>
              <a:t>ads</a:t>
            </a:r>
            <a:endParaRPr lang="sl-SI" dirty="0"/>
          </a:p>
          <a:p>
            <a:r>
              <a:rPr lang="sl-SI" dirty="0"/>
              <a:t>Part - </a:t>
            </a:r>
            <a:r>
              <a:rPr lang="sl-SI" dirty="0" err="1"/>
              <a:t>Why</a:t>
            </a:r>
            <a:r>
              <a:rPr lang="sl-SI" dirty="0"/>
              <a:t> is </a:t>
            </a:r>
            <a:r>
              <a:rPr lang="sl-SI" dirty="0" err="1"/>
              <a:t>this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 </a:t>
            </a:r>
            <a:r>
              <a:rPr lang="sl-SI" dirty="0" err="1"/>
              <a:t>good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customers</a:t>
            </a:r>
            <a:r>
              <a:rPr lang="sl-SI" dirty="0"/>
              <a:t>. 3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colums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sentences</a:t>
            </a:r>
            <a:endParaRPr lang="sl-SI" dirty="0"/>
          </a:p>
          <a:p>
            <a:r>
              <a:rPr lang="sl-SI" dirty="0" err="1"/>
              <a:t>Sign</a:t>
            </a:r>
            <a:r>
              <a:rPr lang="sl-SI" dirty="0"/>
              <a:t> 30 </a:t>
            </a:r>
            <a:r>
              <a:rPr lang="sl-SI" dirty="0" err="1"/>
              <a:t>day</a:t>
            </a:r>
            <a:r>
              <a:rPr lang="sl-SI" dirty="0"/>
              <a:t> </a:t>
            </a:r>
            <a:r>
              <a:rPr lang="sl-SI" dirty="0" err="1"/>
              <a:t>money</a:t>
            </a:r>
            <a:r>
              <a:rPr lang="sl-SI" dirty="0"/>
              <a:t> back </a:t>
            </a:r>
            <a:r>
              <a:rPr lang="sl-SI" dirty="0" err="1"/>
              <a:t>garanty</a:t>
            </a:r>
            <a:r>
              <a:rPr lang="sl-SI" dirty="0"/>
              <a:t> - </a:t>
            </a:r>
            <a:r>
              <a:rPr lang="en-US" dirty="0"/>
              <a:t>an inscription that they will get their money back if they are not satisfied</a:t>
            </a:r>
            <a:endParaRPr lang="sl-SI" dirty="0"/>
          </a:p>
          <a:p>
            <a:r>
              <a:rPr lang="sl-SI" dirty="0"/>
              <a:t>Part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Login</a:t>
            </a:r>
            <a:r>
              <a:rPr lang="sl-SI" dirty="0"/>
              <a:t> / </a:t>
            </a:r>
            <a:r>
              <a:rPr lang="sl-SI" dirty="0" err="1"/>
              <a:t>subscription</a:t>
            </a:r>
            <a:endParaRPr lang="sl-SI" dirty="0"/>
          </a:p>
          <a:p>
            <a:r>
              <a:rPr lang="sl-SI" dirty="0"/>
              <a:t>Some </a:t>
            </a:r>
            <a:r>
              <a:rPr lang="sl-SI" dirty="0" err="1"/>
              <a:t>example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ad,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see</a:t>
            </a:r>
            <a:r>
              <a:rPr lang="sl-SI" dirty="0"/>
              <a:t> how </a:t>
            </a:r>
            <a:r>
              <a:rPr lang="sl-SI" dirty="0" err="1"/>
              <a:t>looks</a:t>
            </a:r>
            <a:r>
              <a:rPr lang="sl-SI" dirty="0"/>
              <a:t> </a:t>
            </a:r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</a:t>
            </a:r>
            <a:r>
              <a:rPr lang="sl-SI" dirty="0" err="1"/>
              <a:t>login</a:t>
            </a:r>
            <a:r>
              <a:rPr lang="sl-SI" dirty="0"/>
              <a:t>	</a:t>
            </a:r>
          </a:p>
          <a:p>
            <a:r>
              <a:rPr lang="sl-SI" dirty="0"/>
              <a:t>Part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payable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0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00CCBD-6C7C-EBEA-B12C-4272632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HOMEPAGE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E6DE36D-79B7-8E79-0589-EDB13814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l-SI" dirty="0" err="1"/>
              <a:t>Header</a:t>
            </a:r>
            <a:r>
              <a:rPr lang="sl-SI" dirty="0"/>
              <a:t> Video </a:t>
            </a:r>
          </a:p>
          <a:p>
            <a:pPr lvl="1"/>
            <a:r>
              <a:rPr lang="sl-SI" dirty="0">
                <a:hlinkClick r:id="rId3"/>
              </a:rPr>
              <a:t>https://pixabay.com/videos/lake-autumn-nature-switzerland-103394/</a:t>
            </a:r>
            <a:r>
              <a:rPr lang="sl-SI" dirty="0"/>
              <a:t>   </a:t>
            </a:r>
            <a:r>
              <a:rPr lang="sl-SI" dirty="0" err="1"/>
              <a:t>or</a:t>
            </a:r>
            <a:endParaRPr lang="sl-SI" dirty="0"/>
          </a:p>
          <a:p>
            <a:pPr lvl="1"/>
            <a:r>
              <a:rPr lang="sl-SI" dirty="0">
                <a:hlinkClick r:id="rId4"/>
              </a:rPr>
              <a:t>https://pixabay.com/videos/trees-green-nature-hill-australia-137211/</a:t>
            </a:r>
            <a:r>
              <a:rPr lang="sl-SI" dirty="0"/>
              <a:t> </a:t>
            </a:r>
            <a:r>
              <a:rPr lang="sl-SI" dirty="0" err="1"/>
              <a:t>or</a:t>
            </a:r>
            <a:endParaRPr lang="sl-SI" dirty="0"/>
          </a:p>
          <a:p>
            <a:pPr lvl="1"/>
            <a:r>
              <a:rPr lang="sl-SI" dirty="0">
                <a:hlinkClick r:id="rId5"/>
              </a:rPr>
              <a:t>https://pixabay.com/videos/mountains-clouds-polska-poland-161529/</a:t>
            </a:r>
            <a:endParaRPr lang="sl-SI" dirty="0"/>
          </a:p>
          <a:p>
            <a:pPr lvl="1"/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similar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looks</a:t>
            </a:r>
            <a:r>
              <a:rPr lang="sl-SI" dirty="0"/>
              <a:t> like </a:t>
            </a:r>
            <a:r>
              <a:rPr lang="sl-SI" dirty="0" err="1"/>
              <a:t>sloveninan</a:t>
            </a:r>
            <a:r>
              <a:rPr lang="sl-SI" dirty="0"/>
              <a:t> </a:t>
            </a:r>
            <a:r>
              <a:rPr lang="sl-SI" dirty="0" err="1"/>
              <a:t>landscape</a:t>
            </a:r>
            <a:endParaRPr lang="sl-SI" dirty="0"/>
          </a:p>
          <a:p>
            <a:pPr lvl="2"/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buttons</a:t>
            </a:r>
            <a:r>
              <a:rPr lang="sl-SI" dirty="0"/>
              <a:t> ( JOIN </a:t>
            </a:r>
            <a:r>
              <a:rPr lang="sl-SI" dirty="0" err="1"/>
              <a:t>and</a:t>
            </a:r>
            <a:r>
              <a:rPr lang="sl-SI" dirty="0"/>
              <a:t> REGISTER) </a:t>
            </a:r>
          </a:p>
          <a:p>
            <a:endParaRPr lang="sl-SI" dirty="0"/>
          </a:p>
          <a:p>
            <a:r>
              <a:rPr lang="sl-SI" dirty="0"/>
              <a:t>Part </a:t>
            </a:r>
            <a:r>
              <a:rPr lang="sl-SI" dirty="0" err="1"/>
              <a:t>where</a:t>
            </a:r>
            <a:r>
              <a:rPr lang="sl-SI" dirty="0"/>
              <a:t> be </a:t>
            </a:r>
            <a:r>
              <a:rPr lang="sl-SI" dirty="0" err="1"/>
              <a:t>presented</a:t>
            </a:r>
            <a:r>
              <a:rPr lang="sl-SI" dirty="0"/>
              <a:t> </a:t>
            </a:r>
            <a:r>
              <a:rPr lang="sl-SI" dirty="0" err="1"/>
              <a:t>what</a:t>
            </a:r>
            <a:r>
              <a:rPr lang="sl-SI" dirty="0"/>
              <a:t> is </a:t>
            </a:r>
            <a:r>
              <a:rPr lang="sl-SI" dirty="0" err="1"/>
              <a:t>this</a:t>
            </a:r>
            <a:r>
              <a:rPr lang="sl-SI" dirty="0"/>
              <a:t> </a:t>
            </a:r>
            <a:r>
              <a:rPr lang="sl-SI" dirty="0" err="1"/>
              <a:t>page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who</a:t>
            </a:r>
            <a:r>
              <a:rPr lang="sl-SI" dirty="0"/>
              <a:t>. </a:t>
            </a:r>
          </a:p>
          <a:p>
            <a:r>
              <a:rPr lang="sl-SI" dirty="0"/>
              <a:t>Part </a:t>
            </a:r>
            <a:r>
              <a:rPr lang="sl-SI" dirty="0" err="1"/>
              <a:t>where</a:t>
            </a:r>
            <a:r>
              <a:rPr lang="sl-SI" dirty="0"/>
              <a:t> is </a:t>
            </a:r>
            <a:r>
              <a:rPr lang="sl-SI" dirty="0" err="1"/>
              <a:t>presented</a:t>
            </a:r>
            <a:r>
              <a:rPr lang="sl-SI" dirty="0"/>
              <a:t> </a:t>
            </a:r>
            <a:r>
              <a:rPr lang="en-US" dirty="0"/>
              <a:t>What do they get if they pay a subscription?</a:t>
            </a:r>
            <a:endParaRPr lang="sl-SI" dirty="0"/>
          </a:p>
          <a:p>
            <a:r>
              <a:rPr lang="sl-SI" dirty="0"/>
              <a:t> Part </a:t>
            </a:r>
            <a:r>
              <a:rPr lang="sl-SI" dirty="0" err="1"/>
              <a:t>where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be </a:t>
            </a:r>
            <a:r>
              <a:rPr lang="sl-SI" dirty="0" err="1"/>
              <a:t>presented</a:t>
            </a:r>
            <a:r>
              <a:rPr lang="sl-SI" dirty="0"/>
              <a:t> </a:t>
            </a:r>
            <a:r>
              <a:rPr lang="sl-SI" dirty="0" err="1"/>
              <a:t>photos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(</a:t>
            </a:r>
            <a:r>
              <a:rPr lang="sl-SI" dirty="0" err="1"/>
              <a:t>Search</a:t>
            </a:r>
            <a:r>
              <a:rPr lang="sl-SI" dirty="0"/>
              <a:t> map, list ad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full</a:t>
            </a:r>
            <a:r>
              <a:rPr lang="sl-SI" dirty="0"/>
              <a:t> </a:t>
            </a:r>
            <a:r>
              <a:rPr lang="sl-SI" dirty="0" err="1"/>
              <a:t>details</a:t>
            </a:r>
            <a:r>
              <a:rPr lang="sl-SI" dirty="0"/>
              <a:t>) </a:t>
            </a:r>
            <a:r>
              <a:rPr lang="sl-SI" dirty="0" err="1"/>
              <a:t>registered</a:t>
            </a:r>
            <a:r>
              <a:rPr lang="sl-SI" dirty="0"/>
              <a:t> area</a:t>
            </a:r>
          </a:p>
          <a:p>
            <a:r>
              <a:rPr lang="sl-SI" dirty="0"/>
              <a:t> One part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listing</a:t>
            </a:r>
            <a:r>
              <a:rPr lang="sl-SI" dirty="0"/>
              <a:t>, last 3-5 ad,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just</a:t>
            </a:r>
            <a:r>
              <a:rPr lang="sl-SI" dirty="0"/>
              <a:t> name </a:t>
            </a:r>
            <a:r>
              <a:rPr lang="sl-SI" dirty="0" err="1"/>
              <a:t>of</a:t>
            </a:r>
            <a:r>
              <a:rPr lang="sl-SI" dirty="0"/>
              <a:t> ad </a:t>
            </a:r>
            <a:r>
              <a:rPr lang="sl-SI" dirty="0" err="1"/>
              <a:t>and</a:t>
            </a:r>
            <a:r>
              <a:rPr lang="sl-SI" dirty="0"/>
              <a:t> name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en-US" dirty="0"/>
              <a:t>administrative unit</a:t>
            </a:r>
            <a:r>
              <a:rPr lang="sl-SI" dirty="0"/>
              <a:t>.</a:t>
            </a:r>
          </a:p>
          <a:p>
            <a:r>
              <a:rPr lang="sl-SI" dirty="0" err="1"/>
              <a:t>Botom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page</a:t>
            </a:r>
            <a:endParaRPr lang="sl-SI" dirty="0"/>
          </a:p>
          <a:p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359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7"/>
</p:tagLst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TM02900688[[fn=Ploskev]]</Template>
  <TotalTime>1873</TotalTime>
  <Words>1000</Words>
  <Application>Microsoft Office PowerPoint</Application>
  <PresentationFormat>Širokozaslonsko</PresentationFormat>
  <Paragraphs>89</Paragraphs>
  <Slides>12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KMAP</vt:lpstr>
      <vt:lpstr>Purpose </vt:lpstr>
      <vt:lpstr>Property ad</vt:lpstr>
      <vt:lpstr>Property ad input should have</vt:lpstr>
      <vt:lpstr>Property ad input should have</vt:lpstr>
      <vt:lpstr>PowerPointova predstavitev</vt:lpstr>
      <vt:lpstr>Searching page – COPY website https://michaelgabrielrealtor.com/</vt:lpstr>
      <vt:lpstr>Hompage page – similar like webpage michael… </vt:lpstr>
      <vt:lpstr>HOMEPAGE</vt:lpstr>
      <vt:lpstr>subscription for notification</vt:lpstr>
      <vt:lpstr>Other </vt:lpstr>
      <vt:lpstr>Subscription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macun</dc:creator>
  <cp:lastModifiedBy>olga macun</cp:lastModifiedBy>
  <cp:revision>10</cp:revision>
  <dcterms:created xsi:type="dcterms:W3CDTF">2024-12-25T12:30:03Z</dcterms:created>
  <dcterms:modified xsi:type="dcterms:W3CDTF">2025-06-04T18:36:54Z</dcterms:modified>
</cp:coreProperties>
</file>