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32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05D1-BF43-AD4A-A4B7-7204B74FE5B4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8B47-64AB-6C48-814F-87F451FA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05D1-BF43-AD4A-A4B7-7204B74FE5B4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8B47-64AB-6C48-814F-87F451FA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5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05D1-BF43-AD4A-A4B7-7204B74FE5B4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8B47-64AB-6C48-814F-87F451FA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3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05D1-BF43-AD4A-A4B7-7204B74FE5B4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8B47-64AB-6C48-814F-87F451FA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05D1-BF43-AD4A-A4B7-7204B74FE5B4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8B47-64AB-6C48-814F-87F451FA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05D1-BF43-AD4A-A4B7-7204B74FE5B4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8B47-64AB-6C48-814F-87F451FA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91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05D1-BF43-AD4A-A4B7-7204B74FE5B4}" type="datetimeFigureOut">
              <a:rPr lang="en-US" smtClean="0"/>
              <a:t>7/4/25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8B47-64AB-6C48-814F-87F451FA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05D1-BF43-AD4A-A4B7-7204B74FE5B4}" type="datetimeFigureOut">
              <a:rPr lang="en-US" smtClean="0"/>
              <a:t>7/4/25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8B47-64AB-6C48-814F-87F451FA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05D1-BF43-AD4A-A4B7-7204B74FE5B4}" type="datetimeFigureOut">
              <a:rPr lang="en-US" smtClean="0"/>
              <a:t>7/4/25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8B47-64AB-6C48-814F-87F451FA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0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05D1-BF43-AD4A-A4B7-7204B74FE5B4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8B47-64AB-6C48-814F-87F451FA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E05D1-BF43-AD4A-A4B7-7204B74FE5B4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18B47-64AB-6C48-814F-87F451FA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4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05D1-BF43-AD4A-A4B7-7204B74FE5B4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18B47-64AB-6C48-814F-87F451FA4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19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08754ABD-11B1-95C9-1427-64A72F882B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36" t="9091" r="11463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5F2F4-7161-D85A-E90E-D184A78D6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DNS Security Stop C2 and Data breaches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2352A-0BA9-263E-E895-054863CCA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Vedang Parasnis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University of Washington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122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63A0-B38F-2090-104F-4D28D4A1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98BD-18A4-06F6-C64C-A4514534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3097</TotalTime>
  <Words>12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DNS Security Stop C2 and Data breaches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 Security Stop C2 and Data breaches</dc:title>
  <dc:creator>Vedang S Parasnis</dc:creator>
  <cp:lastModifiedBy>Vedang S Parasnis</cp:lastModifiedBy>
  <cp:revision>2</cp:revision>
  <dcterms:created xsi:type="dcterms:W3CDTF">2025-07-05T01:55:35Z</dcterms:created>
  <dcterms:modified xsi:type="dcterms:W3CDTF">2025-07-07T05:33:09Z</dcterms:modified>
</cp:coreProperties>
</file>