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DCEFA-029D-AB4A-A16F-415FCE6A6DA0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010025-8A1E-E84E-9D3B-CD10CAD9E14E}">
      <dgm:prSet phldrT="[Text]"/>
      <dgm:spPr/>
      <dgm:t>
        <a:bodyPr/>
        <a:lstStyle/>
        <a:p>
          <a:r>
            <a:rPr lang="en-US" dirty="0" smtClean="0">
              <a:latin typeface="微软雅黑"/>
              <a:ea typeface="微软雅黑"/>
              <a:cs typeface="微软雅黑"/>
            </a:rPr>
            <a:t>西南</a:t>
          </a:r>
          <a:endParaRPr lang="en-US" dirty="0">
            <a:latin typeface="微软雅黑"/>
            <a:ea typeface="微软雅黑"/>
            <a:cs typeface="微软雅黑"/>
          </a:endParaRPr>
        </a:p>
      </dgm:t>
    </dgm:pt>
    <dgm:pt modelId="{324A09A2-1461-BB4B-BE04-E429D423E9DE}" type="parTrans" cxnId="{66F93548-34C7-7F42-804E-D062233FD2FE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3DAE42AF-DDB5-F445-BA4C-D7D5BADCC4F2}" type="sibTrans" cxnId="{66F93548-34C7-7F42-804E-D062233FD2FE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F8F0E94F-59CC-B84F-AFE3-C9A7B44A3CBC}">
      <dgm:prSet phldrT="[Text]"/>
      <dgm:spPr/>
      <dgm:t>
        <a:bodyPr/>
        <a:lstStyle/>
        <a:p>
          <a:r>
            <a:rPr lang="en-US" dirty="0" smtClean="0">
              <a:latin typeface="微软雅黑"/>
              <a:ea typeface="微软雅黑"/>
              <a:cs typeface="微软雅黑"/>
            </a:rPr>
            <a:t>成都</a:t>
          </a:r>
          <a:endParaRPr lang="en-US" dirty="0">
            <a:latin typeface="微软雅黑"/>
            <a:ea typeface="微软雅黑"/>
            <a:cs typeface="微软雅黑"/>
          </a:endParaRPr>
        </a:p>
      </dgm:t>
    </dgm:pt>
    <dgm:pt modelId="{BAAEB2FD-69F3-E945-B735-11B41E3B3F46}" type="parTrans" cxnId="{5CA4C403-BDC1-9C49-B86A-E0BB07213D45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CC0FB068-EF36-8F45-B9FF-CC0BFE9FA2B9}" type="sibTrans" cxnId="{5CA4C403-BDC1-9C49-B86A-E0BB07213D45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EEDFC1A6-04BB-3E42-AFE5-6BF32C7644CB}">
      <dgm:prSet phldrT="[Text]"/>
      <dgm:spPr/>
      <dgm:t>
        <a:bodyPr/>
        <a:lstStyle/>
        <a:p>
          <a:r>
            <a:rPr lang="en-US" dirty="0" smtClean="0">
              <a:latin typeface="微软雅黑"/>
              <a:ea typeface="微软雅黑"/>
              <a:cs typeface="微软雅黑"/>
            </a:rPr>
            <a:t>宝中</a:t>
          </a:r>
          <a:endParaRPr lang="en-US" dirty="0">
            <a:latin typeface="微软雅黑"/>
            <a:ea typeface="微软雅黑"/>
            <a:cs typeface="微软雅黑"/>
          </a:endParaRPr>
        </a:p>
      </dgm:t>
    </dgm:pt>
    <dgm:pt modelId="{821F968D-88A0-4643-8934-F4B94CCD1C8C}" type="parTrans" cxnId="{430CF365-0F1C-664F-9AAE-28B3995188DF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DC714005-E8E3-7E40-B045-71007A47352D}" type="sibTrans" cxnId="{430CF365-0F1C-664F-9AAE-28B3995188DF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2EA7A296-CA90-4C44-8B3F-18C0CBC56013}">
      <dgm:prSet phldrT="[Text]"/>
      <dgm:spPr/>
      <dgm:t>
        <a:bodyPr/>
        <a:lstStyle/>
        <a:p>
          <a:r>
            <a:rPr lang="en-US" dirty="0" smtClean="0">
              <a:latin typeface="微软雅黑"/>
              <a:ea typeface="微软雅黑"/>
              <a:cs typeface="微软雅黑"/>
            </a:rPr>
            <a:t>环球</a:t>
          </a:r>
          <a:endParaRPr lang="en-US" dirty="0">
            <a:latin typeface="微软雅黑"/>
            <a:ea typeface="微软雅黑"/>
            <a:cs typeface="微软雅黑"/>
          </a:endParaRPr>
        </a:p>
      </dgm:t>
    </dgm:pt>
    <dgm:pt modelId="{67FEC17B-F914-5648-A398-58C002044320}" type="parTrans" cxnId="{06321664-FA01-8F41-A72F-BE5A0C2FEF0C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9FDF6C87-DF01-834E-B5B4-DE84EABFD3FC}" type="sibTrans" cxnId="{06321664-FA01-8F41-A72F-BE5A0C2FEF0C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56269FB7-1BB8-504B-9777-52F2D7C90461}">
      <dgm:prSet phldrT="[Text]"/>
      <dgm:spPr/>
      <dgm:t>
        <a:bodyPr/>
        <a:lstStyle/>
        <a:p>
          <a:r>
            <a:rPr lang="en-US" dirty="0" smtClean="0">
              <a:latin typeface="微软雅黑"/>
              <a:ea typeface="微软雅黑"/>
              <a:cs typeface="微软雅黑"/>
            </a:rPr>
            <a:t>重庆</a:t>
          </a:r>
          <a:endParaRPr lang="en-US" dirty="0">
            <a:latin typeface="微软雅黑"/>
            <a:ea typeface="微软雅黑"/>
            <a:cs typeface="微软雅黑"/>
          </a:endParaRPr>
        </a:p>
      </dgm:t>
    </dgm:pt>
    <dgm:pt modelId="{D1D76DA0-1E9F-0E46-8F21-67CE53C765B5}" type="parTrans" cxnId="{BD32302F-AC69-9147-A482-AE8DC16C7901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EE2248CF-2E86-1049-8641-FF4ADEE02CAD}" type="sibTrans" cxnId="{BD32302F-AC69-9147-A482-AE8DC16C7901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9BF835EE-2398-1A40-8B6E-361D3EF01242}">
      <dgm:prSet phldrT="[Text]"/>
      <dgm:spPr/>
      <dgm:t>
        <a:bodyPr/>
        <a:lstStyle/>
        <a:p>
          <a:r>
            <a:rPr lang="en-US" dirty="0" smtClean="0">
              <a:latin typeface="微软雅黑"/>
              <a:ea typeface="微软雅黑"/>
              <a:cs typeface="微软雅黑"/>
            </a:rPr>
            <a:t>九龙坡</a:t>
          </a:r>
          <a:endParaRPr lang="en-US" dirty="0">
            <a:latin typeface="微软雅黑"/>
            <a:ea typeface="微软雅黑"/>
            <a:cs typeface="微软雅黑"/>
          </a:endParaRPr>
        </a:p>
      </dgm:t>
    </dgm:pt>
    <dgm:pt modelId="{B4BF769C-5430-E849-B3EE-164DC5101050}" type="parTrans" cxnId="{6ADD90E2-B040-2A4F-944E-738C849CBFEE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06934489-644B-C541-B813-6A140E3F661A}" type="sibTrans" cxnId="{6ADD90E2-B040-2A4F-944E-738C849CBFEE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90FCE0D7-947E-8D4E-9B8D-1B627B61EDF0}" type="pres">
      <dgm:prSet presAssocID="{14EDCEFA-029D-AB4A-A16F-415FCE6A6DA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498DE4-2589-F148-836D-FA25AB279FE7}" type="pres">
      <dgm:prSet presAssocID="{14EDCEFA-029D-AB4A-A16F-415FCE6A6DA0}" presName="hierFlow" presStyleCnt="0"/>
      <dgm:spPr/>
    </dgm:pt>
    <dgm:pt modelId="{928EB1A9-6F10-E44D-A7AA-743DA5DBF8B7}" type="pres">
      <dgm:prSet presAssocID="{14EDCEFA-029D-AB4A-A16F-415FCE6A6DA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BDF633D-8835-E849-B012-57FD372B8027}" type="pres">
      <dgm:prSet presAssocID="{5E010025-8A1E-E84E-9D3B-CD10CAD9E14E}" presName="Name14" presStyleCnt="0"/>
      <dgm:spPr/>
    </dgm:pt>
    <dgm:pt modelId="{EFAE906A-999F-E34A-9A6C-BBA7EEB4CF07}" type="pres">
      <dgm:prSet presAssocID="{5E010025-8A1E-E84E-9D3B-CD10CAD9E14E}" presName="level1Shape" presStyleLbl="node0" presStyleIdx="0" presStyleCnt="1">
        <dgm:presLayoutVars>
          <dgm:chPref val="3"/>
        </dgm:presLayoutVars>
      </dgm:prSet>
      <dgm:spPr/>
    </dgm:pt>
    <dgm:pt modelId="{81B70DF2-45F3-C94D-A1A6-61BC6CFF2820}" type="pres">
      <dgm:prSet presAssocID="{5E010025-8A1E-E84E-9D3B-CD10CAD9E14E}" presName="hierChild2" presStyleCnt="0"/>
      <dgm:spPr/>
    </dgm:pt>
    <dgm:pt modelId="{34A940F0-EA44-D248-A821-A441118AF69B}" type="pres">
      <dgm:prSet presAssocID="{BAAEB2FD-69F3-E945-B735-11B41E3B3F46}" presName="Name19" presStyleLbl="parChTrans1D2" presStyleIdx="0" presStyleCnt="2"/>
      <dgm:spPr/>
    </dgm:pt>
    <dgm:pt modelId="{4970B670-EF65-064D-A1BD-853FE9B9C3A9}" type="pres">
      <dgm:prSet presAssocID="{F8F0E94F-59CC-B84F-AFE3-C9A7B44A3CBC}" presName="Name21" presStyleCnt="0"/>
      <dgm:spPr/>
    </dgm:pt>
    <dgm:pt modelId="{415A0B34-ABA4-F944-AE6E-D3EB158D4B44}" type="pres">
      <dgm:prSet presAssocID="{F8F0E94F-59CC-B84F-AFE3-C9A7B44A3CBC}" presName="level2Shape" presStyleLbl="node2" presStyleIdx="0" presStyleCnt="2"/>
      <dgm:spPr/>
    </dgm:pt>
    <dgm:pt modelId="{38CB4315-B805-F94A-BE96-07BBD693367D}" type="pres">
      <dgm:prSet presAssocID="{F8F0E94F-59CC-B84F-AFE3-C9A7B44A3CBC}" presName="hierChild3" presStyleCnt="0"/>
      <dgm:spPr/>
    </dgm:pt>
    <dgm:pt modelId="{58CEEE63-708F-C949-907E-E78E7CA42534}" type="pres">
      <dgm:prSet presAssocID="{821F968D-88A0-4643-8934-F4B94CCD1C8C}" presName="Name19" presStyleLbl="parChTrans1D3" presStyleIdx="0" presStyleCnt="3"/>
      <dgm:spPr/>
    </dgm:pt>
    <dgm:pt modelId="{F01DB7BC-2DE1-9144-8965-BE07C5F26D62}" type="pres">
      <dgm:prSet presAssocID="{EEDFC1A6-04BB-3E42-AFE5-6BF32C7644CB}" presName="Name21" presStyleCnt="0"/>
      <dgm:spPr/>
    </dgm:pt>
    <dgm:pt modelId="{F88BFD87-4D26-2A4A-8C66-63EFE709A2D6}" type="pres">
      <dgm:prSet presAssocID="{EEDFC1A6-04BB-3E42-AFE5-6BF32C7644CB}" presName="level2Shape" presStyleLbl="node3" presStyleIdx="0" presStyleCnt="3"/>
      <dgm:spPr/>
    </dgm:pt>
    <dgm:pt modelId="{AB1DD8FE-6B02-084E-90B1-0867002B80EE}" type="pres">
      <dgm:prSet presAssocID="{EEDFC1A6-04BB-3E42-AFE5-6BF32C7644CB}" presName="hierChild3" presStyleCnt="0"/>
      <dgm:spPr/>
    </dgm:pt>
    <dgm:pt modelId="{AEC2C363-241C-3144-8E76-52954A9B4388}" type="pres">
      <dgm:prSet presAssocID="{67FEC17B-F914-5648-A398-58C002044320}" presName="Name19" presStyleLbl="parChTrans1D3" presStyleIdx="1" presStyleCnt="3"/>
      <dgm:spPr/>
    </dgm:pt>
    <dgm:pt modelId="{D925DED5-8951-DD45-87A9-28075BD8B901}" type="pres">
      <dgm:prSet presAssocID="{2EA7A296-CA90-4C44-8B3F-18C0CBC56013}" presName="Name21" presStyleCnt="0"/>
      <dgm:spPr/>
    </dgm:pt>
    <dgm:pt modelId="{4518119E-A1E7-3247-B443-71F63249A12B}" type="pres">
      <dgm:prSet presAssocID="{2EA7A296-CA90-4C44-8B3F-18C0CBC56013}" presName="level2Shape" presStyleLbl="node3" presStyleIdx="1" presStyleCnt="3"/>
      <dgm:spPr/>
    </dgm:pt>
    <dgm:pt modelId="{26383817-0543-D24C-92EF-E6E433503838}" type="pres">
      <dgm:prSet presAssocID="{2EA7A296-CA90-4C44-8B3F-18C0CBC56013}" presName="hierChild3" presStyleCnt="0"/>
      <dgm:spPr/>
    </dgm:pt>
    <dgm:pt modelId="{D5474AAD-3BC2-6C4C-B9C4-07FF0029FD69}" type="pres">
      <dgm:prSet presAssocID="{D1D76DA0-1E9F-0E46-8F21-67CE53C765B5}" presName="Name19" presStyleLbl="parChTrans1D2" presStyleIdx="1" presStyleCnt="2"/>
      <dgm:spPr/>
    </dgm:pt>
    <dgm:pt modelId="{70EC2C90-77B6-5141-8890-83F1FD8A3A73}" type="pres">
      <dgm:prSet presAssocID="{56269FB7-1BB8-504B-9777-52F2D7C90461}" presName="Name21" presStyleCnt="0"/>
      <dgm:spPr/>
    </dgm:pt>
    <dgm:pt modelId="{F9C7DC0C-3428-454B-8C14-D3C8EF397525}" type="pres">
      <dgm:prSet presAssocID="{56269FB7-1BB8-504B-9777-52F2D7C90461}" presName="level2Shape" presStyleLbl="node2" presStyleIdx="1" presStyleCnt="2"/>
      <dgm:spPr/>
    </dgm:pt>
    <dgm:pt modelId="{1B78C59E-02DD-EA4C-A722-506A8E635D7E}" type="pres">
      <dgm:prSet presAssocID="{56269FB7-1BB8-504B-9777-52F2D7C90461}" presName="hierChild3" presStyleCnt="0"/>
      <dgm:spPr/>
    </dgm:pt>
    <dgm:pt modelId="{8575220C-3B1C-E14E-A284-2AAF3FEA72C0}" type="pres">
      <dgm:prSet presAssocID="{B4BF769C-5430-E849-B3EE-164DC5101050}" presName="Name19" presStyleLbl="parChTrans1D3" presStyleIdx="2" presStyleCnt="3"/>
      <dgm:spPr/>
    </dgm:pt>
    <dgm:pt modelId="{B6CC8B10-FFA7-A649-A4CF-08E8339F7490}" type="pres">
      <dgm:prSet presAssocID="{9BF835EE-2398-1A40-8B6E-361D3EF01242}" presName="Name21" presStyleCnt="0"/>
      <dgm:spPr/>
    </dgm:pt>
    <dgm:pt modelId="{61A2A9F1-611A-3645-A168-094D970159FA}" type="pres">
      <dgm:prSet presAssocID="{9BF835EE-2398-1A40-8B6E-361D3EF01242}" presName="level2Shape" presStyleLbl="node3" presStyleIdx="2" presStyleCnt="3"/>
      <dgm:spPr/>
    </dgm:pt>
    <dgm:pt modelId="{6A31F8E2-CEE7-174E-938F-3A8CF89F159C}" type="pres">
      <dgm:prSet presAssocID="{9BF835EE-2398-1A40-8B6E-361D3EF01242}" presName="hierChild3" presStyleCnt="0"/>
      <dgm:spPr/>
    </dgm:pt>
    <dgm:pt modelId="{4CD849D3-803D-DF47-B81A-501A97234453}" type="pres">
      <dgm:prSet presAssocID="{14EDCEFA-029D-AB4A-A16F-415FCE6A6DA0}" presName="bgShapesFlow" presStyleCnt="0"/>
      <dgm:spPr/>
    </dgm:pt>
  </dgm:ptLst>
  <dgm:cxnLst>
    <dgm:cxn modelId="{E99BF615-1DF2-0C4E-BFFC-3F797292F0E3}" type="presOf" srcId="{EEDFC1A6-04BB-3E42-AFE5-6BF32C7644CB}" destId="{F88BFD87-4D26-2A4A-8C66-63EFE709A2D6}" srcOrd="0" destOrd="0" presId="urn:microsoft.com/office/officeart/2005/8/layout/hierarchy6"/>
    <dgm:cxn modelId="{4D0E3ABF-1F0B-8946-9664-6E757ACAD2D7}" type="presOf" srcId="{2EA7A296-CA90-4C44-8B3F-18C0CBC56013}" destId="{4518119E-A1E7-3247-B443-71F63249A12B}" srcOrd="0" destOrd="0" presId="urn:microsoft.com/office/officeart/2005/8/layout/hierarchy6"/>
    <dgm:cxn modelId="{4EB22BD5-2369-1841-B00A-D50FB366E6DD}" type="presOf" srcId="{D1D76DA0-1E9F-0E46-8F21-67CE53C765B5}" destId="{D5474AAD-3BC2-6C4C-B9C4-07FF0029FD69}" srcOrd="0" destOrd="0" presId="urn:microsoft.com/office/officeart/2005/8/layout/hierarchy6"/>
    <dgm:cxn modelId="{0F7444EA-F86E-5143-BAA0-7C7B0847DE07}" type="presOf" srcId="{56269FB7-1BB8-504B-9777-52F2D7C90461}" destId="{F9C7DC0C-3428-454B-8C14-D3C8EF397525}" srcOrd="0" destOrd="0" presId="urn:microsoft.com/office/officeart/2005/8/layout/hierarchy6"/>
    <dgm:cxn modelId="{30E941C3-81DA-A74A-9AD8-DD039EA9B798}" type="presOf" srcId="{F8F0E94F-59CC-B84F-AFE3-C9A7B44A3CBC}" destId="{415A0B34-ABA4-F944-AE6E-D3EB158D4B44}" srcOrd="0" destOrd="0" presId="urn:microsoft.com/office/officeart/2005/8/layout/hierarchy6"/>
    <dgm:cxn modelId="{27E5C779-5547-C341-8A72-5280507BD95D}" type="presOf" srcId="{5E010025-8A1E-E84E-9D3B-CD10CAD9E14E}" destId="{EFAE906A-999F-E34A-9A6C-BBA7EEB4CF07}" srcOrd="0" destOrd="0" presId="urn:microsoft.com/office/officeart/2005/8/layout/hierarchy6"/>
    <dgm:cxn modelId="{430CF365-0F1C-664F-9AAE-28B3995188DF}" srcId="{F8F0E94F-59CC-B84F-AFE3-C9A7B44A3CBC}" destId="{EEDFC1A6-04BB-3E42-AFE5-6BF32C7644CB}" srcOrd="0" destOrd="0" parTransId="{821F968D-88A0-4643-8934-F4B94CCD1C8C}" sibTransId="{DC714005-E8E3-7E40-B045-71007A47352D}"/>
    <dgm:cxn modelId="{BD32302F-AC69-9147-A482-AE8DC16C7901}" srcId="{5E010025-8A1E-E84E-9D3B-CD10CAD9E14E}" destId="{56269FB7-1BB8-504B-9777-52F2D7C90461}" srcOrd="1" destOrd="0" parTransId="{D1D76DA0-1E9F-0E46-8F21-67CE53C765B5}" sibTransId="{EE2248CF-2E86-1049-8641-FF4ADEE02CAD}"/>
    <dgm:cxn modelId="{D2B820FC-478F-8D4A-BCAB-570CCDC35A5A}" type="presOf" srcId="{67FEC17B-F914-5648-A398-58C002044320}" destId="{AEC2C363-241C-3144-8E76-52954A9B4388}" srcOrd="0" destOrd="0" presId="urn:microsoft.com/office/officeart/2005/8/layout/hierarchy6"/>
    <dgm:cxn modelId="{06321664-FA01-8F41-A72F-BE5A0C2FEF0C}" srcId="{F8F0E94F-59CC-B84F-AFE3-C9A7B44A3CBC}" destId="{2EA7A296-CA90-4C44-8B3F-18C0CBC56013}" srcOrd="1" destOrd="0" parTransId="{67FEC17B-F914-5648-A398-58C002044320}" sibTransId="{9FDF6C87-DF01-834E-B5B4-DE84EABFD3FC}"/>
    <dgm:cxn modelId="{3C526143-4EC7-5D4E-BA02-64829B4360C5}" type="presOf" srcId="{14EDCEFA-029D-AB4A-A16F-415FCE6A6DA0}" destId="{90FCE0D7-947E-8D4E-9B8D-1B627B61EDF0}" srcOrd="0" destOrd="0" presId="urn:microsoft.com/office/officeart/2005/8/layout/hierarchy6"/>
    <dgm:cxn modelId="{6ADD90E2-B040-2A4F-944E-738C849CBFEE}" srcId="{56269FB7-1BB8-504B-9777-52F2D7C90461}" destId="{9BF835EE-2398-1A40-8B6E-361D3EF01242}" srcOrd="0" destOrd="0" parTransId="{B4BF769C-5430-E849-B3EE-164DC5101050}" sibTransId="{06934489-644B-C541-B813-6A140E3F661A}"/>
    <dgm:cxn modelId="{5CA4C403-BDC1-9C49-B86A-E0BB07213D45}" srcId="{5E010025-8A1E-E84E-9D3B-CD10CAD9E14E}" destId="{F8F0E94F-59CC-B84F-AFE3-C9A7B44A3CBC}" srcOrd="0" destOrd="0" parTransId="{BAAEB2FD-69F3-E945-B735-11B41E3B3F46}" sibTransId="{CC0FB068-EF36-8F45-B9FF-CC0BFE9FA2B9}"/>
    <dgm:cxn modelId="{63CA4AE4-7EA3-9C4A-BD2F-82AAF7926134}" type="presOf" srcId="{BAAEB2FD-69F3-E945-B735-11B41E3B3F46}" destId="{34A940F0-EA44-D248-A821-A441118AF69B}" srcOrd="0" destOrd="0" presId="urn:microsoft.com/office/officeart/2005/8/layout/hierarchy6"/>
    <dgm:cxn modelId="{4695B4CF-F519-254E-8647-32979865C1F9}" type="presOf" srcId="{B4BF769C-5430-E849-B3EE-164DC5101050}" destId="{8575220C-3B1C-E14E-A284-2AAF3FEA72C0}" srcOrd="0" destOrd="0" presId="urn:microsoft.com/office/officeart/2005/8/layout/hierarchy6"/>
    <dgm:cxn modelId="{66F93548-34C7-7F42-804E-D062233FD2FE}" srcId="{14EDCEFA-029D-AB4A-A16F-415FCE6A6DA0}" destId="{5E010025-8A1E-E84E-9D3B-CD10CAD9E14E}" srcOrd="0" destOrd="0" parTransId="{324A09A2-1461-BB4B-BE04-E429D423E9DE}" sibTransId="{3DAE42AF-DDB5-F445-BA4C-D7D5BADCC4F2}"/>
    <dgm:cxn modelId="{4649D29C-52CE-2545-B8A9-071031285CF4}" type="presOf" srcId="{821F968D-88A0-4643-8934-F4B94CCD1C8C}" destId="{58CEEE63-708F-C949-907E-E78E7CA42534}" srcOrd="0" destOrd="0" presId="urn:microsoft.com/office/officeart/2005/8/layout/hierarchy6"/>
    <dgm:cxn modelId="{3C45A4EE-14FC-3D41-8629-9702BA54E755}" type="presOf" srcId="{9BF835EE-2398-1A40-8B6E-361D3EF01242}" destId="{61A2A9F1-611A-3645-A168-094D970159FA}" srcOrd="0" destOrd="0" presId="urn:microsoft.com/office/officeart/2005/8/layout/hierarchy6"/>
    <dgm:cxn modelId="{67762CDF-5286-5641-AA30-76FB2DF700A4}" type="presParOf" srcId="{90FCE0D7-947E-8D4E-9B8D-1B627B61EDF0}" destId="{DF498DE4-2589-F148-836D-FA25AB279FE7}" srcOrd="0" destOrd="0" presId="urn:microsoft.com/office/officeart/2005/8/layout/hierarchy6"/>
    <dgm:cxn modelId="{66203915-4748-E943-AB0C-85BDFF621FD3}" type="presParOf" srcId="{DF498DE4-2589-F148-836D-FA25AB279FE7}" destId="{928EB1A9-6F10-E44D-A7AA-743DA5DBF8B7}" srcOrd="0" destOrd="0" presId="urn:microsoft.com/office/officeart/2005/8/layout/hierarchy6"/>
    <dgm:cxn modelId="{E38BD1C7-3474-5448-898E-E6104C8BEF5C}" type="presParOf" srcId="{928EB1A9-6F10-E44D-A7AA-743DA5DBF8B7}" destId="{DBDF633D-8835-E849-B012-57FD372B8027}" srcOrd="0" destOrd="0" presId="urn:microsoft.com/office/officeart/2005/8/layout/hierarchy6"/>
    <dgm:cxn modelId="{F41B0606-189F-F140-ABC6-8625B71500A4}" type="presParOf" srcId="{DBDF633D-8835-E849-B012-57FD372B8027}" destId="{EFAE906A-999F-E34A-9A6C-BBA7EEB4CF07}" srcOrd="0" destOrd="0" presId="urn:microsoft.com/office/officeart/2005/8/layout/hierarchy6"/>
    <dgm:cxn modelId="{96E6E830-F284-EF41-B72C-0EF353B3D77E}" type="presParOf" srcId="{DBDF633D-8835-E849-B012-57FD372B8027}" destId="{81B70DF2-45F3-C94D-A1A6-61BC6CFF2820}" srcOrd="1" destOrd="0" presId="urn:microsoft.com/office/officeart/2005/8/layout/hierarchy6"/>
    <dgm:cxn modelId="{04512105-C2E2-D247-A870-F89CD7D0F69D}" type="presParOf" srcId="{81B70DF2-45F3-C94D-A1A6-61BC6CFF2820}" destId="{34A940F0-EA44-D248-A821-A441118AF69B}" srcOrd="0" destOrd="0" presId="urn:microsoft.com/office/officeart/2005/8/layout/hierarchy6"/>
    <dgm:cxn modelId="{57EFBC43-310C-9540-BE36-339DCC92B3A5}" type="presParOf" srcId="{81B70DF2-45F3-C94D-A1A6-61BC6CFF2820}" destId="{4970B670-EF65-064D-A1BD-853FE9B9C3A9}" srcOrd="1" destOrd="0" presId="urn:microsoft.com/office/officeart/2005/8/layout/hierarchy6"/>
    <dgm:cxn modelId="{498B8854-A1BD-BA46-93E6-9ECCA3E494B4}" type="presParOf" srcId="{4970B670-EF65-064D-A1BD-853FE9B9C3A9}" destId="{415A0B34-ABA4-F944-AE6E-D3EB158D4B44}" srcOrd="0" destOrd="0" presId="urn:microsoft.com/office/officeart/2005/8/layout/hierarchy6"/>
    <dgm:cxn modelId="{2BA7330A-62F4-A043-8504-242F567B6694}" type="presParOf" srcId="{4970B670-EF65-064D-A1BD-853FE9B9C3A9}" destId="{38CB4315-B805-F94A-BE96-07BBD693367D}" srcOrd="1" destOrd="0" presId="urn:microsoft.com/office/officeart/2005/8/layout/hierarchy6"/>
    <dgm:cxn modelId="{A0358C17-53A5-DF45-B13A-27469FF52DBD}" type="presParOf" srcId="{38CB4315-B805-F94A-BE96-07BBD693367D}" destId="{58CEEE63-708F-C949-907E-E78E7CA42534}" srcOrd="0" destOrd="0" presId="urn:microsoft.com/office/officeart/2005/8/layout/hierarchy6"/>
    <dgm:cxn modelId="{6A340A8A-6B77-FA49-99DB-83696841CA70}" type="presParOf" srcId="{38CB4315-B805-F94A-BE96-07BBD693367D}" destId="{F01DB7BC-2DE1-9144-8965-BE07C5F26D62}" srcOrd="1" destOrd="0" presId="urn:microsoft.com/office/officeart/2005/8/layout/hierarchy6"/>
    <dgm:cxn modelId="{4A0326F6-8BB2-DE42-AD0E-19731484DBAC}" type="presParOf" srcId="{F01DB7BC-2DE1-9144-8965-BE07C5F26D62}" destId="{F88BFD87-4D26-2A4A-8C66-63EFE709A2D6}" srcOrd="0" destOrd="0" presId="urn:microsoft.com/office/officeart/2005/8/layout/hierarchy6"/>
    <dgm:cxn modelId="{F7ABCBC1-AC84-2A42-83C4-12B40EFE770B}" type="presParOf" srcId="{F01DB7BC-2DE1-9144-8965-BE07C5F26D62}" destId="{AB1DD8FE-6B02-084E-90B1-0867002B80EE}" srcOrd="1" destOrd="0" presId="urn:microsoft.com/office/officeart/2005/8/layout/hierarchy6"/>
    <dgm:cxn modelId="{E359AAC3-CEE7-DD42-928B-19FD919C27E6}" type="presParOf" srcId="{38CB4315-B805-F94A-BE96-07BBD693367D}" destId="{AEC2C363-241C-3144-8E76-52954A9B4388}" srcOrd="2" destOrd="0" presId="urn:microsoft.com/office/officeart/2005/8/layout/hierarchy6"/>
    <dgm:cxn modelId="{F42C3F16-4A87-C143-B987-3A48D4807F46}" type="presParOf" srcId="{38CB4315-B805-F94A-BE96-07BBD693367D}" destId="{D925DED5-8951-DD45-87A9-28075BD8B901}" srcOrd="3" destOrd="0" presId="urn:microsoft.com/office/officeart/2005/8/layout/hierarchy6"/>
    <dgm:cxn modelId="{00A5FA9B-9A25-B742-9EF8-F7ABA7C5505B}" type="presParOf" srcId="{D925DED5-8951-DD45-87A9-28075BD8B901}" destId="{4518119E-A1E7-3247-B443-71F63249A12B}" srcOrd="0" destOrd="0" presId="urn:microsoft.com/office/officeart/2005/8/layout/hierarchy6"/>
    <dgm:cxn modelId="{93157664-F91A-9847-B877-EF7B9022FD0F}" type="presParOf" srcId="{D925DED5-8951-DD45-87A9-28075BD8B901}" destId="{26383817-0543-D24C-92EF-E6E433503838}" srcOrd="1" destOrd="0" presId="urn:microsoft.com/office/officeart/2005/8/layout/hierarchy6"/>
    <dgm:cxn modelId="{88355452-E6C2-414E-9527-750F49357B44}" type="presParOf" srcId="{81B70DF2-45F3-C94D-A1A6-61BC6CFF2820}" destId="{D5474AAD-3BC2-6C4C-B9C4-07FF0029FD69}" srcOrd="2" destOrd="0" presId="urn:microsoft.com/office/officeart/2005/8/layout/hierarchy6"/>
    <dgm:cxn modelId="{40C55C9B-A286-F64C-A421-DC376701A07C}" type="presParOf" srcId="{81B70DF2-45F3-C94D-A1A6-61BC6CFF2820}" destId="{70EC2C90-77B6-5141-8890-83F1FD8A3A73}" srcOrd="3" destOrd="0" presId="urn:microsoft.com/office/officeart/2005/8/layout/hierarchy6"/>
    <dgm:cxn modelId="{F98F3B05-4CDF-E248-8702-61F827144647}" type="presParOf" srcId="{70EC2C90-77B6-5141-8890-83F1FD8A3A73}" destId="{F9C7DC0C-3428-454B-8C14-D3C8EF397525}" srcOrd="0" destOrd="0" presId="urn:microsoft.com/office/officeart/2005/8/layout/hierarchy6"/>
    <dgm:cxn modelId="{01549035-34B0-5745-AD62-E14FF602101A}" type="presParOf" srcId="{70EC2C90-77B6-5141-8890-83F1FD8A3A73}" destId="{1B78C59E-02DD-EA4C-A722-506A8E635D7E}" srcOrd="1" destOrd="0" presId="urn:microsoft.com/office/officeart/2005/8/layout/hierarchy6"/>
    <dgm:cxn modelId="{119EFCCB-DA49-C842-B26D-5B540EC49538}" type="presParOf" srcId="{1B78C59E-02DD-EA4C-A722-506A8E635D7E}" destId="{8575220C-3B1C-E14E-A284-2AAF3FEA72C0}" srcOrd="0" destOrd="0" presId="urn:microsoft.com/office/officeart/2005/8/layout/hierarchy6"/>
    <dgm:cxn modelId="{CB4DBF24-5802-9D49-B240-0801B52306A2}" type="presParOf" srcId="{1B78C59E-02DD-EA4C-A722-506A8E635D7E}" destId="{B6CC8B10-FFA7-A649-A4CF-08E8339F7490}" srcOrd="1" destOrd="0" presId="urn:microsoft.com/office/officeart/2005/8/layout/hierarchy6"/>
    <dgm:cxn modelId="{A0508C5D-6EBD-6F48-97D8-77A580B85546}" type="presParOf" srcId="{B6CC8B10-FFA7-A649-A4CF-08E8339F7490}" destId="{61A2A9F1-611A-3645-A168-094D970159FA}" srcOrd="0" destOrd="0" presId="urn:microsoft.com/office/officeart/2005/8/layout/hierarchy6"/>
    <dgm:cxn modelId="{9BA7D17F-8392-5247-95A7-7A471637274A}" type="presParOf" srcId="{B6CC8B10-FFA7-A649-A4CF-08E8339F7490}" destId="{6A31F8E2-CEE7-174E-938F-3A8CF89F159C}" srcOrd="1" destOrd="0" presId="urn:microsoft.com/office/officeart/2005/8/layout/hierarchy6"/>
    <dgm:cxn modelId="{6CCF1B49-4CFD-2E4D-AE42-74E3FFC91E14}" type="presParOf" srcId="{90FCE0D7-947E-8D4E-9B8D-1B627B61EDF0}" destId="{4CD849D3-803D-DF47-B81A-501A9723445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DCEFA-029D-AB4A-A16F-415FCE6A6DA0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010025-8A1E-E84E-9D3B-CD10CAD9E14E}">
      <dgm:prSet phldrT="[Text]"/>
      <dgm:spPr/>
      <dgm:t>
        <a:bodyPr/>
        <a:lstStyle/>
        <a:p>
          <a:r>
            <a:rPr lang="en-US" dirty="0" smtClean="0">
              <a:latin typeface="微软雅黑"/>
              <a:ea typeface="微软雅黑"/>
              <a:cs typeface="微软雅黑"/>
            </a:rPr>
            <a:t>西南</a:t>
          </a:r>
          <a:endParaRPr lang="en-US" dirty="0">
            <a:latin typeface="微软雅黑"/>
            <a:ea typeface="微软雅黑"/>
            <a:cs typeface="微软雅黑"/>
          </a:endParaRPr>
        </a:p>
      </dgm:t>
    </dgm:pt>
    <dgm:pt modelId="{324A09A2-1461-BB4B-BE04-E429D423E9DE}" type="parTrans" cxnId="{66F93548-34C7-7F42-804E-D062233FD2FE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3DAE42AF-DDB5-F445-BA4C-D7D5BADCC4F2}" type="sibTrans" cxnId="{66F93548-34C7-7F42-804E-D062233FD2FE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F8F0E94F-59CC-B84F-AFE3-C9A7B44A3CBC}">
      <dgm:prSet phldrT="[Text]"/>
      <dgm:spPr/>
      <dgm:t>
        <a:bodyPr/>
        <a:lstStyle/>
        <a:p>
          <a:r>
            <a:rPr lang="en-US" dirty="0" smtClean="0">
              <a:latin typeface="微软雅黑"/>
              <a:ea typeface="微软雅黑"/>
              <a:cs typeface="微软雅黑"/>
            </a:rPr>
            <a:t>成都</a:t>
          </a:r>
          <a:endParaRPr lang="en-US" dirty="0">
            <a:latin typeface="微软雅黑"/>
            <a:ea typeface="微软雅黑"/>
            <a:cs typeface="微软雅黑"/>
          </a:endParaRPr>
        </a:p>
      </dgm:t>
    </dgm:pt>
    <dgm:pt modelId="{BAAEB2FD-69F3-E945-B735-11B41E3B3F46}" type="parTrans" cxnId="{5CA4C403-BDC1-9C49-B86A-E0BB07213D45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CC0FB068-EF36-8F45-B9FF-CC0BFE9FA2B9}" type="sibTrans" cxnId="{5CA4C403-BDC1-9C49-B86A-E0BB07213D45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EEDFC1A6-04BB-3E42-AFE5-6BF32C7644CB}">
      <dgm:prSet phldrT="[Text]"/>
      <dgm:spPr/>
      <dgm:t>
        <a:bodyPr/>
        <a:lstStyle/>
        <a:p>
          <a:r>
            <a:rPr lang="en-US" dirty="0" smtClean="0">
              <a:latin typeface="微软雅黑"/>
              <a:ea typeface="微软雅黑"/>
              <a:cs typeface="微软雅黑"/>
            </a:rPr>
            <a:t>宝中</a:t>
          </a:r>
          <a:endParaRPr lang="en-US" dirty="0">
            <a:latin typeface="微软雅黑"/>
            <a:ea typeface="微软雅黑"/>
            <a:cs typeface="微软雅黑"/>
          </a:endParaRPr>
        </a:p>
      </dgm:t>
    </dgm:pt>
    <dgm:pt modelId="{821F968D-88A0-4643-8934-F4B94CCD1C8C}" type="parTrans" cxnId="{430CF365-0F1C-664F-9AAE-28B3995188DF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DC714005-E8E3-7E40-B045-71007A47352D}" type="sibTrans" cxnId="{430CF365-0F1C-664F-9AAE-28B3995188DF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2EA7A296-CA90-4C44-8B3F-18C0CBC56013}">
      <dgm:prSet phldrT="[Text]"/>
      <dgm:spPr/>
      <dgm:t>
        <a:bodyPr/>
        <a:lstStyle/>
        <a:p>
          <a:r>
            <a:rPr lang="en-US" dirty="0" smtClean="0">
              <a:latin typeface="微软雅黑"/>
              <a:ea typeface="微软雅黑"/>
              <a:cs typeface="微软雅黑"/>
            </a:rPr>
            <a:t>环球</a:t>
          </a:r>
          <a:endParaRPr lang="en-US" dirty="0">
            <a:latin typeface="微软雅黑"/>
            <a:ea typeface="微软雅黑"/>
            <a:cs typeface="微软雅黑"/>
          </a:endParaRPr>
        </a:p>
      </dgm:t>
    </dgm:pt>
    <dgm:pt modelId="{67FEC17B-F914-5648-A398-58C002044320}" type="parTrans" cxnId="{06321664-FA01-8F41-A72F-BE5A0C2FEF0C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9FDF6C87-DF01-834E-B5B4-DE84EABFD3FC}" type="sibTrans" cxnId="{06321664-FA01-8F41-A72F-BE5A0C2FEF0C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56269FB7-1BB8-504B-9777-52F2D7C90461}">
      <dgm:prSet phldrT="[Text]"/>
      <dgm:spPr/>
      <dgm:t>
        <a:bodyPr/>
        <a:lstStyle/>
        <a:p>
          <a:r>
            <a:rPr lang="en-US" dirty="0" smtClean="0">
              <a:latin typeface="微软雅黑"/>
              <a:ea typeface="微软雅黑"/>
              <a:cs typeface="微软雅黑"/>
            </a:rPr>
            <a:t>重庆</a:t>
          </a:r>
          <a:endParaRPr lang="en-US" dirty="0">
            <a:latin typeface="微软雅黑"/>
            <a:ea typeface="微软雅黑"/>
            <a:cs typeface="微软雅黑"/>
          </a:endParaRPr>
        </a:p>
      </dgm:t>
    </dgm:pt>
    <dgm:pt modelId="{D1D76DA0-1E9F-0E46-8F21-67CE53C765B5}" type="parTrans" cxnId="{BD32302F-AC69-9147-A482-AE8DC16C7901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EE2248CF-2E86-1049-8641-FF4ADEE02CAD}" type="sibTrans" cxnId="{BD32302F-AC69-9147-A482-AE8DC16C7901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9BF835EE-2398-1A40-8B6E-361D3EF01242}">
      <dgm:prSet phldrT="[Text]"/>
      <dgm:spPr/>
      <dgm:t>
        <a:bodyPr/>
        <a:lstStyle/>
        <a:p>
          <a:r>
            <a:rPr lang="en-US" dirty="0" smtClean="0">
              <a:latin typeface="微软雅黑"/>
              <a:ea typeface="微软雅黑"/>
              <a:cs typeface="微软雅黑"/>
            </a:rPr>
            <a:t>九龙坡</a:t>
          </a:r>
          <a:endParaRPr lang="en-US" dirty="0">
            <a:latin typeface="微软雅黑"/>
            <a:ea typeface="微软雅黑"/>
            <a:cs typeface="微软雅黑"/>
          </a:endParaRPr>
        </a:p>
      </dgm:t>
    </dgm:pt>
    <dgm:pt modelId="{B4BF769C-5430-E849-B3EE-164DC5101050}" type="parTrans" cxnId="{6ADD90E2-B040-2A4F-944E-738C849CBFEE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06934489-644B-C541-B813-6A140E3F661A}" type="sibTrans" cxnId="{6ADD90E2-B040-2A4F-944E-738C849CBFEE}">
      <dgm:prSet/>
      <dgm:spPr/>
      <dgm:t>
        <a:bodyPr/>
        <a:lstStyle/>
        <a:p>
          <a:endParaRPr lang="en-US">
            <a:latin typeface="微软雅黑"/>
            <a:ea typeface="微软雅黑"/>
            <a:cs typeface="微软雅黑"/>
          </a:endParaRPr>
        </a:p>
      </dgm:t>
    </dgm:pt>
    <dgm:pt modelId="{90FCE0D7-947E-8D4E-9B8D-1B627B61EDF0}" type="pres">
      <dgm:prSet presAssocID="{14EDCEFA-029D-AB4A-A16F-415FCE6A6DA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498DE4-2589-F148-836D-FA25AB279FE7}" type="pres">
      <dgm:prSet presAssocID="{14EDCEFA-029D-AB4A-A16F-415FCE6A6DA0}" presName="hierFlow" presStyleCnt="0"/>
      <dgm:spPr/>
    </dgm:pt>
    <dgm:pt modelId="{928EB1A9-6F10-E44D-A7AA-743DA5DBF8B7}" type="pres">
      <dgm:prSet presAssocID="{14EDCEFA-029D-AB4A-A16F-415FCE6A6DA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BDF633D-8835-E849-B012-57FD372B8027}" type="pres">
      <dgm:prSet presAssocID="{5E010025-8A1E-E84E-9D3B-CD10CAD9E14E}" presName="Name14" presStyleCnt="0"/>
      <dgm:spPr/>
    </dgm:pt>
    <dgm:pt modelId="{EFAE906A-999F-E34A-9A6C-BBA7EEB4CF07}" type="pres">
      <dgm:prSet presAssocID="{5E010025-8A1E-E84E-9D3B-CD10CAD9E14E}" presName="level1Shape" presStyleLbl="node0" presStyleIdx="0" presStyleCnt="1">
        <dgm:presLayoutVars>
          <dgm:chPref val="3"/>
        </dgm:presLayoutVars>
      </dgm:prSet>
      <dgm:spPr/>
    </dgm:pt>
    <dgm:pt modelId="{81B70DF2-45F3-C94D-A1A6-61BC6CFF2820}" type="pres">
      <dgm:prSet presAssocID="{5E010025-8A1E-E84E-9D3B-CD10CAD9E14E}" presName="hierChild2" presStyleCnt="0"/>
      <dgm:spPr/>
    </dgm:pt>
    <dgm:pt modelId="{34A940F0-EA44-D248-A821-A441118AF69B}" type="pres">
      <dgm:prSet presAssocID="{BAAEB2FD-69F3-E945-B735-11B41E3B3F46}" presName="Name19" presStyleLbl="parChTrans1D2" presStyleIdx="0" presStyleCnt="2"/>
      <dgm:spPr/>
    </dgm:pt>
    <dgm:pt modelId="{4970B670-EF65-064D-A1BD-853FE9B9C3A9}" type="pres">
      <dgm:prSet presAssocID="{F8F0E94F-59CC-B84F-AFE3-C9A7B44A3CBC}" presName="Name21" presStyleCnt="0"/>
      <dgm:spPr/>
    </dgm:pt>
    <dgm:pt modelId="{415A0B34-ABA4-F944-AE6E-D3EB158D4B44}" type="pres">
      <dgm:prSet presAssocID="{F8F0E94F-59CC-B84F-AFE3-C9A7B44A3CBC}" presName="level2Shape" presStyleLbl="node2" presStyleIdx="0" presStyleCnt="2"/>
      <dgm:spPr/>
    </dgm:pt>
    <dgm:pt modelId="{38CB4315-B805-F94A-BE96-07BBD693367D}" type="pres">
      <dgm:prSet presAssocID="{F8F0E94F-59CC-B84F-AFE3-C9A7B44A3CBC}" presName="hierChild3" presStyleCnt="0"/>
      <dgm:spPr/>
    </dgm:pt>
    <dgm:pt modelId="{58CEEE63-708F-C949-907E-E78E7CA42534}" type="pres">
      <dgm:prSet presAssocID="{821F968D-88A0-4643-8934-F4B94CCD1C8C}" presName="Name19" presStyleLbl="parChTrans1D3" presStyleIdx="0" presStyleCnt="3"/>
      <dgm:spPr/>
    </dgm:pt>
    <dgm:pt modelId="{F01DB7BC-2DE1-9144-8965-BE07C5F26D62}" type="pres">
      <dgm:prSet presAssocID="{EEDFC1A6-04BB-3E42-AFE5-6BF32C7644CB}" presName="Name21" presStyleCnt="0"/>
      <dgm:spPr/>
    </dgm:pt>
    <dgm:pt modelId="{F88BFD87-4D26-2A4A-8C66-63EFE709A2D6}" type="pres">
      <dgm:prSet presAssocID="{EEDFC1A6-04BB-3E42-AFE5-6BF32C7644CB}" presName="level2Shape" presStyleLbl="node3" presStyleIdx="0" presStyleCnt="3"/>
      <dgm:spPr/>
    </dgm:pt>
    <dgm:pt modelId="{AB1DD8FE-6B02-084E-90B1-0867002B80EE}" type="pres">
      <dgm:prSet presAssocID="{EEDFC1A6-04BB-3E42-AFE5-6BF32C7644CB}" presName="hierChild3" presStyleCnt="0"/>
      <dgm:spPr/>
    </dgm:pt>
    <dgm:pt modelId="{AEC2C363-241C-3144-8E76-52954A9B4388}" type="pres">
      <dgm:prSet presAssocID="{67FEC17B-F914-5648-A398-58C002044320}" presName="Name19" presStyleLbl="parChTrans1D3" presStyleIdx="1" presStyleCnt="3"/>
      <dgm:spPr/>
    </dgm:pt>
    <dgm:pt modelId="{D925DED5-8951-DD45-87A9-28075BD8B901}" type="pres">
      <dgm:prSet presAssocID="{2EA7A296-CA90-4C44-8B3F-18C0CBC56013}" presName="Name21" presStyleCnt="0"/>
      <dgm:spPr/>
    </dgm:pt>
    <dgm:pt modelId="{4518119E-A1E7-3247-B443-71F63249A12B}" type="pres">
      <dgm:prSet presAssocID="{2EA7A296-CA90-4C44-8B3F-18C0CBC56013}" presName="level2Shape" presStyleLbl="node3" presStyleIdx="1" presStyleCnt="3"/>
      <dgm:spPr/>
    </dgm:pt>
    <dgm:pt modelId="{26383817-0543-D24C-92EF-E6E433503838}" type="pres">
      <dgm:prSet presAssocID="{2EA7A296-CA90-4C44-8B3F-18C0CBC56013}" presName="hierChild3" presStyleCnt="0"/>
      <dgm:spPr/>
    </dgm:pt>
    <dgm:pt modelId="{D5474AAD-3BC2-6C4C-B9C4-07FF0029FD69}" type="pres">
      <dgm:prSet presAssocID="{D1D76DA0-1E9F-0E46-8F21-67CE53C765B5}" presName="Name19" presStyleLbl="parChTrans1D2" presStyleIdx="1" presStyleCnt="2"/>
      <dgm:spPr/>
    </dgm:pt>
    <dgm:pt modelId="{70EC2C90-77B6-5141-8890-83F1FD8A3A73}" type="pres">
      <dgm:prSet presAssocID="{56269FB7-1BB8-504B-9777-52F2D7C90461}" presName="Name21" presStyleCnt="0"/>
      <dgm:spPr/>
    </dgm:pt>
    <dgm:pt modelId="{F9C7DC0C-3428-454B-8C14-D3C8EF397525}" type="pres">
      <dgm:prSet presAssocID="{56269FB7-1BB8-504B-9777-52F2D7C90461}" presName="level2Shape" presStyleLbl="node2" presStyleIdx="1" presStyleCnt="2"/>
      <dgm:spPr/>
    </dgm:pt>
    <dgm:pt modelId="{1B78C59E-02DD-EA4C-A722-506A8E635D7E}" type="pres">
      <dgm:prSet presAssocID="{56269FB7-1BB8-504B-9777-52F2D7C90461}" presName="hierChild3" presStyleCnt="0"/>
      <dgm:spPr/>
    </dgm:pt>
    <dgm:pt modelId="{8575220C-3B1C-E14E-A284-2AAF3FEA72C0}" type="pres">
      <dgm:prSet presAssocID="{B4BF769C-5430-E849-B3EE-164DC5101050}" presName="Name19" presStyleLbl="parChTrans1D3" presStyleIdx="2" presStyleCnt="3"/>
      <dgm:spPr/>
    </dgm:pt>
    <dgm:pt modelId="{B6CC8B10-FFA7-A649-A4CF-08E8339F7490}" type="pres">
      <dgm:prSet presAssocID="{9BF835EE-2398-1A40-8B6E-361D3EF01242}" presName="Name21" presStyleCnt="0"/>
      <dgm:spPr/>
    </dgm:pt>
    <dgm:pt modelId="{61A2A9F1-611A-3645-A168-094D970159FA}" type="pres">
      <dgm:prSet presAssocID="{9BF835EE-2398-1A40-8B6E-361D3EF01242}" presName="level2Shape" presStyleLbl="node3" presStyleIdx="2" presStyleCnt="3"/>
      <dgm:spPr/>
    </dgm:pt>
    <dgm:pt modelId="{6A31F8E2-CEE7-174E-938F-3A8CF89F159C}" type="pres">
      <dgm:prSet presAssocID="{9BF835EE-2398-1A40-8B6E-361D3EF01242}" presName="hierChild3" presStyleCnt="0"/>
      <dgm:spPr/>
    </dgm:pt>
    <dgm:pt modelId="{4CD849D3-803D-DF47-B81A-501A97234453}" type="pres">
      <dgm:prSet presAssocID="{14EDCEFA-029D-AB4A-A16F-415FCE6A6DA0}" presName="bgShapesFlow" presStyleCnt="0"/>
      <dgm:spPr/>
    </dgm:pt>
  </dgm:ptLst>
  <dgm:cxnLst>
    <dgm:cxn modelId="{5CA4C403-BDC1-9C49-B86A-E0BB07213D45}" srcId="{5E010025-8A1E-E84E-9D3B-CD10CAD9E14E}" destId="{F8F0E94F-59CC-B84F-AFE3-C9A7B44A3CBC}" srcOrd="0" destOrd="0" parTransId="{BAAEB2FD-69F3-E945-B735-11B41E3B3F46}" sibTransId="{CC0FB068-EF36-8F45-B9FF-CC0BFE9FA2B9}"/>
    <dgm:cxn modelId="{06F5B57E-5ED5-AD4E-85CF-05CFFB572A97}" type="presOf" srcId="{BAAEB2FD-69F3-E945-B735-11B41E3B3F46}" destId="{34A940F0-EA44-D248-A821-A441118AF69B}" srcOrd="0" destOrd="0" presId="urn:microsoft.com/office/officeart/2005/8/layout/hierarchy6"/>
    <dgm:cxn modelId="{F12D90C3-ACB0-6E4D-9223-A9C375CB4E37}" type="presOf" srcId="{821F968D-88A0-4643-8934-F4B94CCD1C8C}" destId="{58CEEE63-708F-C949-907E-E78E7CA42534}" srcOrd="0" destOrd="0" presId="urn:microsoft.com/office/officeart/2005/8/layout/hierarchy6"/>
    <dgm:cxn modelId="{740319F4-367D-B547-AFE0-1D1563CBD64D}" type="presOf" srcId="{14EDCEFA-029D-AB4A-A16F-415FCE6A6DA0}" destId="{90FCE0D7-947E-8D4E-9B8D-1B627B61EDF0}" srcOrd="0" destOrd="0" presId="urn:microsoft.com/office/officeart/2005/8/layout/hierarchy6"/>
    <dgm:cxn modelId="{1D82584A-0273-E842-B746-64042C67191C}" type="presOf" srcId="{67FEC17B-F914-5648-A398-58C002044320}" destId="{AEC2C363-241C-3144-8E76-52954A9B4388}" srcOrd="0" destOrd="0" presId="urn:microsoft.com/office/officeart/2005/8/layout/hierarchy6"/>
    <dgm:cxn modelId="{BD32302F-AC69-9147-A482-AE8DC16C7901}" srcId="{5E010025-8A1E-E84E-9D3B-CD10CAD9E14E}" destId="{56269FB7-1BB8-504B-9777-52F2D7C90461}" srcOrd="1" destOrd="0" parTransId="{D1D76DA0-1E9F-0E46-8F21-67CE53C765B5}" sibTransId="{EE2248CF-2E86-1049-8641-FF4ADEE02CAD}"/>
    <dgm:cxn modelId="{0AB1B304-9189-714D-9400-0E6E6B137499}" type="presOf" srcId="{F8F0E94F-59CC-B84F-AFE3-C9A7B44A3CBC}" destId="{415A0B34-ABA4-F944-AE6E-D3EB158D4B44}" srcOrd="0" destOrd="0" presId="urn:microsoft.com/office/officeart/2005/8/layout/hierarchy6"/>
    <dgm:cxn modelId="{5F13CE7B-D031-2942-9095-B5E860E4D4BE}" type="presOf" srcId="{B4BF769C-5430-E849-B3EE-164DC5101050}" destId="{8575220C-3B1C-E14E-A284-2AAF3FEA72C0}" srcOrd="0" destOrd="0" presId="urn:microsoft.com/office/officeart/2005/8/layout/hierarchy6"/>
    <dgm:cxn modelId="{66F93548-34C7-7F42-804E-D062233FD2FE}" srcId="{14EDCEFA-029D-AB4A-A16F-415FCE6A6DA0}" destId="{5E010025-8A1E-E84E-9D3B-CD10CAD9E14E}" srcOrd="0" destOrd="0" parTransId="{324A09A2-1461-BB4B-BE04-E429D423E9DE}" sibTransId="{3DAE42AF-DDB5-F445-BA4C-D7D5BADCC4F2}"/>
    <dgm:cxn modelId="{6ADD90E2-B040-2A4F-944E-738C849CBFEE}" srcId="{56269FB7-1BB8-504B-9777-52F2D7C90461}" destId="{9BF835EE-2398-1A40-8B6E-361D3EF01242}" srcOrd="0" destOrd="0" parTransId="{B4BF769C-5430-E849-B3EE-164DC5101050}" sibTransId="{06934489-644B-C541-B813-6A140E3F661A}"/>
    <dgm:cxn modelId="{BBF372FE-D87B-5B45-802D-8BEBF8158DA6}" type="presOf" srcId="{D1D76DA0-1E9F-0E46-8F21-67CE53C765B5}" destId="{D5474AAD-3BC2-6C4C-B9C4-07FF0029FD69}" srcOrd="0" destOrd="0" presId="urn:microsoft.com/office/officeart/2005/8/layout/hierarchy6"/>
    <dgm:cxn modelId="{8542667A-2C98-EC46-80B6-96F883CB7C09}" type="presOf" srcId="{5E010025-8A1E-E84E-9D3B-CD10CAD9E14E}" destId="{EFAE906A-999F-E34A-9A6C-BBA7EEB4CF07}" srcOrd="0" destOrd="0" presId="urn:microsoft.com/office/officeart/2005/8/layout/hierarchy6"/>
    <dgm:cxn modelId="{42CA0ECF-5A5D-ED46-B63E-DCC1122B2292}" type="presOf" srcId="{2EA7A296-CA90-4C44-8B3F-18C0CBC56013}" destId="{4518119E-A1E7-3247-B443-71F63249A12B}" srcOrd="0" destOrd="0" presId="urn:microsoft.com/office/officeart/2005/8/layout/hierarchy6"/>
    <dgm:cxn modelId="{430CF365-0F1C-664F-9AAE-28B3995188DF}" srcId="{F8F0E94F-59CC-B84F-AFE3-C9A7B44A3CBC}" destId="{EEDFC1A6-04BB-3E42-AFE5-6BF32C7644CB}" srcOrd="0" destOrd="0" parTransId="{821F968D-88A0-4643-8934-F4B94CCD1C8C}" sibTransId="{DC714005-E8E3-7E40-B045-71007A47352D}"/>
    <dgm:cxn modelId="{B2BD5CC5-EA88-DE4E-8FE2-315A27ED438C}" type="presOf" srcId="{56269FB7-1BB8-504B-9777-52F2D7C90461}" destId="{F9C7DC0C-3428-454B-8C14-D3C8EF397525}" srcOrd="0" destOrd="0" presId="urn:microsoft.com/office/officeart/2005/8/layout/hierarchy6"/>
    <dgm:cxn modelId="{CE1F4239-1DA0-464A-9DF3-036604D4EA9F}" type="presOf" srcId="{EEDFC1A6-04BB-3E42-AFE5-6BF32C7644CB}" destId="{F88BFD87-4D26-2A4A-8C66-63EFE709A2D6}" srcOrd="0" destOrd="0" presId="urn:microsoft.com/office/officeart/2005/8/layout/hierarchy6"/>
    <dgm:cxn modelId="{06321664-FA01-8F41-A72F-BE5A0C2FEF0C}" srcId="{F8F0E94F-59CC-B84F-AFE3-C9A7B44A3CBC}" destId="{2EA7A296-CA90-4C44-8B3F-18C0CBC56013}" srcOrd="1" destOrd="0" parTransId="{67FEC17B-F914-5648-A398-58C002044320}" sibTransId="{9FDF6C87-DF01-834E-B5B4-DE84EABFD3FC}"/>
    <dgm:cxn modelId="{B84D22C3-64E0-B847-B3C8-11651552C430}" type="presOf" srcId="{9BF835EE-2398-1A40-8B6E-361D3EF01242}" destId="{61A2A9F1-611A-3645-A168-094D970159FA}" srcOrd="0" destOrd="0" presId="urn:microsoft.com/office/officeart/2005/8/layout/hierarchy6"/>
    <dgm:cxn modelId="{2A283B54-7495-F741-8818-9579DE9448A8}" type="presParOf" srcId="{90FCE0D7-947E-8D4E-9B8D-1B627B61EDF0}" destId="{DF498DE4-2589-F148-836D-FA25AB279FE7}" srcOrd="0" destOrd="0" presId="urn:microsoft.com/office/officeart/2005/8/layout/hierarchy6"/>
    <dgm:cxn modelId="{8B3A61CD-2BDB-4A41-87CE-4F6C75C541B5}" type="presParOf" srcId="{DF498DE4-2589-F148-836D-FA25AB279FE7}" destId="{928EB1A9-6F10-E44D-A7AA-743DA5DBF8B7}" srcOrd="0" destOrd="0" presId="urn:microsoft.com/office/officeart/2005/8/layout/hierarchy6"/>
    <dgm:cxn modelId="{5288C732-8971-FE4E-8CA0-008073476201}" type="presParOf" srcId="{928EB1A9-6F10-E44D-A7AA-743DA5DBF8B7}" destId="{DBDF633D-8835-E849-B012-57FD372B8027}" srcOrd="0" destOrd="0" presId="urn:microsoft.com/office/officeart/2005/8/layout/hierarchy6"/>
    <dgm:cxn modelId="{E334E915-8265-0643-91E9-400E7D1FA8E1}" type="presParOf" srcId="{DBDF633D-8835-E849-B012-57FD372B8027}" destId="{EFAE906A-999F-E34A-9A6C-BBA7EEB4CF07}" srcOrd="0" destOrd="0" presId="urn:microsoft.com/office/officeart/2005/8/layout/hierarchy6"/>
    <dgm:cxn modelId="{E59C354B-766E-F04A-87B6-F417E3E00010}" type="presParOf" srcId="{DBDF633D-8835-E849-B012-57FD372B8027}" destId="{81B70DF2-45F3-C94D-A1A6-61BC6CFF2820}" srcOrd="1" destOrd="0" presId="urn:microsoft.com/office/officeart/2005/8/layout/hierarchy6"/>
    <dgm:cxn modelId="{F8580ECD-A779-674C-9914-338F31B0C192}" type="presParOf" srcId="{81B70DF2-45F3-C94D-A1A6-61BC6CFF2820}" destId="{34A940F0-EA44-D248-A821-A441118AF69B}" srcOrd="0" destOrd="0" presId="urn:microsoft.com/office/officeart/2005/8/layout/hierarchy6"/>
    <dgm:cxn modelId="{C3BD772F-96A0-E042-BA90-7E129C8A3CFE}" type="presParOf" srcId="{81B70DF2-45F3-C94D-A1A6-61BC6CFF2820}" destId="{4970B670-EF65-064D-A1BD-853FE9B9C3A9}" srcOrd="1" destOrd="0" presId="urn:microsoft.com/office/officeart/2005/8/layout/hierarchy6"/>
    <dgm:cxn modelId="{F088824F-C3CA-244D-B534-F6905C0ACF89}" type="presParOf" srcId="{4970B670-EF65-064D-A1BD-853FE9B9C3A9}" destId="{415A0B34-ABA4-F944-AE6E-D3EB158D4B44}" srcOrd="0" destOrd="0" presId="urn:microsoft.com/office/officeart/2005/8/layout/hierarchy6"/>
    <dgm:cxn modelId="{82323447-E312-A548-BFB5-7D424695CAE2}" type="presParOf" srcId="{4970B670-EF65-064D-A1BD-853FE9B9C3A9}" destId="{38CB4315-B805-F94A-BE96-07BBD693367D}" srcOrd="1" destOrd="0" presId="urn:microsoft.com/office/officeart/2005/8/layout/hierarchy6"/>
    <dgm:cxn modelId="{E9AE8EF6-8B32-A440-B4B5-C273C1F17A18}" type="presParOf" srcId="{38CB4315-B805-F94A-BE96-07BBD693367D}" destId="{58CEEE63-708F-C949-907E-E78E7CA42534}" srcOrd="0" destOrd="0" presId="urn:microsoft.com/office/officeart/2005/8/layout/hierarchy6"/>
    <dgm:cxn modelId="{68E05D26-6F8B-7743-B1DF-B73CEB03B20B}" type="presParOf" srcId="{38CB4315-B805-F94A-BE96-07BBD693367D}" destId="{F01DB7BC-2DE1-9144-8965-BE07C5F26D62}" srcOrd="1" destOrd="0" presId="urn:microsoft.com/office/officeart/2005/8/layout/hierarchy6"/>
    <dgm:cxn modelId="{09469277-7048-7643-B746-10BED7BD9065}" type="presParOf" srcId="{F01DB7BC-2DE1-9144-8965-BE07C5F26D62}" destId="{F88BFD87-4D26-2A4A-8C66-63EFE709A2D6}" srcOrd="0" destOrd="0" presId="urn:microsoft.com/office/officeart/2005/8/layout/hierarchy6"/>
    <dgm:cxn modelId="{56A349CD-89FB-F042-BB80-528199A5D401}" type="presParOf" srcId="{F01DB7BC-2DE1-9144-8965-BE07C5F26D62}" destId="{AB1DD8FE-6B02-084E-90B1-0867002B80EE}" srcOrd="1" destOrd="0" presId="urn:microsoft.com/office/officeart/2005/8/layout/hierarchy6"/>
    <dgm:cxn modelId="{069EE0DC-5CB5-9045-B924-7FF79D5B791A}" type="presParOf" srcId="{38CB4315-B805-F94A-BE96-07BBD693367D}" destId="{AEC2C363-241C-3144-8E76-52954A9B4388}" srcOrd="2" destOrd="0" presId="urn:microsoft.com/office/officeart/2005/8/layout/hierarchy6"/>
    <dgm:cxn modelId="{F0625375-50E8-0A4D-83FA-2483C0267F25}" type="presParOf" srcId="{38CB4315-B805-F94A-BE96-07BBD693367D}" destId="{D925DED5-8951-DD45-87A9-28075BD8B901}" srcOrd="3" destOrd="0" presId="urn:microsoft.com/office/officeart/2005/8/layout/hierarchy6"/>
    <dgm:cxn modelId="{FADAFAD7-DFFE-6E4A-B039-4B87906F15E6}" type="presParOf" srcId="{D925DED5-8951-DD45-87A9-28075BD8B901}" destId="{4518119E-A1E7-3247-B443-71F63249A12B}" srcOrd="0" destOrd="0" presId="urn:microsoft.com/office/officeart/2005/8/layout/hierarchy6"/>
    <dgm:cxn modelId="{22C5343F-39C1-0D43-A908-C33878DEAA3F}" type="presParOf" srcId="{D925DED5-8951-DD45-87A9-28075BD8B901}" destId="{26383817-0543-D24C-92EF-E6E433503838}" srcOrd="1" destOrd="0" presId="urn:microsoft.com/office/officeart/2005/8/layout/hierarchy6"/>
    <dgm:cxn modelId="{1807CF8B-C1E1-EA47-9FD0-772921F584D7}" type="presParOf" srcId="{81B70DF2-45F3-C94D-A1A6-61BC6CFF2820}" destId="{D5474AAD-3BC2-6C4C-B9C4-07FF0029FD69}" srcOrd="2" destOrd="0" presId="urn:microsoft.com/office/officeart/2005/8/layout/hierarchy6"/>
    <dgm:cxn modelId="{AFED8E41-EDC2-1A4B-BF3C-E38E82600518}" type="presParOf" srcId="{81B70DF2-45F3-C94D-A1A6-61BC6CFF2820}" destId="{70EC2C90-77B6-5141-8890-83F1FD8A3A73}" srcOrd="3" destOrd="0" presId="urn:microsoft.com/office/officeart/2005/8/layout/hierarchy6"/>
    <dgm:cxn modelId="{1F0A1B57-223D-4A4B-9A97-8F949FA6D8FA}" type="presParOf" srcId="{70EC2C90-77B6-5141-8890-83F1FD8A3A73}" destId="{F9C7DC0C-3428-454B-8C14-D3C8EF397525}" srcOrd="0" destOrd="0" presId="urn:microsoft.com/office/officeart/2005/8/layout/hierarchy6"/>
    <dgm:cxn modelId="{F5FE72B1-B240-AE47-B019-0420C2706087}" type="presParOf" srcId="{70EC2C90-77B6-5141-8890-83F1FD8A3A73}" destId="{1B78C59E-02DD-EA4C-A722-506A8E635D7E}" srcOrd="1" destOrd="0" presId="urn:microsoft.com/office/officeart/2005/8/layout/hierarchy6"/>
    <dgm:cxn modelId="{B562B7F9-D35B-A74D-88BE-1400491CF7C3}" type="presParOf" srcId="{1B78C59E-02DD-EA4C-A722-506A8E635D7E}" destId="{8575220C-3B1C-E14E-A284-2AAF3FEA72C0}" srcOrd="0" destOrd="0" presId="urn:microsoft.com/office/officeart/2005/8/layout/hierarchy6"/>
    <dgm:cxn modelId="{59B66C4C-DEDC-184F-A8FE-5BFECE9601EA}" type="presParOf" srcId="{1B78C59E-02DD-EA4C-A722-506A8E635D7E}" destId="{B6CC8B10-FFA7-A649-A4CF-08E8339F7490}" srcOrd="1" destOrd="0" presId="urn:microsoft.com/office/officeart/2005/8/layout/hierarchy6"/>
    <dgm:cxn modelId="{6352C166-5426-4942-92A7-E075A19D5A48}" type="presParOf" srcId="{B6CC8B10-FFA7-A649-A4CF-08E8339F7490}" destId="{61A2A9F1-611A-3645-A168-094D970159FA}" srcOrd="0" destOrd="0" presId="urn:microsoft.com/office/officeart/2005/8/layout/hierarchy6"/>
    <dgm:cxn modelId="{78E6FBB1-7296-C34F-884C-1ED88FA99A72}" type="presParOf" srcId="{B6CC8B10-FFA7-A649-A4CF-08E8339F7490}" destId="{6A31F8E2-CEE7-174E-938F-3A8CF89F159C}" srcOrd="1" destOrd="0" presId="urn:microsoft.com/office/officeart/2005/8/layout/hierarchy6"/>
    <dgm:cxn modelId="{F05E1048-C61B-BD41-B7D7-ABF3885D12C5}" type="presParOf" srcId="{90FCE0D7-947E-8D4E-9B8D-1B627B61EDF0}" destId="{4CD849D3-803D-DF47-B81A-501A9723445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E906A-999F-E34A-9A6C-BBA7EEB4CF07}">
      <dsp:nvSpPr>
        <dsp:cNvPr id="0" name=""/>
        <dsp:cNvSpPr/>
      </dsp:nvSpPr>
      <dsp:spPr>
        <a:xfrm>
          <a:off x="2664878" y="2470"/>
          <a:ext cx="1469588" cy="97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微软雅黑"/>
              <a:ea typeface="微软雅黑"/>
              <a:cs typeface="微软雅黑"/>
            </a:rPr>
            <a:t>西南</a:t>
          </a:r>
          <a:endParaRPr lang="en-US" sz="3100" kern="1200" dirty="0">
            <a:latin typeface="微软雅黑"/>
            <a:ea typeface="微软雅黑"/>
            <a:cs typeface="微软雅黑"/>
          </a:endParaRPr>
        </a:p>
      </dsp:txBody>
      <dsp:txXfrm>
        <a:off x="2693573" y="31165"/>
        <a:ext cx="1412198" cy="922335"/>
      </dsp:txXfrm>
    </dsp:sp>
    <dsp:sp modelId="{34A940F0-EA44-D248-A821-A441118AF69B}">
      <dsp:nvSpPr>
        <dsp:cNvPr id="0" name=""/>
        <dsp:cNvSpPr/>
      </dsp:nvSpPr>
      <dsp:spPr>
        <a:xfrm>
          <a:off x="1966823" y="982196"/>
          <a:ext cx="1432849" cy="391890"/>
        </a:xfrm>
        <a:custGeom>
          <a:avLst/>
          <a:gdLst/>
          <a:ahLst/>
          <a:cxnLst/>
          <a:rect l="0" t="0" r="0" b="0"/>
          <a:pathLst>
            <a:path>
              <a:moveTo>
                <a:pt x="1432849" y="0"/>
              </a:moveTo>
              <a:lnTo>
                <a:pt x="1432849" y="195945"/>
              </a:lnTo>
              <a:lnTo>
                <a:pt x="0" y="195945"/>
              </a:lnTo>
              <a:lnTo>
                <a:pt x="0" y="391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A0B34-ABA4-F944-AE6E-D3EB158D4B44}">
      <dsp:nvSpPr>
        <dsp:cNvPr id="0" name=""/>
        <dsp:cNvSpPr/>
      </dsp:nvSpPr>
      <dsp:spPr>
        <a:xfrm>
          <a:off x="1232029" y="1374086"/>
          <a:ext cx="1469588" cy="97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微软雅黑"/>
              <a:ea typeface="微软雅黑"/>
              <a:cs typeface="微软雅黑"/>
            </a:rPr>
            <a:t>成都</a:t>
          </a:r>
          <a:endParaRPr lang="en-US" sz="3100" kern="1200" dirty="0">
            <a:latin typeface="微软雅黑"/>
            <a:ea typeface="微软雅黑"/>
            <a:cs typeface="微软雅黑"/>
          </a:endParaRPr>
        </a:p>
      </dsp:txBody>
      <dsp:txXfrm>
        <a:off x="1260724" y="1402781"/>
        <a:ext cx="1412198" cy="922335"/>
      </dsp:txXfrm>
    </dsp:sp>
    <dsp:sp modelId="{58CEEE63-708F-C949-907E-E78E7CA42534}">
      <dsp:nvSpPr>
        <dsp:cNvPr id="0" name=""/>
        <dsp:cNvSpPr/>
      </dsp:nvSpPr>
      <dsp:spPr>
        <a:xfrm>
          <a:off x="1011590" y="2353812"/>
          <a:ext cx="955232" cy="391890"/>
        </a:xfrm>
        <a:custGeom>
          <a:avLst/>
          <a:gdLst/>
          <a:ahLst/>
          <a:cxnLst/>
          <a:rect l="0" t="0" r="0" b="0"/>
          <a:pathLst>
            <a:path>
              <a:moveTo>
                <a:pt x="955232" y="0"/>
              </a:moveTo>
              <a:lnTo>
                <a:pt x="955232" y="195945"/>
              </a:lnTo>
              <a:lnTo>
                <a:pt x="0" y="195945"/>
              </a:lnTo>
              <a:lnTo>
                <a:pt x="0" y="391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BFD87-4D26-2A4A-8C66-63EFE709A2D6}">
      <dsp:nvSpPr>
        <dsp:cNvPr id="0" name=""/>
        <dsp:cNvSpPr/>
      </dsp:nvSpPr>
      <dsp:spPr>
        <a:xfrm>
          <a:off x="276796" y="2745702"/>
          <a:ext cx="1469588" cy="97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微软雅黑"/>
              <a:ea typeface="微软雅黑"/>
              <a:cs typeface="微软雅黑"/>
            </a:rPr>
            <a:t>宝中</a:t>
          </a:r>
          <a:endParaRPr lang="en-US" sz="3100" kern="1200" dirty="0">
            <a:latin typeface="微软雅黑"/>
            <a:ea typeface="微软雅黑"/>
            <a:cs typeface="微软雅黑"/>
          </a:endParaRPr>
        </a:p>
      </dsp:txBody>
      <dsp:txXfrm>
        <a:off x="305491" y="2774397"/>
        <a:ext cx="1412198" cy="922335"/>
      </dsp:txXfrm>
    </dsp:sp>
    <dsp:sp modelId="{AEC2C363-241C-3144-8E76-52954A9B4388}">
      <dsp:nvSpPr>
        <dsp:cNvPr id="0" name=""/>
        <dsp:cNvSpPr/>
      </dsp:nvSpPr>
      <dsp:spPr>
        <a:xfrm>
          <a:off x="1966823" y="2353812"/>
          <a:ext cx="955232" cy="39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45"/>
              </a:lnTo>
              <a:lnTo>
                <a:pt x="955232" y="195945"/>
              </a:lnTo>
              <a:lnTo>
                <a:pt x="955232" y="391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8119E-A1E7-3247-B443-71F63249A12B}">
      <dsp:nvSpPr>
        <dsp:cNvPr id="0" name=""/>
        <dsp:cNvSpPr/>
      </dsp:nvSpPr>
      <dsp:spPr>
        <a:xfrm>
          <a:off x="2187262" y="2745702"/>
          <a:ext cx="1469588" cy="97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微软雅黑"/>
              <a:ea typeface="微软雅黑"/>
              <a:cs typeface="微软雅黑"/>
            </a:rPr>
            <a:t>环球</a:t>
          </a:r>
          <a:endParaRPr lang="en-US" sz="3100" kern="1200" dirty="0">
            <a:latin typeface="微软雅黑"/>
            <a:ea typeface="微软雅黑"/>
            <a:cs typeface="微软雅黑"/>
          </a:endParaRPr>
        </a:p>
      </dsp:txBody>
      <dsp:txXfrm>
        <a:off x="2215957" y="2774397"/>
        <a:ext cx="1412198" cy="922335"/>
      </dsp:txXfrm>
    </dsp:sp>
    <dsp:sp modelId="{D5474AAD-3BC2-6C4C-B9C4-07FF0029FD69}">
      <dsp:nvSpPr>
        <dsp:cNvPr id="0" name=""/>
        <dsp:cNvSpPr/>
      </dsp:nvSpPr>
      <dsp:spPr>
        <a:xfrm>
          <a:off x="3399672" y="982196"/>
          <a:ext cx="1432849" cy="39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45"/>
              </a:lnTo>
              <a:lnTo>
                <a:pt x="1432849" y="195945"/>
              </a:lnTo>
              <a:lnTo>
                <a:pt x="1432849" y="391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7DC0C-3428-454B-8C14-D3C8EF397525}">
      <dsp:nvSpPr>
        <dsp:cNvPr id="0" name=""/>
        <dsp:cNvSpPr/>
      </dsp:nvSpPr>
      <dsp:spPr>
        <a:xfrm>
          <a:off x="4097727" y="1374086"/>
          <a:ext cx="1469588" cy="97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微软雅黑"/>
              <a:ea typeface="微软雅黑"/>
              <a:cs typeface="微软雅黑"/>
            </a:rPr>
            <a:t>重庆</a:t>
          </a:r>
          <a:endParaRPr lang="en-US" sz="3100" kern="1200" dirty="0">
            <a:latin typeface="微软雅黑"/>
            <a:ea typeface="微软雅黑"/>
            <a:cs typeface="微软雅黑"/>
          </a:endParaRPr>
        </a:p>
      </dsp:txBody>
      <dsp:txXfrm>
        <a:off x="4126422" y="1402781"/>
        <a:ext cx="1412198" cy="922335"/>
      </dsp:txXfrm>
    </dsp:sp>
    <dsp:sp modelId="{8575220C-3B1C-E14E-A284-2AAF3FEA72C0}">
      <dsp:nvSpPr>
        <dsp:cNvPr id="0" name=""/>
        <dsp:cNvSpPr/>
      </dsp:nvSpPr>
      <dsp:spPr>
        <a:xfrm>
          <a:off x="4786802" y="2353812"/>
          <a:ext cx="91440" cy="391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18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2A9F1-611A-3645-A168-094D970159FA}">
      <dsp:nvSpPr>
        <dsp:cNvPr id="0" name=""/>
        <dsp:cNvSpPr/>
      </dsp:nvSpPr>
      <dsp:spPr>
        <a:xfrm>
          <a:off x="4097727" y="2745702"/>
          <a:ext cx="1469588" cy="979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微软雅黑"/>
              <a:ea typeface="微软雅黑"/>
              <a:cs typeface="微软雅黑"/>
            </a:rPr>
            <a:t>九龙坡</a:t>
          </a:r>
          <a:endParaRPr lang="en-US" sz="3100" kern="1200" dirty="0">
            <a:latin typeface="微软雅黑"/>
            <a:ea typeface="微软雅黑"/>
            <a:cs typeface="微软雅黑"/>
          </a:endParaRPr>
        </a:p>
      </dsp:txBody>
      <dsp:txXfrm>
        <a:off x="4126422" y="2774397"/>
        <a:ext cx="1412198" cy="922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E906A-999F-E34A-9A6C-BBA7EEB4CF07}">
      <dsp:nvSpPr>
        <dsp:cNvPr id="0" name=""/>
        <dsp:cNvSpPr/>
      </dsp:nvSpPr>
      <dsp:spPr>
        <a:xfrm>
          <a:off x="2544536" y="1327"/>
          <a:ext cx="1439156" cy="95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微软雅黑"/>
              <a:ea typeface="微软雅黑"/>
              <a:cs typeface="微软雅黑"/>
            </a:rPr>
            <a:t>西南</a:t>
          </a:r>
          <a:endParaRPr lang="en-US" sz="3000" kern="1200" dirty="0">
            <a:latin typeface="微软雅黑"/>
            <a:ea typeface="微软雅黑"/>
            <a:cs typeface="微软雅黑"/>
          </a:endParaRPr>
        </a:p>
      </dsp:txBody>
      <dsp:txXfrm>
        <a:off x="2572637" y="29428"/>
        <a:ext cx="1382954" cy="903235"/>
      </dsp:txXfrm>
    </dsp:sp>
    <dsp:sp modelId="{34A940F0-EA44-D248-A821-A441118AF69B}">
      <dsp:nvSpPr>
        <dsp:cNvPr id="0" name=""/>
        <dsp:cNvSpPr/>
      </dsp:nvSpPr>
      <dsp:spPr>
        <a:xfrm>
          <a:off x="1860936" y="960765"/>
          <a:ext cx="1403178" cy="383775"/>
        </a:xfrm>
        <a:custGeom>
          <a:avLst/>
          <a:gdLst/>
          <a:ahLst/>
          <a:cxnLst/>
          <a:rect l="0" t="0" r="0" b="0"/>
          <a:pathLst>
            <a:path>
              <a:moveTo>
                <a:pt x="1403178" y="0"/>
              </a:moveTo>
              <a:lnTo>
                <a:pt x="1403178" y="191887"/>
              </a:lnTo>
              <a:lnTo>
                <a:pt x="0" y="191887"/>
              </a:lnTo>
              <a:lnTo>
                <a:pt x="0" y="383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A0B34-ABA4-F944-AE6E-D3EB158D4B44}">
      <dsp:nvSpPr>
        <dsp:cNvPr id="0" name=""/>
        <dsp:cNvSpPr/>
      </dsp:nvSpPr>
      <dsp:spPr>
        <a:xfrm>
          <a:off x="1141357" y="1344541"/>
          <a:ext cx="1439156" cy="95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微软雅黑"/>
              <a:ea typeface="微软雅黑"/>
              <a:cs typeface="微软雅黑"/>
            </a:rPr>
            <a:t>成都</a:t>
          </a:r>
          <a:endParaRPr lang="en-US" sz="3000" kern="1200" dirty="0">
            <a:latin typeface="微软雅黑"/>
            <a:ea typeface="微软雅黑"/>
            <a:cs typeface="微软雅黑"/>
          </a:endParaRPr>
        </a:p>
      </dsp:txBody>
      <dsp:txXfrm>
        <a:off x="1169458" y="1372642"/>
        <a:ext cx="1382954" cy="903235"/>
      </dsp:txXfrm>
    </dsp:sp>
    <dsp:sp modelId="{58CEEE63-708F-C949-907E-E78E7CA42534}">
      <dsp:nvSpPr>
        <dsp:cNvPr id="0" name=""/>
        <dsp:cNvSpPr/>
      </dsp:nvSpPr>
      <dsp:spPr>
        <a:xfrm>
          <a:off x="925484" y="2303978"/>
          <a:ext cx="935452" cy="383775"/>
        </a:xfrm>
        <a:custGeom>
          <a:avLst/>
          <a:gdLst/>
          <a:ahLst/>
          <a:cxnLst/>
          <a:rect l="0" t="0" r="0" b="0"/>
          <a:pathLst>
            <a:path>
              <a:moveTo>
                <a:pt x="935452" y="0"/>
              </a:moveTo>
              <a:lnTo>
                <a:pt x="935452" y="191887"/>
              </a:lnTo>
              <a:lnTo>
                <a:pt x="0" y="191887"/>
              </a:lnTo>
              <a:lnTo>
                <a:pt x="0" y="383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BFD87-4D26-2A4A-8C66-63EFE709A2D6}">
      <dsp:nvSpPr>
        <dsp:cNvPr id="0" name=""/>
        <dsp:cNvSpPr/>
      </dsp:nvSpPr>
      <dsp:spPr>
        <a:xfrm>
          <a:off x="205905" y="2687754"/>
          <a:ext cx="1439156" cy="95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微软雅黑"/>
              <a:ea typeface="微软雅黑"/>
              <a:cs typeface="微软雅黑"/>
            </a:rPr>
            <a:t>宝中</a:t>
          </a:r>
          <a:endParaRPr lang="en-US" sz="3000" kern="1200" dirty="0">
            <a:latin typeface="微软雅黑"/>
            <a:ea typeface="微软雅黑"/>
            <a:cs typeface="微软雅黑"/>
          </a:endParaRPr>
        </a:p>
      </dsp:txBody>
      <dsp:txXfrm>
        <a:off x="234006" y="2715855"/>
        <a:ext cx="1382954" cy="903235"/>
      </dsp:txXfrm>
    </dsp:sp>
    <dsp:sp modelId="{AEC2C363-241C-3144-8E76-52954A9B4388}">
      <dsp:nvSpPr>
        <dsp:cNvPr id="0" name=""/>
        <dsp:cNvSpPr/>
      </dsp:nvSpPr>
      <dsp:spPr>
        <a:xfrm>
          <a:off x="1860936" y="2303978"/>
          <a:ext cx="935452" cy="383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887"/>
              </a:lnTo>
              <a:lnTo>
                <a:pt x="935452" y="191887"/>
              </a:lnTo>
              <a:lnTo>
                <a:pt x="935452" y="383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8119E-A1E7-3247-B443-71F63249A12B}">
      <dsp:nvSpPr>
        <dsp:cNvPr id="0" name=""/>
        <dsp:cNvSpPr/>
      </dsp:nvSpPr>
      <dsp:spPr>
        <a:xfrm>
          <a:off x="2076810" y="2687754"/>
          <a:ext cx="1439156" cy="95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微软雅黑"/>
              <a:ea typeface="微软雅黑"/>
              <a:cs typeface="微软雅黑"/>
            </a:rPr>
            <a:t>环球</a:t>
          </a:r>
          <a:endParaRPr lang="en-US" sz="3000" kern="1200" dirty="0">
            <a:latin typeface="微软雅黑"/>
            <a:ea typeface="微软雅黑"/>
            <a:cs typeface="微软雅黑"/>
          </a:endParaRPr>
        </a:p>
      </dsp:txBody>
      <dsp:txXfrm>
        <a:off x="2104911" y="2715855"/>
        <a:ext cx="1382954" cy="903235"/>
      </dsp:txXfrm>
    </dsp:sp>
    <dsp:sp modelId="{D5474AAD-3BC2-6C4C-B9C4-07FF0029FD69}">
      <dsp:nvSpPr>
        <dsp:cNvPr id="0" name=""/>
        <dsp:cNvSpPr/>
      </dsp:nvSpPr>
      <dsp:spPr>
        <a:xfrm>
          <a:off x="3264114" y="960765"/>
          <a:ext cx="1403178" cy="383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887"/>
              </a:lnTo>
              <a:lnTo>
                <a:pt x="1403178" y="191887"/>
              </a:lnTo>
              <a:lnTo>
                <a:pt x="1403178" y="383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7DC0C-3428-454B-8C14-D3C8EF397525}">
      <dsp:nvSpPr>
        <dsp:cNvPr id="0" name=""/>
        <dsp:cNvSpPr/>
      </dsp:nvSpPr>
      <dsp:spPr>
        <a:xfrm>
          <a:off x="3947714" y="1344541"/>
          <a:ext cx="1439156" cy="95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微软雅黑"/>
              <a:ea typeface="微软雅黑"/>
              <a:cs typeface="微软雅黑"/>
            </a:rPr>
            <a:t>重庆</a:t>
          </a:r>
          <a:endParaRPr lang="en-US" sz="3000" kern="1200" dirty="0">
            <a:latin typeface="微软雅黑"/>
            <a:ea typeface="微软雅黑"/>
            <a:cs typeface="微软雅黑"/>
          </a:endParaRPr>
        </a:p>
      </dsp:txBody>
      <dsp:txXfrm>
        <a:off x="3975815" y="1372642"/>
        <a:ext cx="1382954" cy="903235"/>
      </dsp:txXfrm>
    </dsp:sp>
    <dsp:sp modelId="{8575220C-3B1C-E14E-A284-2AAF3FEA72C0}">
      <dsp:nvSpPr>
        <dsp:cNvPr id="0" name=""/>
        <dsp:cNvSpPr/>
      </dsp:nvSpPr>
      <dsp:spPr>
        <a:xfrm>
          <a:off x="4621572" y="2303978"/>
          <a:ext cx="91440" cy="383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3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2A9F1-611A-3645-A168-094D970159FA}">
      <dsp:nvSpPr>
        <dsp:cNvPr id="0" name=""/>
        <dsp:cNvSpPr/>
      </dsp:nvSpPr>
      <dsp:spPr>
        <a:xfrm>
          <a:off x="3947714" y="2687754"/>
          <a:ext cx="1439156" cy="95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微软雅黑"/>
              <a:ea typeface="微软雅黑"/>
              <a:cs typeface="微软雅黑"/>
            </a:rPr>
            <a:t>九龙坡</a:t>
          </a:r>
          <a:endParaRPr lang="en-US" sz="3000" kern="1200" dirty="0">
            <a:latin typeface="微软雅黑"/>
            <a:ea typeface="微软雅黑"/>
            <a:cs typeface="微软雅黑"/>
          </a:endParaRPr>
        </a:p>
      </dsp:txBody>
      <dsp:txXfrm>
        <a:off x="3975815" y="2715855"/>
        <a:ext cx="1382954" cy="903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8B9-998C-7046-9EE7-8C73D1F31CBA}" type="datetimeFigureOut">
              <a:rPr lang="en-US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2F3-A5A2-CA44-B49D-6ACE6DF7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7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8B9-998C-7046-9EE7-8C73D1F31CBA}" type="datetimeFigureOut">
              <a:rPr lang="en-US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2F3-A5A2-CA44-B49D-6ACE6DF7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8B9-998C-7046-9EE7-8C73D1F31CBA}" type="datetimeFigureOut">
              <a:rPr lang="en-US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2F3-A5A2-CA44-B49D-6ACE6DF7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5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8B9-998C-7046-9EE7-8C73D1F31CBA}" type="datetimeFigureOut">
              <a:rPr lang="en-US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2F3-A5A2-CA44-B49D-6ACE6DF7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6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8B9-998C-7046-9EE7-8C73D1F31CBA}" type="datetimeFigureOut">
              <a:rPr lang="en-US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2F3-A5A2-CA44-B49D-6ACE6DF7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2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8B9-998C-7046-9EE7-8C73D1F31CBA}" type="datetimeFigureOut">
              <a:rPr lang="en-US" smtClean="0"/>
              <a:t>2014-03-03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2F3-A5A2-CA44-B49D-6ACE6DF7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8B9-998C-7046-9EE7-8C73D1F31CBA}" type="datetimeFigureOut">
              <a:rPr lang="en-US" smtClean="0"/>
              <a:t>2014-03-03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2F3-A5A2-CA44-B49D-6ACE6DF7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8B9-998C-7046-9EE7-8C73D1F31CBA}" type="datetimeFigureOut">
              <a:rPr lang="en-US" smtClean="0"/>
              <a:t>2014-03-03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2F3-A5A2-CA44-B49D-6ACE6DF7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8B9-998C-7046-9EE7-8C73D1F31CBA}" type="datetimeFigureOut">
              <a:rPr lang="en-US" smtClean="0"/>
              <a:t>2014-03-03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2F3-A5A2-CA44-B49D-6ACE6DF7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8B9-998C-7046-9EE7-8C73D1F31CBA}" type="datetimeFigureOut">
              <a:rPr lang="en-US" smtClean="0"/>
              <a:t>2014-03-03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2F3-A5A2-CA44-B49D-6ACE6DF7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8B9-998C-7046-9EE7-8C73D1F31CBA}" type="datetimeFigureOut">
              <a:rPr lang="en-US" smtClean="0"/>
              <a:t>2014-03-03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2F3-A5A2-CA44-B49D-6ACE6DF7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8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008B9-998C-7046-9EE7-8C73D1F31CBA}" type="datetimeFigureOut">
              <a:rPr lang="en-US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F22F3-A5A2-CA44-B49D-6ACE6DF7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23.92.27.216/admin" TargetMode="Externa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微软雅黑"/>
                <a:ea typeface="微软雅黑"/>
                <a:cs typeface="微软雅黑"/>
              </a:rPr>
              <a:t>微信 2.0 beta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使用说明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众信成都分公司电商部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0562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微信</a:t>
            </a:r>
            <a:r>
              <a:rPr lang="en-US" dirty="0" smtClean="0">
                <a:latin typeface="微软雅黑"/>
                <a:ea typeface="微软雅黑"/>
                <a:cs typeface="微软雅黑"/>
              </a:rPr>
              <a:t>2.0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使用说明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OP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，销售与客户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渠道的分类管理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产品的建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立和管理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预订和销售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新用户注册和功能演示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2147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OP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，销售与客户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69909" y="1931551"/>
            <a:ext cx="1547700" cy="1561117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操作</a:t>
            </a:r>
            <a:endParaRPr 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56300" y="1931551"/>
            <a:ext cx="1547700" cy="1561117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销售</a:t>
            </a:r>
            <a:endParaRPr 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75485" y="1931551"/>
            <a:ext cx="1547700" cy="156111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客户</a:t>
            </a:r>
            <a:endParaRPr 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888" y="4154159"/>
            <a:ext cx="2223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设计行程（开团）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ü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设置价格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ü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更新出签状态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ü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上传出团通知书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2365" y="4161031"/>
            <a:ext cx="223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引关注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朋友圈等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)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ü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处理订单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ü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推送广告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31551" y="4161031"/>
            <a:ext cx="2467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关注微信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ü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分享行程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朋友圈等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ü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联系销售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下单等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0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产品的建立和管理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8888" y="1746334"/>
            <a:ext cx="1547700" cy="140236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团队</a:t>
            </a:r>
            <a:endParaRPr 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3309" y="2129999"/>
            <a:ext cx="1666754" cy="10186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出发日期</a:t>
            </a:r>
            <a:endParaRPr 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13008" y="2685650"/>
            <a:ext cx="1250341" cy="4630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价格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2116" y="39027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日本樱花和情悦赏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617" y="3902792"/>
            <a:ext cx="128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月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29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日团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8761" y="3902792"/>
            <a:ext cx="197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4900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/人（成都）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000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/人（重庆）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617" y="4942985"/>
            <a:ext cx="114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月</a:t>
            </a:r>
            <a:r>
              <a:rPr lang="zh-CN" altLang="zh-CN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日团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8761" y="4916525"/>
            <a:ext cx="1970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900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/人（成都）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6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000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/人（重庆）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>
            <a:off x="3023441" y="4087458"/>
            <a:ext cx="5481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10" idx="1"/>
          </p:cNvCxnSpPr>
          <p:nvPr/>
        </p:nvCxnSpPr>
        <p:spPr>
          <a:xfrm>
            <a:off x="3023441" y="4087458"/>
            <a:ext cx="548176" cy="104019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</p:cNvCxnSpPr>
          <p:nvPr/>
        </p:nvCxnSpPr>
        <p:spPr>
          <a:xfrm>
            <a:off x="4854878" y="4087458"/>
            <a:ext cx="753883" cy="0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</p:cNvCxnSpPr>
          <p:nvPr/>
        </p:nvCxnSpPr>
        <p:spPr>
          <a:xfrm>
            <a:off x="4854878" y="4087458"/>
            <a:ext cx="753883" cy="304837"/>
          </a:xfrm>
          <a:prstGeom prst="bentConnector3">
            <a:avLst>
              <a:gd name="adj1" fmla="val 51755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</p:cNvCxnSpPr>
          <p:nvPr/>
        </p:nvCxnSpPr>
        <p:spPr>
          <a:xfrm>
            <a:off x="4719512" y="5127651"/>
            <a:ext cx="981846" cy="0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3"/>
          </p:cNvCxnSpPr>
          <p:nvPr/>
        </p:nvCxnSpPr>
        <p:spPr>
          <a:xfrm>
            <a:off x="4719512" y="5127651"/>
            <a:ext cx="889249" cy="323029"/>
          </a:xfrm>
          <a:prstGeom prst="bentConnector3">
            <a:avLst>
              <a:gd name="adj1" fmla="val 48512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9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产品的建立和管理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74439" y="1417638"/>
            <a:ext cx="7037408" cy="4932668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日本樱花和情悦赏</a:t>
            </a:r>
            <a:endParaRPr lang="en-US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Snip Same Side Corner Rectangle 7"/>
          <p:cNvSpPr/>
          <p:nvPr/>
        </p:nvSpPr>
        <p:spPr>
          <a:xfrm>
            <a:off x="1978692" y="2328446"/>
            <a:ext cx="1971003" cy="3479438"/>
          </a:xfrm>
          <a:prstGeom prst="snip2Same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CCFFCC"/>
                </a:solidFill>
                <a:latin typeface="微软雅黑"/>
                <a:ea typeface="微软雅黑"/>
                <a:cs typeface="微软雅黑"/>
              </a:rPr>
              <a:t>第一天</a:t>
            </a:r>
            <a:endParaRPr lang="en-US" dirty="0">
              <a:solidFill>
                <a:srgbClr val="CCFFCC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4207916" y="2328446"/>
            <a:ext cx="1971003" cy="3479438"/>
          </a:xfrm>
          <a:prstGeom prst="snip2Same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CCFFCC"/>
                </a:solidFill>
                <a:latin typeface="微软雅黑"/>
                <a:ea typeface="微软雅黑"/>
                <a:cs typeface="微软雅黑"/>
              </a:rPr>
              <a:t>第二天</a:t>
            </a:r>
            <a:endParaRPr lang="en-US" dirty="0">
              <a:solidFill>
                <a:srgbClr val="CCFFCC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>
            <a:off x="6449822" y="2328446"/>
            <a:ext cx="1971003" cy="3479438"/>
          </a:xfrm>
          <a:prstGeom prst="snip2Same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CCFFCC"/>
                </a:solidFill>
                <a:latin typeface="微软雅黑"/>
                <a:ea typeface="微软雅黑"/>
                <a:cs typeface="微软雅黑"/>
              </a:rPr>
              <a:t>第三天</a:t>
            </a:r>
            <a:endParaRPr lang="en-US" dirty="0">
              <a:solidFill>
                <a:srgbClr val="CCFFCC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9708" y="3029073"/>
            <a:ext cx="1309592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坐灰机</a:t>
            </a:r>
            <a:endParaRPr 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5078" y="3029073"/>
            <a:ext cx="1309592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浅草寺</a:t>
            </a:r>
            <a:endParaRPr 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5078" y="3723895"/>
            <a:ext cx="1309592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逛银座</a:t>
            </a:r>
            <a:endParaRPr 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5078" y="4425074"/>
            <a:ext cx="1309592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吃大餐</a:t>
            </a:r>
            <a:endParaRPr 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0330" y="2996807"/>
            <a:ext cx="1309592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买电锅</a:t>
            </a:r>
            <a:endParaRPr 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40330" y="3723895"/>
            <a:ext cx="1309592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…</a:t>
            </a:r>
            <a:endParaRPr 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457200" y="1542962"/>
            <a:ext cx="1521492" cy="54394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团队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457200" y="2432707"/>
            <a:ext cx="1812508" cy="54394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天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457200" y="3641068"/>
            <a:ext cx="3898874" cy="54394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活动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0620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渠道的分类管理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36590209"/>
              </p:ext>
            </p:extLst>
          </p:nvPr>
        </p:nvGraphicFramePr>
        <p:xfrm>
          <a:off x="1828249" y="1825712"/>
          <a:ext cx="5844113" cy="3727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31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渠道的分类管理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95610117"/>
              </p:ext>
            </p:extLst>
          </p:nvPr>
        </p:nvGraphicFramePr>
        <p:xfrm>
          <a:off x="1907618" y="1587575"/>
          <a:ext cx="5592777" cy="3648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Up Arrow Callout 8"/>
          <p:cNvSpPr/>
          <p:nvPr/>
        </p:nvSpPr>
        <p:spPr>
          <a:xfrm>
            <a:off x="1828250" y="5236095"/>
            <a:ext cx="846606" cy="859937"/>
          </a:xfrm>
          <a:prstGeom prst="upArrowCallou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客户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Up Arrow Callout 10"/>
          <p:cNvSpPr/>
          <p:nvPr/>
        </p:nvSpPr>
        <p:spPr>
          <a:xfrm>
            <a:off x="2810447" y="5236095"/>
            <a:ext cx="846606" cy="859937"/>
          </a:xfrm>
          <a:prstGeom prst="upArrowCallou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客户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Up Arrow Callout 11"/>
          <p:cNvSpPr/>
          <p:nvPr/>
        </p:nvSpPr>
        <p:spPr>
          <a:xfrm>
            <a:off x="3792915" y="5236095"/>
            <a:ext cx="846606" cy="859937"/>
          </a:xfrm>
          <a:prstGeom prst="upArrowCallou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客户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Up Arrow Callout 12"/>
          <p:cNvSpPr/>
          <p:nvPr/>
        </p:nvSpPr>
        <p:spPr>
          <a:xfrm>
            <a:off x="4771803" y="5236095"/>
            <a:ext cx="846606" cy="859937"/>
          </a:xfrm>
          <a:prstGeom prst="upArrowCallou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客户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Up Arrow Callout 13"/>
          <p:cNvSpPr/>
          <p:nvPr/>
        </p:nvSpPr>
        <p:spPr>
          <a:xfrm>
            <a:off x="6121080" y="5236095"/>
            <a:ext cx="846606" cy="859937"/>
          </a:xfrm>
          <a:prstGeom prst="upArrowCallou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客户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35811" y="1769578"/>
            <a:ext cx="878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团队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</a:t>
            </a:r>
            <a:endParaRPr lang="en-US" sz="20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9178" y="2991984"/>
            <a:ext cx="99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9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日团</a:t>
            </a:r>
            <a:endParaRPr lang="en-US" sz="2000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9178" y="3392094"/>
            <a:ext cx="1042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900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元</a:t>
            </a:r>
            <a:endParaRPr lang="en-US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94736" y="2991984"/>
            <a:ext cx="99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日团</a:t>
            </a:r>
            <a:endParaRPr lang="en-US" sz="2000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94736" y="3392094"/>
            <a:ext cx="1042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000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元</a:t>
            </a:r>
            <a:endParaRPr lang="en-US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4495948"/>
            <a:ext cx="1042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950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元</a:t>
            </a:r>
            <a:endParaRPr lang="en-US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4" name="Straight Arrow Connector 23"/>
          <p:cNvCxnSpPr>
            <a:stCxn id="15" idx="3"/>
          </p:cNvCxnSpPr>
          <p:nvPr/>
        </p:nvCxnSpPr>
        <p:spPr>
          <a:xfrm>
            <a:off x="3113901" y="1969633"/>
            <a:ext cx="1357234" cy="1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867934" y="3188383"/>
            <a:ext cx="1206283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899039" y="3572047"/>
            <a:ext cx="1161950" cy="20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</p:cNvCxnSpPr>
          <p:nvPr/>
        </p:nvCxnSpPr>
        <p:spPr>
          <a:xfrm flipH="1" flipV="1">
            <a:off x="7288744" y="3188383"/>
            <a:ext cx="505992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</p:cNvCxnSpPr>
          <p:nvPr/>
        </p:nvCxnSpPr>
        <p:spPr>
          <a:xfrm flipH="1">
            <a:off x="7288744" y="3592149"/>
            <a:ext cx="505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</p:cNvCxnSpPr>
          <p:nvPr/>
        </p:nvCxnSpPr>
        <p:spPr>
          <a:xfrm>
            <a:off x="1499973" y="4696003"/>
            <a:ext cx="629769" cy="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22649" y="6271479"/>
            <a:ext cx="2051501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团</a:t>
            </a:r>
            <a:r>
              <a:rPr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A-29</a:t>
            </a:r>
            <a:r>
              <a:rPr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日</a:t>
            </a:r>
            <a:r>
              <a:rPr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-4950</a:t>
            </a:r>
            <a:r>
              <a:rPr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元</a:t>
            </a:r>
            <a:endParaRPr 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73638" y="6271479"/>
            <a:ext cx="2051501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团</a:t>
            </a:r>
            <a:r>
              <a:rPr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A-29</a:t>
            </a:r>
            <a:r>
              <a:rPr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日</a:t>
            </a:r>
            <a:r>
              <a:rPr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-4900</a:t>
            </a:r>
            <a:r>
              <a:rPr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元</a:t>
            </a:r>
            <a:endParaRPr 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1080" y="6271479"/>
            <a:ext cx="2051501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团</a:t>
            </a:r>
            <a:r>
              <a:rPr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A-30</a:t>
            </a:r>
            <a:r>
              <a:rPr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日</a:t>
            </a:r>
            <a:r>
              <a:rPr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-5000</a:t>
            </a:r>
            <a:r>
              <a:rPr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元</a:t>
            </a:r>
            <a:endParaRPr 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6983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预订和销售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9953" y="1931551"/>
            <a:ext cx="1547700" cy="1561117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销售</a:t>
            </a:r>
            <a:endParaRPr 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75485" y="1931551"/>
            <a:ext cx="1547700" cy="156111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客户</a:t>
            </a:r>
            <a:endParaRPr 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4847" y="4458444"/>
            <a:ext cx="1547700" cy="1561117"/>
          </a:xfrm>
          <a:prstGeom prst="roundRect">
            <a:avLst/>
          </a:prstGeom>
          <a:solidFill>
            <a:srgbClr val="E3DF4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公众号</a:t>
            </a:r>
            <a:endParaRPr lang="en-US" sz="32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27653" y="2225692"/>
            <a:ext cx="40478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34027" y="2041026"/>
            <a:ext cx="2568168" cy="369332"/>
          </a:xfrm>
          <a:prstGeom prst="rect">
            <a:avLst/>
          </a:prstGeom>
          <a:solidFill>
            <a:srgbClr val="E3DF45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: 图片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/2D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码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微信号等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5" name="Elbow Connector 34"/>
          <p:cNvCxnSpPr>
            <a:endCxn id="7" idx="3"/>
          </p:cNvCxnSpPr>
          <p:nvPr/>
        </p:nvCxnSpPr>
        <p:spPr>
          <a:xfrm rot="10800000" flipV="1">
            <a:off x="5132548" y="3492667"/>
            <a:ext cx="2063855" cy="1746335"/>
          </a:xfrm>
          <a:prstGeom prst="bentConnector3">
            <a:avLst>
              <a:gd name="adj1" fmla="val -9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34736" y="4708587"/>
            <a:ext cx="1828896" cy="369332"/>
          </a:xfrm>
          <a:prstGeom prst="rect">
            <a:avLst/>
          </a:prstGeom>
          <a:solidFill>
            <a:srgbClr val="E3DF45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: 注册对口销售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8" name="Elbow Connector 47"/>
          <p:cNvCxnSpPr>
            <a:stCxn id="7" idx="3"/>
            <a:endCxn id="5" idx="1"/>
          </p:cNvCxnSpPr>
          <p:nvPr/>
        </p:nvCxnSpPr>
        <p:spPr>
          <a:xfrm flipV="1">
            <a:off x="5132547" y="2712110"/>
            <a:ext cx="1342938" cy="2526893"/>
          </a:xfrm>
          <a:prstGeom prst="bentConnector3">
            <a:avLst>
              <a:gd name="adj1" fmla="val 876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67505" y="3850679"/>
            <a:ext cx="1367231" cy="369332"/>
          </a:xfrm>
          <a:prstGeom prst="rect">
            <a:avLst/>
          </a:prstGeom>
          <a:solidFill>
            <a:srgbClr val="E3DF45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: 推送产品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3" name="Elbow Connector 52"/>
          <p:cNvCxnSpPr>
            <a:endCxn id="7" idx="0"/>
          </p:cNvCxnSpPr>
          <p:nvPr/>
        </p:nvCxnSpPr>
        <p:spPr>
          <a:xfrm rot="10800000" flipV="1">
            <a:off x="4358697" y="2712110"/>
            <a:ext cx="2116788" cy="17463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10224" y="3461142"/>
            <a:ext cx="905566" cy="369332"/>
          </a:xfrm>
          <a:prstGeom prst="rect">
            <a:avLst/>
          </a:prstGeom>
          <a:solidFill>
            <a:srgbClr val="E3DF45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: 预订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7" name="Elbow Connector 56"/>
          <p:cNvCxnSpPr>
            <a:stCxn id="7" idx="1"/>
            <a:endCxn id="4" idx="2"/>
          </p:cNvCxnSpPr>
          <p:nvPr/>
        </p:nvCxnSpPr>
        <p:spPr>
          <a:xfrm rot="10800000">
            <a:off x="1653803" y="3492669"/>
            <a:ext cx="1931044" cy="17463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9370" y="4915838"/>
            <a:ext cx="1668283" cy="646331"/>
          </a:xfrm>
          <a:prstGeom prst="rect">
            <a:avLst/>
          </a:prstGeom>
          <a:solidFill>
            <a:srgbClr val="E3DF45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: 通知销售</a:t>
            </a:r>
            <a:endParaRPr lang="en-CA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（短信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邮件） 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0" name="Straight Arrow Connector 59"/>
          <p:cNvCxnSpPr>
            <a:stCxn id="4" idx="3"/>
          </p:cNvCxnSpPr>
          <p:nvPr/>
        </p:nvCxnSpPr>
        <p:spPr>
          <a:xfrm flipV="1">
            <a:off x="2427653" y="2703602"/>
            <a:ext cx="4047832" cy="8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95502" y="2527444"/>
            <a:ext cx="1367231" cy="369332"/>
          </a:xfrm>
          <a:prstGeom prst="rect">
            <a:avLst/>
          </a:prstGeom>
          <a:solidFill>
            <a:srgbClr val="E3DF45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/>
                <a:ea typeface="微软雅黑"/>
                <a:cs typeface="微软雅黑"/>
              </a:rPr>
              <a:t>6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: 联系客户 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3460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新用户注册和功能演示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Picture 3" descr="qrcode_for_gh_332892d7ac02_430.jp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10" y="1576398"/>
            <a:ext cx="3677971" cy="367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226</Words>
  <Application>Microsoft Macintosh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微信 2.0 beta 使用说明</vt:lpstr>
      <vt:lpstr>微信2.0 使用说明</vt:lpstr>
      <vt:lpstr>OP，销售与客户</vt:lpstr>
      <vt:lpstr>产品的建立和管理</vt:lpstr>
      <vt:lpstr>产品的建立和管理</vt:lpstr>
      <vt:lpstr>渠道的分类管理</vt:lpstr>
      <vt:lpstr>渠道的分类管理</vt:lpstr>
      <vt:lpstr>预订和销售</vt:lpstr>
      <vt:lpstr>新用户注册和功能演示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 2.0 beta 使用说明</dc:title>
  <dc:creator>Symbios</dc:creator>
  <cp:lastModifiedBy>Symbios</cp:lastModifiedBy>
  <cp:revision>14</cp:revision>
  <dcterms:created xsi:type="dcterms:W3CDTF">2014-03-03T01:10:09Z</dcterms:created>
  <dcterms:modified xsi:type="dcterms:W3CDTF">2014-03-03T05:35:12Z</dcterms:modified>
</cp:coreProperties>
</file>