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2B71-C0A5-5B4B-A1C1-2B23DFFD3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3D4E8-E23E-844C-9991-688F76D9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F4E1-770F-DC44-ADE1-70E4A178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765A4-345C-3546-8B3D-915AD21D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482B-33F6-254D-BFA9-95865571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757F-E4CC-AB43-AC0C-2E8787E0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DACA7-693D-834D-8977-10730407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1C06-A4B2-544A-BE02-C6AB10E7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9F5E-C4C6-F346-A3E5-3B2A68D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CA99-2410-F041-A1BE-60FF50D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343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01C61-2974-414C-A35A-413630306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014AD-0C80-4F49-AC15-D655391FE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AA3E-9A17-5A46-9449-FB252E95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D76A-5871-5E49-B495-A8E1535C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66B1-0390-6447-9D35-78EED828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71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4F7-5CAA-AC4B-8E1C-1C930E7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8EBB-3193-3A47-BC88-E9CDA6EE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23C7-A294-564F-9884-C2FF45DE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7504-3331-8C4E-908F-43B9D793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8977-7D5B-6148-B980-9623F59C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41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4DD8-4BAC-9C49-9173-2A2641B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1182F-FE73-2B43-BF24-9A2032DF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0A47-A8EF-2A4C-AE38-9E796B93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95BC-BC6A-A043-821A-D1B2083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5624-5D4A-D44D-B2C6-EF488AD3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3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0C76-7394-C045-B109-E0F7F670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AFD6-0E57-484E-963D-CE3E963A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D4F54-37CB-394B-A0B0-922DF594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5104-3619-C24D-8035-CA7F278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FC3B7-B9FB-634E-9A6A-046B3324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1BAE-DB8E-A748-B22C-EF80585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09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31CD-77F1-414D-9BFE-38158140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839E-99AF-F342-877D-34231E77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F138E-A97B-F249-B535-AB127296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4022E-FF86-174C-A8C1-765F86F64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9C6E3-A3D2-1246-AEFE-6F837FAA6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8CBCE-19FF-D940-9C68-B17A635B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7EE4-8F5E-3443-B471-312AF1E8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7E821-D5AC-E847-95CA-C8C19E74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85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E2B8-A240-4647-8A0B-7B3D503F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C6998-DAD5-0A4A-B874-80090FDE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694DF-C1B2-2C46-96F7-2841A84E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3DF7-938B-054F-B3DA-49F8DC1B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118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7D41B-D9F9-6E4F-9167-6486C8B7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6F6F4-5EC0-EE49-B320-2447DDA7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F69A3-9067-6D4A-A25C-8EFE003D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741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6DDD-F70B-5F4E-A0AE-2079C145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A85A-C71E-3645-8BF8-A7F84625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5FC30-E1DC-5C42-B140-55C798A9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D2F0-2C52-E945-9396-2E76F7BC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697E-2955-A44E-B61C-5FB56CC1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A409-59CA-2A42-AE7F-114ACE06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00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7B5C-1F6A-EE43-8E0A-A71F2C38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57039-F0DF-864E-A800-518E92E4A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13A2A-5DC1-2E43-8BA7-3BF5C473B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7C420-2C74-5F4D-8AE0-A678C8F5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714B3-BAEA-8D42-AA6C-579DC600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5523E-DDC7-6E45-8E7D-D4FB2EA6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134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1A1E3-9017-3D43-99AF-FB023DE2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CB2A-6010-6748-9B51-59C40F2A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666D-A66C-794B-8F7F-BFA1F2A6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C3A8-48EC-544A-9230-8C7D3A8452E3}" type="datetimeFigureOut">
              <a:rPr lang="en-CN" smtClean="0"/>
              <a:t>2022/7/11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F38C-35A3-E944-9E56-81F00784C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231E-0969-ED44-B536-4FD58082D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9379-4C81-C944-9777-5446AE5650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0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AC5E-A386-7443-97D5-7D668169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Decoder and 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E012-EBDC-C143-BBBB-12EA60DBD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08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BC538D-34CD-354B-BDC6-D70900AB2293}"/>
              </a:ext>
            </a:extLst>
          </p:cNvPr>
          <p:cNvSpPr/>
          <p:nvPr/>
        </p:nvSpPr>
        <p:spPr>
          <a:xfrm>
            <a:off x="1112108" y="1248032"/>
            <a:ext cx="654908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X_1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1A4B2B-D398-514F-B120-37D3486A892E}"/>
              </a:ext>
            </a:extLst>
          </p:cNvPr>
          <p:cNvSpPr/>
          <p:nvPr/>
        </p:nvSpPr>
        <p:spPr>
          <a:xfrm>
            <a:off x="2084315" y="1248032"/>
            <a:ext cx="654908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Y_1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473D58-F766-0E4C-AAC5-F86DBF4A54E8}"/>
              </a:ext>
            </a:extLst>
          </p:cNvPr>
          <p:cNvSpPr/>
          <p:nvPr/>
        </p:nvSpPr>
        <p:spPr>
          <a:xfrm>
            <a:off x="3499945" y="1223389"/>
            <a:ext cx="704193" cy="70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phi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424FEB-0F5F-9C4A-B921-CC0FE4328684}"/>
              </a:ext>
            </a:extLst>
          </p:cNvPr>
          <p:cNvSpPr/>
          <p:nvPr/>
        </p:nvSpPr>
        <p:spPr>
          <a:xfrm>
            <a:off x="4717156" y="1116935"/>
            <a:ext cx="654908" cy="91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N" dirty="0"/>
              <a:t>_1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1161A5-A51C-314B-AA5B-645FAABCFFEE}"/>
              </a:ext>
            </a:extLst>
          </p:cNvPr>
          <p:cNvSpPr/>
          <p:nvPr/>
        </p:nvSpPr>
        <p:spPr>
          <a:xfrm>
            <a:off x="1112108" y="2419935"/>
            <a:ext cx="654908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A151ABB-637D-D24B-97D6-120699E5A9A0}"/>
              </a:ext>
            </a:extLst>
          </p:cNvPr>
          <p:cNvSpPr/>
          <p:nvPr/>
        </p:nvSpPr>
        <p:spPr>
          <a:xfrm>
            <a:off x="2084315" y="2419935"/>
            <a:ext cx="654908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7275D-7D56-5E41-9FE2-08B67918BEA2}"/>
              </a:ext>
            </a:extLst>
          </p:cNvPr>
          <p:cNvSpPr/>
          <p:nvPr/>
        </p:nvSpPr>
        <p:spPr>
          <a:xfrm>
            <a:off x="3499945" y="2395292"/>
            <a:ext cx="704193" cy="70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9982F9-89FC-D342-871E-D251DC377B46}"/>
              </a:ext>
            </a:extLst>
          </p:cNvPr>
          <p:cNvSpPr/>
          <p:nvPr/>
        </p:nvSpPr>
        <p:spPr>
          <a:xfrm>
            <a:off x="4717156" y="2288838"/>
            <a:ext cx="654908" cy="91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26794F3-1A10-5B4D-BD82-81089CE9BC2D}"/>
              </a:ext>
            </a:extLst>
          </p:cNvPr>
          <p:cNvSpPr/>
          <p:nvPr/>
        </p:nvSpPr>
        <p:spPr>
          <a:xfrm>
            <a:off x="1112108" y="3591838"/>
            <a:ext cx="654908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F6EE1B3-4B88-8242-8BE2-B217927B5C38}"/>
              </a:ext>
            </a:extLst>
          </p:cNvPr>
          <p:cNvSpPr/>
          <p:nvPr/>
        </p:nvSpPr>
        <p:spPr>
          <a:xfrm>
            <a:off x="2084315" y="3591838"/>
            <a:ext cx="654908" cy="654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011676-C5DD-504D-A244-156F45F25DB1}"/>
              </a:ext>
            </a:extLst>
          </p:cNvPr>
          <p:cNvSpPr/>
          <p:nvPr/>
        </p:nvSpPr>
        <p:spPr>
          <a:xfrm>
            <a:off x="3499945" y="3567195"/>
            <a:ext cx="704193" cy="704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CB64D8-2E2B-E447-BBA6-C4ACDA7BC958}"/>
              </a:ext>
            </a:extLst>
          </p:cNvPr>
          <p:cNvSpPr/>
          <p:nvPr/>
        </p:nvSpPr>
        <p:spPr>
          <a:xfrm>
            <a:off x="4717156" y="3460741"/>
            <a:ext cx="654908" cy="91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658898C-A379-CC4D-B6E0-635456190DB0}"/>
              </a:ext>
            </a:extLst>
          </p:cNvPr>
          <p:cNvSpPr/>
          <p:nvPr/>
        </p:nvSpPr>
        <p:spPr>
          <a:xfrm>
            <a:off x="7181832" y="3676203"/>
            <a:ext cx="654908" cy="91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7148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Decoder and encoders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Teng, Dequn</dc:creator>
  <cp:lastModifiedBy>Teng, Dequn</cp:lastModifiedBy>
  <cp:revision>2</cp:revision>
  <dcterms:created xsi:type="dcterms:W3CDTF">2022-07-11T12:48:35Z</dcterms:created>
  <dcterms:modified xsi:type="dcterms:W3CDTF">2022-07-11T12:57:48Z</dcterms:modified>
</cp:coreProperties>
</file>