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FE5A-685E-1C49-AFA7-B9E411D14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FDA20-B220-1F47-BB24-157BF241E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9146-670D-AF43-B433-7082FB8A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12E7-60AE-BE4A-BD10-2BA7AF61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7D00-56AF-5D4B-A095-78726CDF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405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4859-91C7-6F42-AE56-7A5771BE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4740D-D18E-9A48-855E-FA19B2DA7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84FD-D8FB-0C4C-B0B6-BBA7111E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598D-3982-804E-AB0E-FE4553B1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8DF0-F9A0-1E49-A0E2-7ABCC4A8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090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452DC-8689-084B-8A89-31F6E2342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A1206-7B72-2844-AF84-56DE64E9E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B5FE-CEFC-9D4D-B180-DA7E53CB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4B44-BE03-C54A-89F0-F6580863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9AD8-6C49-C841-A836-422594F1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00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4CE9-42A5-CC4D-AE79-44D098A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E6C1-2867-054C-878B-38DC2E9E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0B603-805B-4E45-9223-481160D1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E34F-B561-F946-BCED-3474589F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8D54-98C2-744C-BCDA-18E6CA9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752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DE1B-9B5B-5444-B718-3807B98D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7605-1187-8C48-9F34-F4E848E50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36A2-5CC9-2C44-B91D-84A57767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C23A-292C-0843-92B4-9C38BADC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E86D-A21E-0643-A908-8FA92FC1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871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CABC-D70E-F147-A69F-11D09E13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B6A5-07B9-5546-981B-947C63BD2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7F795-6D70-754B-BBC8-ECD86991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58E5-50E1-6C46-822B-ECE0D6BB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68E7-601B-AF4C-B46F-D90533B7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17E2A-59B1-FC48-BA92-231D1396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66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4264-B0D6-8D43-87C6-F17582E6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28161-C481-434E-B502-E4F2040C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A530F-9CAA-DF4D-9E85-6DEEF5FD3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721A4-D583-0E46-A3BC-A1A23BC93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11D73-04DF-A642-BBE7-7BB11AAA1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82540-E4BD-1A46-A7E4-1CD52F72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0DF2D-D2ED-6642-9F89-1B0B74D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96C93-9FBD-1545-A4B1-15822A75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539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B4FD-9E7E-5B4B-89EA-935EA29C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DD323-49BB-4543-BC5A-9F363764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DDAA1-5A17-4E44-B198-87CA3E28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1614D-3C37-994A-BD43-BDB9ECE6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476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95BDB-9607-E548-A4FA-B642643D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662-8F38-ED47-87F6-28283C36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39E0-1735-7D40-AD84-87D92C46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175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8187-FF51-D044-A2FA-16B79D8B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90F6-BFB6-9D4A-BD36-E6EBD015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B3A46-69F9-5A47-9070-8662997F2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115C0-9E87-9D42-A749-875918BB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C8801-D741-1E4D-BA59-D4E9FE29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BE4BD-5C50-DF4D-9EC1-8DD2DA6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511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793F-5B43-274D-B1B7-020EB6EB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6B103-D506-2743-B2B5-F70626300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D1970-DC97-B448-93A7-7B552F26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757D1-EB39-4D4A-938A-66A42AF6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32D11-6AFD-6B4A-B56B-B398BBE5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AE0A-A33D-1149-8E47-FEF3D90F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626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2B0A5-8B30-7A49-A224-444543B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38C5-5F34-2B46-89CA-DD50F951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B526-94BA-FC4D-8EDE-AEA5A58E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512F-3E96-1F42-ACB3-8D5661F0C278}" type="datetimeFigureOut">
              <a:rPr lang="en-CN" smtClean="0"/>
              <a:t>2022/2/11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D73B-B243-3F47-A2FF-DE22CAAB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773C-DF87-2541-BC83-C817DD540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146B-160B-3E4F-B351-25AE2580A6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375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D398FC-19AF-7D47-88CE-F634D4A475AC}"/>
              </a:ext>
            </a:extLst>
          </p:cNvPr>
          <p:cNvSpPr/>
          <p:nvPr/>
        </p:nvSpPr>
        <p:spPr>
          <a:xfrm>
            <a:off x="268357" y="4870175"/>
            <a:ext cx="2405270" cy="17592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search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E14D69-2C55-334F-B607-3380F61C06E4}"/>
              </a:ext>
            </a:extLst>
          </p:cNvPr>
          <p:cNvSpPr/>
          <p:nvPr/>
        </p:nvSpPr>
        <p:spPr>
          <a:xfrm>
            <a:off x="4010437" y="2312503"/>
            <a:ext cx="2405270" cy="17592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Interim Search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0AE53D-7A86-CF41-9E05-73178C7BC716}"/>
              </a:ext>
            </a:extLst>
          </p:cNvPr>
          <p:cNvSpPr/>
          <p:nvPr/>
        </p:nvSpPr>
        <p:spPr>
          <a:xfrm>
            <a:off x="7722705" y="115957"/>
            <a:ext cx="2405270" cy="17592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Final Search String</a:t>
            </a: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F9AB68BA-0846-664A-BA60-0EFE48AFD5FE}"/>
              </a:ext>
            </a:extLst>
          </p:cNvPr>
          <p:cNvSpPr/>
          <p:nvPr/>
        </p:nvSpPr>
        <p:spPr>
          <a:xfrm>
            <a:off x="3101009" y="4681330"/>
            <a:ext cx="1232452" cy="834887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93C84FF2-A9EC-8044-B80A-8002BB3896E3}"/>
              </a:ext>
            </a:extLst>
          </p:cNvPr>
          <p:cNvSpPr/>
          <p:nvPr/>
        </p:nvSpPr>
        <p:spPr>
          <a:xfrm>
            <a:off x="7106479" y="2604052"/>
            <a:ext cx="1232452" cy="834887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30AE708-9AF8-B540-9AA2-7CABBF520423}"/>
              </a:ext>
            </a:extLst>
          </p:cNvPr>
          <p:cNvSpPr/>
          <p:nvPr/>
        </p:nvSpPr>
        <p:spPr>
          <a:xfrm>
            <a:off x="4565373" y="4883425"/>
            <a:ext cx="871331" cy="921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Plant</a:t>
            </a:r>
            <a:endParaRPr lang="en-CN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646EE65-A796-104F-B293-B7DCA11B787D}"/>
              </a:ext>
            </a:extLst>
          </p:cNvPr>
          <p:cNvSpPr/>
          <p:nvPr/>
        </p:nvSpPr>
        <p:spPr>
          <a:xfrm>
            <a:off x="7951305" y="5002696"/>
            <a:ext cx="1139684" cy="921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Pure Hydro Generate</a:t>
            </a:r>
            <a:endParaRPr lang="en-CN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E0E431B-2EA6-8E4E-A795-5F1E2F1BBC0F}"/>
              </a:ext>
            </a:extLst>
          </p:cNvPr>
          <p:cNvSpPr/>
          <p:nvPr/>
        </p:nvSpPr>
        <p:spPr>
          <a:xfrm>
            <a:off x="5951882" y="5754756"/>
            <a:ext cx="1376568" cy="921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Fireproof in house</a:t>
            </a:r>
            <a:endParaRPr lang="en-CN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AC1E0D-0BCA-0042-92AD-0BDB3E8BD2F1}"/>
              </a:ext>
            </a:extLst>
          </p:cNvPr>
          <p:cNvSpPr/>
          <p:nvPr/>
        </p:nvSpPr>
        <p:spPr>
          <a:xfrm>
            <a:off x="10127975" y="5443331"/>
            <a:ext cx="1139684" cy="921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Pure </a:t>
            </a:r>
            <a:r>
              <a:rPr lang="en-US" dirty="0" err="1"/>
              <a:t>elec</a:t>
            </a:r>
            <a:endParaRPr lang="en-US" dirty="0"/>
          </a:p>
          <a:p>
            <a:pPr algn="ctr"/>
            <a:r>
              <a:rPr lang="en-US" dirty="0"/>
              <a:t>generate</a:t>
            </a:r>
            <a:endParaRPr lang="en-CN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89C36C-DBA7-5D42-82C4-4495671B28AA}"/>
              </a:ext>
            </a:extLst>
          </p:cNvPr>
          <p:cNvSpPr/>
          <p:nvPr/>
        </p:nvSpPr>
        <p:spPr>
          <a:xfrm>
            <a:off x="10681258" y="1414669"/>
            <a:ext cx="871331" cy="921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 Cell</a:t>
            </a:r>
            <a:endParaRPr lang="en-CN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883EB0-40A1-5942-A2B3-00DE22ED6BC1}"/>
              </a:ext>
            </a:extLst>
          </p:cNvPr>
          <p:cNvSpPr/>
          <p:nvPr/>
        </p:nvSpPr>
        <p:spPr>
          <a:xfrm>
            <a:off x="9382539" y="2461591"/>
            <a:ext cx="1003852" cy="921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 battery</a:t>
            </a:r>
            <a:endParaRPr lang="en-CN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5773CF-1695-8D4C-BB22-AE9B2FF6E9F0}"/>
              </a:ext>
            </a:extLst>
          </p:cNvPr>
          <p:cNvSpPr/>
          <p:nvPr/>
        </p:nvSpPr>
        <p:spPr>
          <a:xfrm>
            <a:off x="8100391" y="3601278"/>
            <a:ext cx="1282148" cy="921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Oil reduction</a:t>
            </a:r>
            <a:endParaRPr lang="en-CN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70DF76-AC6B-DA47-9937-18CD1EE40A28}"/>
              </a:ext>
            </a:extLst>
          </p:cNvPr>
          <p:cNvSpPr/>
          <p:nvPr/>
        </p:nvSpPr>
        <p:spPr>
          <a:xfrm>
            <a:off x="10270441" y="3429000"/>
            <a:ext cx="1282148" cy="921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 reduction</a:t>
            </a:r>
            <a:endParaRPr lang="en-CN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169FF93-BBBA-BF45-AE2F-1C07FE804117}"/>
              </a:ext>
            </a:extLst>
          </p:cNvPr>
          <p:cNvSpPr/>
          <p:nvPr/>
        </p:nvSpPr>
        <p:spPr>
          <a:xfrm rot="19301421">
            <a:off x="2859983" y="4146273"/>
            <a:ext cx="675860" cy="4605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9797FAC-9946-5B4E-AE78-2C029A2F8CAE}"/>
              </a:ext>
            </a:extLst>
          </p:cNvPr>
          <p:cNvSpPr/>
          <p:nvPr/>
        </p:nvSpPr>
        <p:spPr>
          <a:xfrm rot="19301421">
            <a:off x="6831492" y="1692083"/>
            <a:ext cx="675860" cy="4605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983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F179-5AAA-DB41-869D-9C61B29A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7659-07F3-084B-8DD4-746AF251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947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Teng, Dequn</dc:creator>
  <cp:lastModifiedBy>Teng, Dequn</cp:lastModifiedBy>
  <cp:revision>2</cp:revision>
  <dcterms:created xsi:type="dcterms:W3CDTF">2022-02-10T11:11:02Z</dcterms:created>
  <dcterms:modified xsi:type="dcterms:W3CDTF">2022-02-11T09:34:29Z</dcterms:modified>
</cp:coreProperties>
</file>