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5" r:id="rId3"/>
    <p:sldMasterId id="2147483669" r:id="rId4"/>
  </p:sldMasterIdLst>
  <p:notesMasterIdLst>
    <p:notesMasterId r:id="rId32"/>
  </p:notesMasterIdLst>
  <p:sldIdLst>
    <p:sldId id="319" r:id="rId5"/>
    <p:sldId id="321" r:id="rId6"/>
    <p:sldId id="258" r:id="rId7"/>
    <p:sldId id="282" r:id="rId8"/>
    <p:sldId id="283" r:id="rId9"/>
    <p:sldId id="284" r:id="rId10"/>
    <p:sldId id="323" r:id="rId11"/>
    <p:sldId id="263" r:id="rId12"/>
    <p:sldId id="314" r:id="rId13"/>
    <p:sldId id="289" r:id="rId14"/>
    <p:sldId id="291" r:id="rId15"/>
    <p:sldId id="268" r:id="rId16"/>
    <p:sldId id="327" r:id="rId17"/>
    <p:sldId id="322" r:id="rId18"/>
    <p:sldId id="296" r:id="rId19"/>
    <p:sldId id="295" r:id="rId20"/>
    <p:sldId id="298" r:id="rId21"/>
    <p:sldId id="273" r:id="rId22"/>
    <p:sldId id="317" r:id="rId23"/>
    <p:sldId id="277" r:id="rId24"/>
    <p:sldId id="303" r:id="rId25"/>
    <p:sldId id="318" r:id="rId26"/>
    <p:sldId id="305" r:id="rId27"/>
    <p:sldId id="306" r:id="rId28"/>
    <p:sldId id="311" r:id="rId29"/>
    <p:sldId id="312" r:id="rId30"/>
    <p:sldId id="326" r:id="rId31"/>
  </p:sldIdLst>
  <p:sldSz cx="12192000" cy="6858000"/>
  <p:notesSz cx="6858000" cy="9144000"/>
  <p:defaultTextStyle>
    <a:defPPr>
      <a:defRPr lang="zh-CN"/>
    </a:defPPr>
    <a:lvl1pPr algn="l" defTabSz="912495"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5930" indent="1905" algn="l" defTabSz="912495"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3130" indent="1905" algn="l" defTabSz="912495"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0330" indent="1905" algn="l" defTabSz="912495"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7530" indent="1905" algn="l" defTabSz="912495"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A102"/>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3692"/>
  </p:normalViewPr>
  <p:slideViewPr>
    <p:cSldViewPr snapToGrid="0" snapToObjects="1">
      <p:cViewPr varScale="1">
        <p:scale>
          <a:sx n="114" d="100"/>
          <a:sy n="114" d="100"/>
        </p:scale>
        <p:origin x="-402" y="-96"/>
      </p:cViewPr>
      <p:guideLst>
        <p:guide orient="horz" pos="2179"/>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3765"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3765" fontAlgn="auto">
              <a:spcBef>
                <a:spcPts val="0"/>
              </a:spcBef>
              <a:spcAft>
                <a:spcPts val="0"/>
              </a:spcAft>
              <a:defRPr sz="1200" smtClean="0">
                <a:latin typeface="+mn-lt"/>
                <a:ea typeface="+mn-ea"/>
              </a:defRPr>
            </a:lvl1pPr>
          </a:lstStyle>
          <a:p>
            <a:pPr>
              <a:defRPr/>
            </a:pPr>
            <a:fld id="{9274719A-4F0E-4BA1-B05F-DD0B4A0A316E}"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13765"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913765" fontAlgn="auto">
              <a:spcBef>
                <a:spcPts val="0"/>
              </a:spcBef>
              <a:spcAft>
                <a:spcPts val="0"/>
              </a:spcAft>
              <a:defRPr sz="1200" smtClean="0">
                <a:latin typeface="+mn-lt"/>
                <a:ea typeface="+mn-ea"/>
              </a:defRPr>
            </a:lvl1pPr>
          </a:lstStyle>
          <a:p>
            <a:pPr>
              <a:defRPr/>
            </a:pPr>
            <a:fld id="{9226AF6B-3F17-4F22-9167-E14872922292}"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4" name="椭圆 1"/>
          <p:cNvSpPr/>
          <p:nvPr userDrawn="1"/>
        </p:nvSpPr>
        <p:spPr>
          <a:xfrm rot="5400000">
            <a:off x="2388394" y="567531"/>
            <a:ext cx="2705100" cy="1570038"/>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dirty="0"/>
          </a:p>
        </p:txBody>
      </p:sp>
      <p:sp>
        <p:nvSpPr>
          <p:cNvPr id="5" name="矩形 7"/>
          <p:cNvSpPr/>
          <p:nvPr userDrawn="1"/>
        </p:nvSpPr>
        <p:spPr>
          <a:xfrm rot="5400000">
            <a:off x="3747294" y="778669"/>
            <a:ext cx="3127375" cy="1570037"/>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a:p>
        </p:txBody>
      </p:sp>
      <p:sp>
        <p:nvSpPr>
          <p:cNvPr id="6" name="椭圆 12"/>
          <p:cNvSpPr/>
          <p:nvPr userDrawn="1"/>
        </p:nvSpPr>
        <p:spPr>
          <a:xfrm rot="5400000">
            <a:off x="7098507" y="567531"/>
            <a:ext cx="2705100" cy="1570037"/>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a:p>
        </p:txBody>
      </p:sp>
      <p:sp>
        <p:nvSpPr>
          <p:cNvPr id="7" name="椭圆 13"/>
          <p:cNvSpPr/>
          <p:nvPr userDrawn="1"/>
        </p:nvSpPr>
        <p:spPr>
          <a:xfrm rot="5400000">
            <a:off x="5316537" y="779463"/>
            <a:ext cx="3128963" cy="1570038"/>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a:p>
        </p:txBody>
      </p:sp>
      <p:sp>
        <p:nvSpPr>
          <p:cNvPr id="8" name="弧形 5"/>
          <p:cNvSpPr/>
          <p:nvPr userDrawn="1"/>
        </p:nvSpPr>
        <p:spPr>
          <a:xfrm>
            <a:off x="2765425" y="-3351213"/>
            <a:ext cx="6661150" cy="6659563"/>
          </a:xfrm>
          <a:prstGeom prst="arc">
            <a:avLst>
              <a:gd name="adj1" fmla="val 3404"/>
              <a:gd name="adj2" fmla="val 10819516"/>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defTabSz="913765" fontAlgn="auto">
              <a:spcBef>
                <a:spcPts val="0"/>
              </a:spcBef>
              <a:spcAft>
                <a:spcPts val="0"/>
              </a:spcAft>
              <a:defRPr/>
            </a:pPr>
            <a:endParaRPr lang="zh-CN" altLang="en-US" sz="2400"/>
          </a:p>
        </p:txBody>
      </p:sp>
      <p:sp>
        <p:nvSpPr>
          <p:cNvPr id="9" name="椭圆 6"/>
          <p:cNvSpPr/>
          <p:nvPr userDrawn="1"/>
        </p:nvSpPr>
        <p:spPr>
          <a:xfrm>
            <a:off x="5991225" y="3219450"/>
            <a:ext cx="209550" cy="2095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a:p>
        </p:txBody>
      </p:sp>
      <p:sp>
        <p:nvSpPr>
          <p:cNvPr id="11" name="文本占位符 10"/>
          <p:cNvSpPr>
            <a:spLocks noGrp="1"/>
          </p:cNvSpPr>
          <p:nvPr>
            <p:ph type="body" sz="quarter" idx="10"/>
          </p:nvPr>
        </p:nvSpPr>
        <p:spPr>
          <a:xfrm>
            <a:off x="1893887" y="3723339"/>
            <a:ext cx="8404225" cy="830997"/>
          </a:xfrm>
          <a:prstGeom prst="rect">
            <a:avLst/>
          </a:prstGeom>
        </p:spPr>
        <p:txBody>
          <a:bodyPr>
            <a:spAutoFit/>
          </a:bodyPr>
          <a:lstStyle>
            <a:lvl1pPr marL="0" indent="0" algn="ctr">
              <a:buNone/>
              <a:defRPr sz="4800" b="1"/>
            </a:lvl1pPr>
          </a:lstStyle>
          <a:p>
            <a:pPr lvl="0"/>
            <a:r>
              <a:rPr lang="zh-CN" altLang="en-US" dirty="0"/>
              <a:t>单击此处编辑母版文本样式</a:t>
            </a:r>
            <a:endParaRPr lang="zh-CN" altLang="en-US" dirty="0"/>
          </a:p>
        </p:txBody>
      </p:sp>
      <p:sp>
        <p:nvSpPr>
          <p:cNvPr id="13" name="文本占位符 10"/>
          <p:cNvSpPr>
            <a:spLocks noGrp="1"/>
          </p:cNvSpPr>
          <p:nvPr>
            <p:ph type="body" sz="quarter" idx="12"/>
          </p:nvPr>
        </p:nvSpPr>
        <p:spPr>
          <a:xfrm>
            <a:off x="3468529" y="4566939"/>
            <a:ext cx="5254474" cy="553998"/>
          </a:xfrm>
          <a:prstGeom prst="rect">
            <a:avLst/>
          </a:prstGeom>
        </p:spPr>
        <p:txBody>
          <a:bodyPr wrap="square">
            <a:spAutoFit/>
          </a:bodyPr>
          <a:lstStyle>
            <a:lvl1pPr marL="0" indent="0" algn="ctr" defTabSz="913765">
              <a:lnSpc>
                <a:spcPct val="150000"/>
              </a:lnSpc>
              <a:buNone/>
              <a:defRPr lang="zh-CN" altLang="en-US" sz="1000" dirty="0">
                <a:solidFill>
                  <a:schemeClr val="tx1">
                    <a:lumMod val="50000"/>
                    <a:lumOff val="50000"/>
                  </a:schemeClr>
                </a:solidFill>
              </a:defRPr>
            </a:lvl1pPr>
          </a:lstStyle>
          <a:p>
            <a:pPr lvl="0"/>
            <a:r>
              <a:rPr lang="zh-CN" altLang="en-US" dirty="0"/>
              <a:t>单击此处编辑母版文本样式</a:t>
            </a:r>
            <a:endParaRPr lang="zh-CN" altLang="en-US" dirty="0"/>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grpSp>
        <p:nvGrpSpPr>
          <p:cNvPr id="7" name="组合 6"/>
          <p:cNvGrpSpPr/>
          <p:nvPr userDrawn="1"/>
        </p:nvGrpSpPr>
        <p:grpSpPr>
          <a:xfrm rot="10800000">
            <a:off x="11735675" y="6617464"/>
            <a:ext cx="140967" cy="240536"/>
            <a:chOff x="281524" y="0"/>
            <a:chExt cx="105725" cy="721610"/>
          </a:xfrm>
          <a:solidFill>
            <a:schemeClr val="accent4"/>
          </a:solidFill>
        </p:grpSpPr>
        <p:sp>
          <p:nvSpPr>
            <p:cNvPr id="8"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a:p>
          </p:txBody>
        </p:sp>
        <p:sp>
          <p:nvSpPr>
            <p:cNvPr id="10"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a:p>
          </p:txBody>
        </p:sp>
      </p:gr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grpSp>
        <p:nvGrpSpPr>
          <p:cNvPr id="4" name="组合 1"/>
          <p:cNvGrpSpPr/>
          <p:nvPr userDrawn="1"/>
        </p:nvGrpSpPr>
        <p:grpSpPr>
          <a:xfrm>
            <a:off x="375366" y="0"/>
            <a:ext cx="140967" cy="962147"/>
            <a:chOff x="281524" y="0"/>
            <a:chExt cx="105725" cy="721610"/>
          </a:xfrm>
          <a:solidFill>
            <a:schemeClr val="accent3"/>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chemeClr val="accent3"/>
          </a:solidFill>
        </p:grpSpPr>
        <p:sp>
          <p:nvSpPr>
            <p:cNvPr id="8"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a:p>
          </p:txBody>
        </p:sp>
        <p:sp>
          <p:nvSpPr>
            <p:cNvPr id="9"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a:p>
          </p:txBody>
        </p:sp>
      </p:grpSp>
      <p:cxnSp>
        <p:nvCxnSpPr>
          <p:cNvPr id="10" name="直接连接符 7"/>
          <p:cNvCxnSpPr/>
          <p:nvPr userDrawn="1"/>
        </p:nvCxnSpPr>
        <p:spPr>
          <a:xfrm>
            <a:off x="695325" y="908050"/>
            <a:ext cx="4679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1"/>
          <p:cNvSpPr txBox="1"/>
          <p:nvPr userDrawn="1"/>
        </p:nvSpPr>
        <p:spPr>
          <a:xfrm>
            <a:off x="9494128" y="6561138"/>
            <a:ext cx="2228495" cy="308674"/>
          </a:xfrm>
          <a:prstGeom prst="rect">
            <a:avLst/>
          </a:prstGeom>
          <a:noFill/>
        </p:spPr>
        <p:txBody>
          <a:bodyPr wrap="none">
            <a:spAutoFit/>
          </a:bodyPr>
          <a:lstStyle/>
          <a:p>
            <a:pPr defTabSz="913765" fontAlgn="auto">
              <a:lnSpc>
                <a:spcPct val="130000"/>
              </a:lnSpc>
              <a:spcBef>
                <a:spcPts val="600"/>
              </a:spcBef>
              <a:spcAft>
                <a:spcPts val="0"/>
              </a:spcAft>
              <a:defRPr/>
            </a:pPr>
            <a:r>
              <a:rPr lang="zh-CN" altLang="en-US" sz="1200" b="1" kern="0" dirty="0" smtClean="0">
                <a:solidFill>
                  <a:schemeClr val="accent3"/>
                </a:solidFill>
                <a:latin typeface="微软雅黑" panose="020B0503020204020204" pitchFamily="34" charset="-122"/>
                <a:cs typeface="+mn-ea"/>
                <a:sym typeface="+mn-lt"/>
              </a:rPr>
              <a:t> “知点”互联网家庭教育服务</a:t>
            </a:r>
            <a:endParaRPr lang="zh-CN" altLang="en-US" sz="1200" b="1" kern="0" dirty="0" smtClean="0">
              <a:solidFill>
                <a:schemeClr val="accent3"/>
              </a:solidFill>
              <a:latin typeface="微软雅黑" panose="020B0503020204020204" pitchFamily="34" charset="-122"/>
              <a:cs typeface="+mn-ea"/>
              <a:sym typeface="+mn-lt"/>
            </a:endParaRPr>
          </a:p>
        </p:txBody>
      </p:sp>
      <p:sp>
        <p:nvSpPr>
          <p:cNvPr id="16" name="文本占位符 10"/>
          <p:cNvSpPr>
            <a:spLocks noGrp="1"/>
          </p:cNvSpPr>
          <p:nvPr>
            <p:ph type="body" sz="quarter" idx="14"/>
          </p:nvPr>
        </p:nvSpPr>
        <p:spPr>
          <a:xfrm>
            <a:off x="695401" y="551397"/>
            <a:ext cx="6453645" cy="261610"/>
          </a:xfrm>
          <a:prstGeom prst="rect">
            <a:avLst/>
          </a:prstGeom>
        </p:spPr>
        <p:txBody>
          <a:bodyPr wrap="square">
            <a:spAutoFit/>
          </a:bodyPr>
          <a:lstStyle>
            <a:lvl1pPr marL="0" indent="0" algn="l">
              <a:buNone/>
              <a:defRPr sz="1100" baseline="0">
                <a:solidFill>
                  <a:schemeClr val="bg1">
                    <a:lumMod val="50000"/>
                  </a:schemeClr>
                </a:solidFill>
                <a:latin typeface="+mj-ea"/>
                <a:ea typeface="+mj-ea"/>
              </a:defRPr>
            </a:lvl1pPr>
          </a:lstStyle>
          <a:p>
            <a:pPr lvl="0"/>
            <a:r>
              <a:rPr lang="zh-CN" altLang="en-US" dirty="0"/>
              <a:t>单击此处编辑母版文本样式</a:t>
            </a:r>
            <a:endParaRPr lang="zh-CN" altLang="en-US" dirty="0"/>
          </a:p>
        </p:txBody>
      </p:sp>
      <p:sp>
        <p:nvSpPr>
          <p:cNvPr id="17" name="文本占位符 10"/>
          <p:cNvSpPr>
            <a:spLocks noGrp="1"/>
          </p:cNvSpPr>
          <p:nvPr>
            <p:ph type="body" sz="quarter" idx="15"/>
          </p:nvPr>
        </p:nvSpPr>
        <p:spPr>
          <a:xfrm>
            <a:off x="695402" y="57750"/>
            <a:ext cx="7928834" cy="584775"/>
          </a:xfrm>
          <a:prstGeom prst="rect">
            <a:avLst/>
          </a:prstGeom>
        </p:spPr>
        <p:txBody>
          <a:bodyPr wrap="square">
            <a:spAutoFit/>
          </a:bodyPr>
          <a:lstStyle>
            <a:lvl1pPr marL="0" indent="0" algn="l">
              <a:buNone/>
              <a:defRPr sz="3200" baseline="0">
                <a:latin typeface="+mj-lt"/>
              </a:defRPr>
            </a:lvl1pPr>
          </a:lstStyle>
          <a:p>
            <a:pPr lvl="0"/>
            <a:r>
              <a:rPr lang="zh-CN" altLang="en-US" dirty="0"/>
              <a:t>单击此处编辑母版文本样式</a:t>
            </a:r>
            <a:endParaRPr lang="zh-CN" altLang="en-US" dirty="0"/>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grpSp>
        <p:nvGrpSpPr>
          <p:cNvPr id="7" name="组合 6"/>
          <p:cNvGrpSpPr/>
          <p:nvPr userDrawn="1"/>
        </p:nvGrpSpPr>
        <p:grpSpPr>
          <a:xfrm rot="10800000">
            <a:off x="11735675" y="6617464"/>
            <a:ext cx="140967" cy="240536"/>
            <a:chOff x="281524" y="0"/>
            <a:chExt cx="105725" cy="721610"/>
          </a:xfrm>
          <a:solidFill>
            <a:schemeClr val="accent2"/>
          </a:solidFill>
        </p:grpSpPr>
        <p:sp>
          <p:nvSpPr>
            <p:cNvPr id="8"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a:p>
          </p:txBody>
        </p:sp>
        <p:sp>
          <p:nvSpPr>
            <p:cNvPr id="9"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a:p>
          </p:txBody>
        </p:sp>
      </p:grpSp>
      <p:cxnSp>
        <p:nvCxnSpPr>
          <p:cNvPr id="10" name="直接连接符 7"/>
          <p:cNvCxnSpPr/>
          <p:nvPr userDrawn="1"/>
        </p:nvCxnSpPr>
        <p:spPr>
          <a:xfrm>
            <a:off x="695325" y="908050"/>
            <a:ext cx="4679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封底页">
    <p:spTree>
      <p:nvGrpSpPr>
        <p:cNvPr id="1" name=""/>
        <p:cNvGrpSpPr/>
        <p:nvPr/>
      </p:nvGrpSpPr>
      <p:grpSpPr>
        <a:xfrm>
          <a:off x="0" y="0"/>
          <a:ext cx="0" cy="0"/>
          <a:chOff x="0" y="0"/>
          <a:chExt cx="0" cy="0"/>
        </a:xfrm>
      </p:grpSpPr>
      <p:sp>
        <p:nvSpPr>
          <p:cNvPr id="33" name="文本占位符 10"/>
          <p:cNvSpPr>
            <a:spLocks noGrp="1"/>
          </p:cNvSpPr>
          <p:nvPr>
            <p:ph type="body" sz="quarter" idx="10"/>
          </p:nvPr>
        </p:nvSpPr>
        <p:spPr>
          <a:xfrm>
            <a:off x="1893887" y="2467589"/>
            <a:ext cx="8404225" cy="830997"/>
          </a:xfrm>
          <a:prstGeom prst="rect">
            <a:avLst/>
          </a:prstGeom>
        </p:spPr>
        <p:txBody>
          <a:bodyPr>
            <a:spAutoFit/>
          </a:bodyPr>
          <a:lstStyle>
            <a:lvl1pPr marL="0" indent="0" algn="ctr">
              <a:buNone/>
              <a:defRPr sz="4800" b="1"/>
            </a:lvl1pPr>
          </a:lstStyle>
          <a:p>
            <a:pPr lvl="0"/>
            <a:r>
              <a:rPr lang="zh-CN" altLang="en-US" dirty="0"/>
              <a:t>单击此处编辑母版文本样式</a:t>
            </a:r>
            <a:endParaRPr lang="zh-CN" altLang="en-US" dirty="0"/>
          </a:p>
        </p:txBody>
      </p:sp>
      <p:sp>
        <p:nvSpPr>
          <p:cNvPr id="34" name="文本占位符 10"/>
          <p:cNvSpPr>
            <a:spLocks noGrp="1"/>
          </p:cNvSpPr>
          <p:nvPr>
            <p:ph type="body" sz="quarter" idx="12"/>
          </p:nvPr>
        </p:nvSpPr>
        <p:spPr>
          <a:xfrm>
            <a:off x="3468529" y="3431373"/>
            <a:ext cx="5254474" cy="553998"/>
          </a:xfrm>
          <a:prstGeom prst="rect">
            <a:avLst/>
          </a:prstGeom>
        </p:spPr>
        <p:txBody>
          <a:bodyPr wrap="square">
            <a:spAutoFit/>
          </a:bodyPr>
          <a:lstStyle>
            <a:lvl1pPr marL="0" indent="0" algn="ctr" defTabSz="913765">
              <a:lnSpc>
                <a:spcPct val="150000"/>
              </a:lnSpc>
              <a:buNone/>
              <a:defRPr lang="zh-CN" altLang="en-US" sz="1000" dirty="0">
                <a:solidFill>
                  <a:schemeClr val="tx1">
                    <a:lumMod val="50000"/>
                    <a:lumOff val="50000"/>
                  </a:schemeClr>
                </a:solidFill>
              </a:defRPr>
            </a:lvl1pPr>
          </a:lstStyle>
          <a:p>
            <a:pPr lvl="0"/>
            <a:r>
              <a:rPr lang="zh-CN" altLang="en-US" dirty="0"/>
              <a:t>单击此处编辑母版文本样式</a:t>
            </a:r>
            <a:endParaRPr lang="zh-CN" altLang="en-US" dirty="0"/>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grpSp>
        <p:nvGrpSpPr>
          <p:cNvPr id="4" name="组合 1"/>
          <p:cNvGrpSpPr/>
          <p:nvPr userDrawn="1"/>
        </p:nvGrpSpPr>
        <p:grpSpPr>
          <a:xfrm>
            <a:off x="375366" y="0"/>
            <a:ext cx="140967" cy="962147"/>
            <a:chOff x="281524" y="0"/>
            <a:chExt cx="105725" cy="721610"/>
          </a:xfrm>
          <a:solidFill>
            <a:schemeClr val="accent1"/>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chemeClr val="accent1"/>
          </a:solidFill>
        </p:grpSpPr>
        <p:sp>
          <p:nvSpPr>
            <p:cNvPr id="8"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a:p>
          </p:txBody>
        </p:sp>
        <p:sp>
          <p:nvSpPr>
            <p:cNvPr id="9"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a:p>
          </p:txBody>
        </p:sp>
      </p:grpSp>
      <p:cxnSp>
        <p:nvCxnSpPr>
          <p:cNvPr id="10" name="直接连接符 7"/>
          <p:cNvCxnSpPr/>
          <p:nvPr userDrawn="1"/>
        </p:nvCxnSpPr>
        <p:spPr>
          <a:xfrm>
            <a:off x="695325" y="908050"/>
            <a:ext cx="4679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文本占位符 10"/>
          <p:cNvSpPr>
            <a:spLocks noGrp="1"/>
          </p:cNvSpPr>
          <p:nvPr>
            <p:ph type="body" sz="quarter" idx="14"/>
          </p:nvPr>
        </p:nvSpPr>
        <p:spPr>
          <a:xfrm>
            <a:off x="695401" y="551397"/>
            <a:ext cx="6453645" cy="261610"/>
          </a:xfrm>
          <a:prstGeom prst="rect">
            <a:avLst/>
          </a:prstGeom>
        </p:spPr>
        <p:txBody>
          <a:bodyPr wrap="square">
            <a:spAutoFit/>
          </a:bodyPr>
          <a:lstStyle>
            <a:lvl1pPr marL="0" indent="0" algn="l">
              <a:buNone/>
              <a:defRPr sz="1100" baseline="0">
                <a:solidFill>
                  <a:schemeClr val="bg1">
                    <a:lumMod val="50000"/>
                  </a:schemeClr>
                </a:solidFill>
                <a:latin typeface="+mj-ea"/>
                <a:ea typeface="+mj-ea"/>
              </a:defRPr>
            </a:lvl1pPr>
          </a:lstStyle>
          <a:p>
            <a:pPr lvl="0"/>
            <a:r>
              <a:rPr lang="zh-CN" altLang="en-US" dirty="0"/>
              <a:t>单击此处编辑母版文本样式</a:t>
            </a:r>
            <a:endParaRPr lang="zh-CN" altLang="en-US" dirty="0"/>
          </a:p>
        </p:txBody>
      </p:sp>
      <p:sp>
        <p:nvSpPr>
          <p:cNvPr id="17" name="文本占位符 10"/>
          <p:cNvSpPr>
            <a:spLocks noGrp="1"/>
          </p:cNvSpPr>
          <p:nvPr>
            <p:ph type="body" sz="quarter" idx="15"/>
          </p:nvPr>
        </p:nvSpPr>
        <p:spPr>
          <a:xfrm>
            <a:off x="695402" y="57750"/>
            <a:ext cx="7928834" cy="584775"/>
          </a:xfrm>
          <a:prstGeom prst="rect">
            <a:avLst/>
          </a:prstGeom>
        </p:spPr>
        <p:txBody>
          <a:bodyPr wrap="square">
            <a:spAutoFit/>
          </a:bodyPr>
          <a:lstStyle>
            <a:lvl1pPr marL="0" indent="0" algn="l">
              <a:buNone/>
              <a:defRPr sz="3200" baseline="0">
                <a:latin typeface="+mj-lt"/>
              </a:defRPr>
            </a:lvl1pPr>
          </a:lstStyle>
          <a:p>
            <a:pPr lvl="0"/>
            <a:r>
              <a:rPr lang="zh-CN" altLang="en-US" dirty="0"/>
              <a:t>单击此处编辑母版文本样式</a:t>
            </a:r>
            <a:endParaRPr lang="zh-CN" altLang="en-US" dirty="0"/>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1" y="1600202"/>
            <a:ext cx="109728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599" y="6356350"/>
            <a:ext cx="2844800" cy="365125"/>
          </a:xfrm>
          <a:prstGeom prst="rect">
            <a:avLst/>
          </a:prstGeom>
        </p:spPr>
        <p:txBody>
          <a:bodyPr/>
          <a:lstStyle/>
          <a:p>
            <a:fld id="{70501FE3-FC81-40AE-89A5-A5D63CFC83E4}" type="datetimeFigureOut">
              <a:rPr lang="zh-CN" altLang="en-US" smtClean="0"/>
            </a:fld>
            <a:endParaRPr lang="zh-CN" altLang="en-US"/>
          </a:p>
        </p:txBody>
      </p:sp>
      <p:sp>
        <p:nvSpPr>
          <p:cNvPr id="5" name="页脚占位符 4"/>
          <p:cNvSpPr>
            <a:spLocks noGrp="1"/>
          </p:cNvSpPr>
          <p:nvPr>
            <p:ph type="ftr" sz="quarter" idx="11"/>
          </p:nvPr>
        </p:nvSpPr>
        <p:spPr>
          <a:xfrm>
            <a:off x="4165602" y="6356350"/>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1" y="6356350"/>
            <a:ext cx="2844800" cy="365125"/>
          </a:xfrm>
          <a:prstGeom prst="rect">
            <a:avLst/>
          </a:prstGeom>
        </p:spPr>
        <p:txBody>
          <a:bodyPr/>
          <a:lstStyle/>
          <a:p>
            <a:fld id="{39FB20E6-15C1-402E-B786-5B66EDB10E61}" type="slidenum">
              <a:rPr lang="zh-CN" altLang="en-US" smtClean="0"/>
            </a:fld>
            <a:endParaRPr lang="zh-CN" altLang="en-US"/>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2" name="矩形 5"/>
          <p:cNvSpPr>
            <a:spLocks noChangeArrowheads="1"/>
          </p:cNvSpPr>
          <p:nvPr userDrawn="1"/>
        </p:nvSpPr>
        <p:spPr bwMode="auto">
          <a:xfrm>
            <a:off x="441325" y="760413"/>
            <a:ext cx="661988" cy="379412"/>
          </a:xfrm>
          <a:prstGeom prst="rect">
            <a:avLst/>
          </a:prstGeom>
          <a:noFill/>
          <a:ln w="9525">
            <a:noFill/>
            <a:miter lim="800000"/>
          </a:ln>
        </p:spPr>
        <p:txBody>
          <a:bodyPr wrap="none">
            <a:spAutoFit/>
          </a:bodyPr>
          <a:lstStyle/>
          <a:p>
            <a:pPr defTabSz="607695"/>
            <a:r>
              <a:rPr lang="zh-CN" altLang="en-US">
                <a:solidFill>
                  <a:srgbClr val="FFFFFF"/>
                </a:solidFill>
                <a:latin typeface="Segoe UI Light" panose="020B0502040204020203" pitchFamily="34" charset="0"/>
              </a:rPr>
              <a:t>标注</a:t>
            </a:r>
            <a:endParaRPr lang="zh-CN" altLang="en-US">
              <a:solidFill>
                <a:srgbClr val="FFFFFF"/>
              </a:solidFill>
              <a:latin typeface="Segoe UI Light" panose="020B0502040204020203" pitchFamily="34" charset="0"/>
            </a:endParaRPr>
          </a:p>
        </p:txBody>
      </p:sp>
      <p:sp>
        <p:nvSpPr>
          <p:cNvPr id="3" name="矩形 10"/>
          <p:cNvSpPr>
            <a:spLocks noChangeArrowheads="1"/>
          </p:cNvSpPr>
          <p:nvPr userDrawn="1"/>
        </p:nvSpPr>
        <p:spPr bwMode="auto">
          <a:xfrm>
            <a:off x="2573338" y="760413"/>
            <a:ext cx="1401762" cy="4292600"/>
          </a:xfrm>
          <a:prstGeom prst="rect">
            <a:avLst/>
          </a:prstGeom>
          <a:noFill/>
          <a:ln w="9525">
            <a:noFill/>
            <a:miter lim="800000"/>
          </a:ln>
        </p:spPr>
        <p:txBody>
          <a:bodyPr>
            <a:spAutoFit/>
          </a:bodyPr>
          <a:lstStyle/>
          <a:p>
            <a:pPr defTabSz="607695">
              <a:lnSpc>
                <a:spcPct val="130000"/>
              </a:lnSpc>
            </a:pPr>
            <a:r>
              <a:rPr lang="zh-CN" altLang="en-US" sz="1400">
                <a:solidFill>
                  <a:srgbClr val="FFFFFF"/>
                </a:solidFill>
                <a:latin typeface="Segoe UI Light" panose="020B0502040204020203" pitchFamily="34" charset="0"/>
              </a:rPr>
              <a:t>字体使用 </a:t>
            </a:r>
            <a:endParaRPr lang="en-US" altLang="zh-CN" sz="1400">
              <a:solidFill>
                <a:srgbClr val="FFFFFF"/>
              </a:solidFill>
              <a:latin typeface="Segoe UI Light" panose="020B0502040204020203" pitchFamily="34" charset="0"/>
            </a:endParaRPr>
          </a:p>
          <a:p>
            <a:pPr defTabSz="607695">
              <a:lnSpc>
                <a:spcPct val="130000"/>
              </a:lnSpc>
            </a:pPr>
            <a:endParaRPr lang="en-US" altLang="zh-CN" sz="1400">
              <a:solidFill>
                <a:srgbClr val="FFFFFF"/>
              </a:solidFill>
              <a:latin typeface="Segoe UI Light" panose="020B0502040204020203" pitchFamily="34" charset="0"/>
            </a:endParaRPr>
          </a:p>
          <a:p>
            <a:pPr defTabSz="607695">
              <a:lnSpc>
                <a:spcPct val="130000"/>
              </a:lnSpc>
            </a:pPr>
            <a:endParaRPr lang="en-US" altLang="zh-CN" sz="1400">
              <a:solidFill>
                <a:srgbClr val="FFFFFF"/>
              </a:solidFill>
              <a:latin typeface="Segoe UI Light" panose="020B0502040204020203" pitchFamily="34" charset="0"/>
            </a:endParaRPr>
          </a:p>
          <a:p>
            <a:pPr defTabSz="607695">
              <a:lnSpc>
                <a:spcPct val="130000"/>
              </a:lnSpc>
            </a:pPr>
            <a:endParaRPr lang="en-US" altLang="zh-CN" sz="1400">
              <a:solidFill>
                <a:srgbClr val="FFFFFF"/>
              </a:solidFill>
              <a:latin typeface="Segoe UI Light" panose="020B0502040204020203" pitchFamily="34" charset="0"/>
            </a:endParaRPr>
          </a:p>
          <a:p>
            <a:pPr defTabSz="607695">
              <a:lnSpc>
                <a:spcPct val="130000"/>
              </a:lnSpc>
            </a:pPr>
            <a:endParaRPr lang="en-US" altLang="zh-CN" sz="1400">
              <a:solidFill>
                <a:srgbClr val="FFFFFF"/>
              </a:solidFill>
              <a:latin typeface="Segoe UI Light" panose="020B0502040204020203" pitchFamily="34" charset="0"/>
            </a:endParaRPr>
          </a:p>
          <a:p>
            <a:pPr defTabSz="607695">
              <a:lnSpc>
                <a:spcPct val="130000"/>
              </a:lnSpc>
            </a:pPr>
            <a:r>
              <a:rPr lang="zh-CN" altLang="en-US" sz="1400">
                <a:solidFill>
                  <a:srgbClr val="FFFFFF"/>
                </a:solidFill>
                <a:latin typeface="Segoe UI Light" panose="020B0502040204020203" pitchFamily="34" charset="0"/>
              </a:rPr>
              <a:t>行距</a:t>
            </a:r>
            <a:endParaRPr lang="en-US" altLang="zh-CN" sz="1400">
              <a:solidFill>
                <a:srgbClr val="FFFFFF"/>
              </a:solidFill>
              <a:latin typeface="Segoe UI Light" panose="020B0502040204020203" pitchFamily="34" charset="0"/>
            </a:endParaRPr>
          </a:p>
          <a:p>
            <a:pPr defTabSz="607695">
              <a:lnSpc>
                <a:spcPct val="130000"/>
              </a:lnSpc>
            </a:pPr>
            <a:endParaRPr lang="en-US" altLang="zh-CN" sz="1400">
              <a:solidFill>
                <a:srgbClr val="FFFFFF"/>
              </a:solidFill>
              <a:latin typeface="Segoe UI Light" panose="020B0502040204020203" pitchFamily="34" charset="0"/>
            </a:endParaRPr>
          </a:p>
          <a:p>
            <a:pPr defTabSz="607695">
              <a:lnSpc>
                <a:spcPct val="130000"/>
              </a:lnSpc>
            </a:pPr>
            <a:endParaRPr lang="en-US" altLang="zh-CN" sz="1400">
              <a:solidFill>
                <a:srgbClr val="FFFFFF"/>
              </a:solidFill>
              <a:latin typeface="Segoe UI Light" panose="020B0502040204020203" pitchFamily="34" charset="0"/>
            </a:endParaRPr>
          </a:p>
          <a:p>
            <a:pPr defTabSz="607695">
              <a:lnSpc>
                <a:spcPct val="130000"/>
              </a:lnSpc>
            </a:pPr>
            <a:r>
              <a:rPr lang="zh-CN" altLang="en-US" sz="1400">
                <a:solidFill>
                  <a:srgbClr val="FFFFFF"/>
                </a:solidFill>
                <a:latin typeface="Segoe UI Light" panose="020B0502040204020203" pitchFamily="34" charset="0"/>
              </a:rPr>
              <a:t>背景图片出处</a:t>
            </a:r>
            <a:endParaRPr lang="en-US" altLang="zh-CN" sz="1400">
              <a:solidFill>
                <a:srgbClr val="FFFFFF"/>
              </a:solidFill>
              <a:latin typeface="Segoe UI Light" panose="020B0502040204020203" pitchFamily="34" charset="0"/>
            </a:endParaRPr>
          </a:p>
          <a:p>
            <a:pPr defTabSz="607695">
              <a:lnSpc>
                <a:spcPct val="130000"/>
              </a:lnSpc>
            </a:pPr>
            <a:endParaRPr lang="en-US" altLang="zh-CN" sz="1400">
              <a:solidFill>
                <a:srgbClr val="FFFFFF"/>
              </a:solidFill>
              <a:latin typeface="Segoe UI Light" panose="020B0502040204020203" pitchFamily="34" charset="0"/>
            </a:endParaRPr>
          </a:p>
          <a:p>
            <a:pPr defTabSz="607695">
              <a:lnSpc>
                <a:spcPct val="130000"/>
              </a:lnSpc>
            </a:pPr>
            <a:endParaRPr lang="en-US" altLang="zh-CN" sz="1400">
              <a:solidFill>
                <a:srgbClr val="FFFFFF"/>
              </a:solidFill>
              <a:latin typeface="Segoe UI Light" panose="020B0502040204020203" pitchFamily="34" charset="0"/>
            </a:endParaRPr>
          </a:p>
          <a:p>
            <a:pPr defTabSz="607695">
              <a:lnSpc>
                <a:spcPct val="130000"/>
              </a:lnSpc>
            </a:pPr>
            <a:r>
              <a:rPr lang="zh-CN" altLang="en-US" sz="1400">
                <a:solidFill>
                  <a:srgbClr val="FFFFFF"/>
                </a:solidFill>
                <a:latin typeface="Segoe UI Light" panose="020B0502040204020203" pitchFamily="34" charset="0"/>
              </a:rPr>
              <a:t>作者</a:t>
            </a:r>
            <a:endParaRPr lang="zh-CN" altLang="en-US" sz="1400">
              <a:solidFill>
                <a:srgbClr val="FFFFFF"/>
              </a:solidFill>
              <a:latin typeface="Segoe UI Light" panose="020B0502040204020203" pitchFamily="34" charset="0"/>
            </a:endParaRPr>
          </a:p>
          <a:p>
            <a:pPr defTabSz="607695">
              <a:lnSpc>
                <a:spcPct val="130000"/>
              </a:lnSpc>
            </a:pPr>
            <a:endParaRPr lang="zh-CN" altLang="en-US" sz="1400">
              <a:solidFill>
                <a:srgbClr val="FFFFFF"/>
              </a:solidFill>
              <a:latin typeface="Segoe UI Light" panose="020B0502040204020203" pitchFamily="34" charset="0"/>
            </a:endParaRPr>
          </a:p>
          <a:p>
            <a:pPr defTabSz="607695">
              <a:lnSpc>
                <a:spcPct val="130000"/>
              </a:lnSpc>
            </a:pPr>
            <a:endParaRPr lang="zh-CN" altLang="en-US" sz="1400">
              <a:solidFill>
                <a:srgbClr val="FFFFFF"/>
              </a:solidFill>
              <a:latin typeface="Segoe UI Light" panose="020B0502040204020203" pitchFamily="34" charset="0"/>
            </a:endParaRPr>
          </a:p>
          <a:p>
            <a:pPr defTabSz="607695">
              <a:lnSpc>
                <a:spcPct val="130000"/>
              </a:lnSpc>
            </a:pPr>
            <a:r>
              <a:rPr lang="zh-CN" altLang="en-US" sz="1400">
                <a:solidFill>
                  <a:srgbClr val="FFFFFF"/>
                </a:solidFill>
                <a:latin typeface="Segoe UI Light" panose="020B0502040204020203" pitchFamily="34" charset="0"/>
              </a:rPr>
              <a:t>声明</a:t>
            </a:r>
            <a:endParaRPr lang="en-US" altLang="zh-CN" sz="1400">
              <a:solidFill>
                <a:srgbClr val="FFFFFF"/>
              </a:solidFill>
              <a:latin typeface="Segoe UI Light" panose="020B0502040204020203" pitchFamily="34" charset="0"/>
            </a:endParaRPr>
          </a:p>
        </p:txBody>
      </p:sp>
      <p:sp>
        <p:nvSpPr>
          <p:cNvPr id="4" name="矩形 11"/>
          <p:cNvSpPr/>
          <p:nvPr userDrawn="1"/>
        </p:nvSpPr>
        <p:spPr>
          <a:xfrm>
            <a:off x="4152900" y="760413"/>
            <a:ext cx="7073900" cy="5080000"/>
          </a:xfrm>
          <a:prstGeom prst="rect">
            <a:avLst/>
          </a:prstGeom>
        </p:spPr>
        <p:txBody>
          <a:bodyPr>
            <a:spAutoFit/>
          </a:bodyPr>
          <a:lstStyle/>
          <a:p>
            <a:pPr defTabSz="914400">
              <a:lnSpc>
                <a:spcPct val="130000"/>
              </a:lnSpc>
            </a:pPr>
            <a:r>
              <a:rPr lang="zh-CN" altLang="en-US" sz="1400">
                <a:solidFill>
                  <a:srgbClr val="FFFFFF"/>
                </a:solidFill>
                <a:latin typeface="Segoe UI Light" panose="020B0502040204020203" pitchFamily="34" charset="0"/>
              </a:rPr>
              <a:t>英文 </a:t>
            </a:r>
            <a:r>
              <a:rPr lang="en-US" altLang="zh-CN" sz="1400">
                <a:solidFill>
                  <a:srgbClr val="FFFFFF"/>
                </a:solidFill>
                <a:latin typeface="Segoe UI Light" panose="020B0502040204020203" pitchFamily="34" charset="0"/>
              </a:rPr>
              <a:t>Impact Arial</a:t>
            </a:r>
            <a:endParaRPr lang="zh-CN" altLang="en-US" sz="1400">
              <a:solidFill>
                <a:srgbClr val="FFFFFF"/>
              </a:solidFill>
              <a:latin typeface="Segoe UI Light" panose="020B0502040204020203" pitchFamily="34" charset="0"/>
            </a:endParaRPr>
          </a:p>
          <a:p>
            <a:pPr defTabSz="914400">
              <a:lnSpc>
                <a:spcPct val="130000"/>
              </a:lnSpc>
            </a:pPr>
            <a:endParaRPr lang="en-US" altLang="zh-CN" sz="1400">
              <a:solidFill>
                <a:srgbClr val="FFFFFF"/>
              </a:solidFill>
              <a:latin typeface="Segoe UI Light" panose="020B0502040204020203" pitchFamily="34" charset="0"/>
            </a:endParaRPr>
          </a:p>
          <a:p>
            <a:pPr defTabSz="914400">
              <a:lnSpc>
                <a:spcPct val="130000"/>
              </a:lnSpc>
            </a:pPr>
            <a:r>
              <a:rPr lang="zh-CN" altLang="en-US" sz="1400">
                <a:solidFill>
                  <a:srgbClr val="FFFFFF"/>
                </a:solidFill>
                <a:latin typeface="Segoe UI Light" panose="020B0502040204020203" pitchFamily="34" charset="0"/>
              </a:rPr>
              <a:t>中文 微软雅黑</a:t>
            </a:r>
            <a:endParaRPr lang="en-US" altLang="zh-CN" sz="1400">
              <a:solidFill>
                <a:srgbClr val="FFFFFF"/>
              </a:solidFill>
              <a:latin typeface="Segoe UI Light" panose="020B0502040204020203" pitchFamily="34" charset="0"/>
            </a:endParaRPr>
          </a:p>
          <a:p>
            <a:pPr defTabSz="914400">
              <a:lnSpc>
                <a:spcPct val="130000"/>
              </a:lnSpc>
            </a:pPr>
            <a:endParaRPr lang="en-US" altLang="zh-CN" sz="1400">
              <a:solidFill>
                <a:srgbClr val="FFFFFF"/>
              </a:solidFill>
              <a:latin typeface="Segoe UI Light" panose="020B0502040204020203" pitchFamily="34" charset="0"/>
            </a:endParaRPr>
          </a:p>
          <a:p>
            <a:pPr defTabSz="914400">
              <a:lnSpc>
                <a:spcPct val="130000"/>
              </a:lnSpc>
            </a:pPr>
            <a:endParaRPr lang="en-US" altLang="zh-CN" sz="1400">
              <a:solidFill>
                <a:srgbClr val="FFFFFF"/>
              </a:solidFill>
              <a:latin typeface="Segoe UI Light" panose="020B0502040204020203" pitchFamily="34" charset="0"/>
            </a:endParaRPr>
          </a:p>
          <a:p>
            <a:pPr defTabSz="914400">
              <a:lnSpc>
                <a:spcPct val="130000"/>
              </a:lnSpc>
            </a:pPr>
            <a:r>
              <a:rPr lang="zh-CN" altLang="en-US" sz="1400">
                <a:solidFill>
                  <a:srgbClr val="FFFFFF"/>
                </a:solidFill>
                <a:latin typeface="Segoe UI Light" panose="020B0502040204020203" pitchFamily="34" charset="0"/>
              </a:rPr>
              <a:t>正文 </a:t>
            </a:r>
            <a:r>
              <a:rPr lang="en-US" altLang="zh-CN" sz="1400">
                <a:solidFill>
                  <a:srgbClr val="FFFFFF"/>
                </a:solidFill>
                <a:latin typeface="Segoe UI Light" panose="020B0502040204020203" pitchFamily="34" charset="0"/>
              </a:rPr>
              <a:t>1.3</a:t>
            </a:r>
            <a:endParaRPr lang="en-US" altLang="zh-CN" sz="1400">
              <a:solidFill>
                <a:srgbClr val="FFFFFF"/>
              </a:solidFill>
              <a:latin typeface="Segoe UI Light" panose="020B0502040204020203" pitchFamily="34" charset="0"/>
            </a:endParaRPr>
          </a:p>
          <a:p>
            <a:pPr defTabSz="914400">
              <a:lnSpc>
                <a:spcPct val="130000"/>
              </a:lnSpc>
            </a:pPr>
            <a:endParaRPr lang="en-US" altLang="zh-CN" sz="1400">
              <a:solidFill>
                <a:srgbClr val="FFFFFF"/>
              </a:solidFill>
              <a:latin typeface="Segoe UI Light" panose="020B0502040204020203" pitchFamily="34" charset="0"/>
            </a:endParaRPr>
          </a:p>
          <a:p>
            <a:pPr defTabSz="914400">
              <a:lnSpc>
                <a:spcPct val="130000"/>
              </a:lnSpc>
            </a:pPr>
            <a:endParaRPr lang="en-US" altLang="zh-CN" sz="1400">
              <a:solidFill>
                <a:srgbClr val="FFFFFF"/>
              </a:solidFill>
              <a:latin typeface="Segoe UI Light" panose="020B0502040204020203" pitchFamily="34" charset="0"/>
            </a:endParaRPr>
          </a:p>
          <a:p>
            <a:pPr defTabSz="914400">
              <a:lnSpc>
                <a:spcPct val="130000"/>
              </a:lnSpc>
            </a:pPr>
            <a:r>
              <a:rPr lang="en-US" altLang="zh-CN" sz="1400">
                <a:solidFill>
                  <a:srgbClr val="FFFFFF"/>
                </a:solidFill>
                <a:latin typeface="Segoe UI Light" panose="020B0502040204020203" pitchFamily="34" charset="0"/>
              </a:rPr>
              <a:t>cn.bing.com</a:t>
            </a:r>
            <a:endParaRPr lang="en-US" altLang="zh-CN" sz="1400">
              <a:solidFill>
                <a:srgbClr val="FFFFFF"/>
              </a:solidFill>
              <a:latin typeface="Segoe UI Light" panose="020B0502040204020203" pitchFamily="34" charset="0"/>
            </a:endParaRPr>
          </a:p>
          <a:p>
            <a:pPr defTabSz="914400">
              <a:lnSpc>
                <a:spcPct val="130000"/>
              </a:lnSpc>
            </a:pPr>
            <a:endParaRPr lang="en-US" altLang="zh-CN" sz="1400">
              <a:solidFill>
                <a:srgbClr val="FFFFFF"/>
              </a:solidFill>
              <a:latin typeface="Segoe UI Light" panose="020B0502040204020203" pitchFamily="34" charset="0"/>
            </a:endParaRPr>
          </a:p>
          <a:p>
            <a:pPr defTabSz="914400">
              <a:lnSpc>
                <a:spcPct val="130000"/>
              </a:lnSpc>
            </a:pPr>
            <a:endParaRPr lang="zh-CN" altLang="en-US" sz="1400">
              <a:solidFill>
                <a:srgbClr val="FFFFFF"/>
              </a:solidFill>
              <a:latin typeface="Segoe UI Light" panose="020B0502040204020203" pitchFamily="34" charset="0"/>
            </a:endParaRPr>
          </a:p>
          <a:p>
            <a:pPr defTabSz="914400">
              <a:lnSpc>
                <a:spcPct val="130000"/>
              </a:lnSpc>
            </a:pPr>
            <a:r>
              <a:rPr lang="en-US" altLang="zh-CN" sz="1400">
                <a:solidFill>
                  <a:srgbClr val="FFFFFF"/>
                </a:solidFill>
                <a:latin typeface="Segoe UI Light" panose="020B0502040204020203" pitchFamily="34" charset="0"/>
              </a:rPr>
              <a:t>@Smile</a:t>
            </a:r>
            <a:r>
              <a:rPr lang="zh-CN" altLang="en-US" sz="1400">
                <a:solidFill>
                  <a:srgbClr val="FFFFFF"/>
                </a:solidFill>
                <a:latin typeface="Segoe UI Light" panose="020B0502040204020203" pitchFamily="34" charset="0"/>
              </a:rPr>
              <a:t>呆鱼</a:t>
            </a:r>
            <a:endParaRPr lang="en-US" altLang="zh-CN" sz="1400">
              <a:solidFill>
                <a:srgbClr val="FFFFFF"/>
              </a:solidFill>
              <a:latin typeface="Segoe UI Light" panose="020B0502040204020203" pitchFamily="34" charset="0"/>
            </a:endParaRPr>
          </a:p>
          <a:p>
            <a:pPr defTabSz="914400">
              <a:lnSpc>
                <a:spcPct val="130000"/>
              </a:lnSpc>
            </a:pPr>
            <a:endParaRPr lang="zh-CN" altLang="en-US" sz="1400">
              <a:solidFill>
                <a:srgbClr val="FFFFFF"/>
              </a:solidFill>
              <a:latin typeface="Segoe UI Light" panose="020B0502040204020203" pitchFamily="34" charset="0"/>
            </a:endParaRPr>
          </a:p>
          <a:p>
            <a:pPr defTabSz="914400">
              <a:lnSpc>
                <a:spcPct val="130000"/>
              </a:lnSpc>
            </a:pPr>
            <a:endParaRPr lang="zh-CN" altLang="en-US" sz="1400">
              <a:solidFill>
                <a:srgbClr val="FFFFFF"/>
              </a:solidFill>
              <a:latin typeface="Segoe UI Light" panose="020B0502040204020203" pitchFamily="34" charset="0"/>
            </a:endParaRPr>
          </a:p>
          <a:p>
            <a:pPr defTabSz="914400">
              <a:lnSpc>
                <a:spcPct val="130000"/>
              </a:lnSpc>
            </a:pPr>
            <a:r>
              <a:rPr lang="zh-CN" altLang="en-US" sz="1300">
                <a:solidFill>
                  <a:srgbClr val="FFFFFF"/>
                </a:solidFill>
                <a:latin typeface="Century Gothic"/>
              </a:rPr>
              <a:t>本网站所提供的任何信息内容（包括但不限于 </a:t>
            </a:r>
            <a:r>
              <a:rPr lang="en-US" altLang="zh-CN" sz="1300">
                <a:solidFill>
                  <a:srgbClr val="FFFFFF"/>
                </a:solidFill>
                <a:latin typeface="Segoe UI Light" panose="020B0502040204020203" pitchFamily="34" charset="0"/>
              </a:rPr>
              <a:t>PPT</a:t>
            </a:r>
            <a:r>
              <a:rPr lang="zh-CN" altLang="en-US" sz="1300">
                <a:solidFill>
                  <a:srgbClr val="FFFFFF"/>
                </a:solidFill>
                <a:latin typeface="Segoe UI Light" panose="020B0502040204020203" pitchFamily="34" charset="0"/>
              </a:rPr>
              <a:t> </a:t>
            </a:r>
            <a:r>
              <a:rPr lang="zh-CN" altLang="en-US" sz="1300">
                <a:solidFill>
                  <a:srgbClr val="FFFFFF"/>
                </a:solidFill>
                <a:latin typeface="Century Gothic"/>
              </a:rPr>
              <a:t>模板、</a:t>
            </a:r>
            <a:r>
              <a:rPr lang="en-US" altLang="zh-CN" sz="1300">
                <a:solidFill>
                  <a:srgbClr val="FFFFFF"/>
                </a:solidFill>
                <a:latin typeface="Segoe UI Light" panose="020B0502040204020203" pitchFamily="34" charset="0"/>
              </a:rPr>
              <a:t>Word</a:t>
            </a:r>
            <a:r>
              <a:rPr lang="zh-CN" altLang="en-US" sz="1300">
                <a:solidFill>
                  <a:srgbClr val="FFFFFF"/>
                </a:solidFill>
                <a:latin typeface="Segoe UI Light" panose="020B0502040204020203" pitchFamily="34" charset="0"/>
              </a:rPr>
              <a:t> </a:t>
            </a:r>
            <a:r>
              <a:rPr lang="zh-CN" altLang="en-US" sz="1300">
                <a:solidFill>
                  <a:srgbClr val="FFFFFF"/>
                </a:solidFill>
                <a:latin typeface="Century Gothic"/>
              </a:rPr>
              <a:t>文档、</a:t>
            </a:r>
            <a:r>
              <a:rPr lang="en-US" altLang="zh-CN" sz="1300">
                <a:solidFill>
                  <a:srgbClr val="FFFFFF"/>
                </a:solidFill>
                <a:latin typeface="Segoe UI Light" panose="020B0502040204020203" pitchFamily="34" charset="0"/>
              </a:rPr>
              <a:t>Excel</a:t>
            </a:r>
            <a:r>
              <a:rPr lang="zh-CN" altLang="en-US" sz="1300">
                <a:solidFill>
                  <a:srgbClr val="FFFFFF"/>
                </a:solidFill>
                <a:latin typeface="Segoe UI Light" panose="020B0502040204020203" pitchFamily="34" charset="0"/>
              </a:rPr>
              <a:t> </a:t>
            </a:r>
            <a:r>
              <a:rPr lang="zh-CN" altLang="en-US" sz="1300">
                <a:solidFill>
                  <a:srgbClr val="FFFFFF"/>
                </a:solidFill>
                <a:latin typeface="Century Gothic"/>
              </a:rPr>
              <a:t>图表、图片素材等）均受</a:t>
            </a:r>
            <a:r>
              <a:rPr lang="en-US" altLang="zh-CN" sz="1300">
                <a:solidFill>
                  <a:srgbClr val="FFFFFF"/>
                </a:solidFill>
                <a:latin typeface="Century Gothic"/>
              </a:rPr>
              <a:t>《</a:t>
            </a:r>
            <a:r>
              <a:rPr lang="zh-CN" altLang="en-US" sz="1300">
                <a:solidFill>
                  <a:srgbClr val="FFFFFF"/>
                </a:solidFill>
                <a:latin typeface="Century Gothic"/>
              </a:rPr>
              <a:t>中华人民共和国著作权法</a:t>
            </a:r>
            <a:r>
              <a:rPr lang="en-US" altLang="zh-CN" sz="1300">
                <a:solidFill>
                  <a:srgbClr val="FFFFFF"/>
                </a:solidFill>
                <a:latin typeface="Century Gothic"/>
              </a:rPr>
              <a:t>》</a:t>
            </a:r>
            <a:r>
              <a:rPr lang="zh-CN" altLang="en-US" sz="1300">
                <a:solidFill>
                  <a:srgbClr val="FFFFFF"/>
                </a:solidFill>
                <a:latin typeface="Century Gothic"/>
              </a:rPr>
              <a:t>、</a:t>
            </a:r>
            <a:r>
              <a:rPr lang="en-US" altLang="zh-CN" sz="1300">
                <a:solidFill>
                  <a:srgbClr val="FFFFFF"/>
                </a:solidFill>
                <a:latin typeface="Century Gothic"/>
              </a:rPr>
              <a:t>《</a:t>
            </a:r>
            <a:r>
              <a:rPr lang="zh-CN" altLang="en-US" sz="1300">
                <a:solidFill>
                  <a:srgbClr val="FFFFFF"/>
                </a:solidFill>
                <a:latin typeface="Century Gothic"/>
              </a:rPr>
              <a:t>信息网络传播权保护条例</a:t>
            </a:r>
            <a:r>
              <a:rPr lang="en-US" altLang="zh-CN" sz="1300">
                <a:solidFill>
                  <a:srgbClr val="FFFFFF"/>
                </a:solidFill>
                <a:latin typeface="Century Gothic"/>
              </a:rPr>
              <a:t>》</a:t>
            </a:r>
            <a:r>
              <a:rPr lang="zh-CN" altLang="en-US" sz="1300">
                <a:solidFill>
                  <a:srgbClr val="FFFFFF"/>
                </a:solidFill>
                <a:latin typeface="Century Gothic"/>
              </a:rPr>
              <a:t>及其他适用的法律法规的保护，未经权利人书面明确授权，信息内容的任何部分</a:t>
            </a:r>
            <a:r>
              <a:rPr lang="en-US" altLang="zh-CN" sz="1300">
                <a:solidFill>
                  <a:srgbClr val="FFFFFF"/>
                </a:solidFill>
                <a:latin typeface="Century Gothic"/>
              </a:rPr>
              <a:t>(</a:t>
            </a:r>
            <a:r>
              <a:rPr lang="zh-CN" altLang="en-US" sz="1300">
                <a:solidFill>
                  <a:srgbClr val="FFFFFF"/>
                </a:solidFill>
                <a:latin typeface="Century Gothic"/>
              </a:rPr>
              <a:t>包括图片或图表</a:t>
            </a:r>
            <a:r>
              <a:rPr lang="en-US" altLang="zh-CN" sz="1300">
                <a:solidFill>
                  <a:srgbClr val="FFFFFF"/>
                </a:solidFill>
                <a:latin typeface="Century Gothic"/>
              </a:rPr>
              <a:t>)</a:t>
            </a:r>
            <a:r>
              <a:rPr lang="zh-CN" altLang="en-US" sz="1300">
                <a:solidFill>
                  <a:srgbClr val="FFFFFF"/>
                </a:solidFill>
                <a:latin typeface="Century Gothic"/>
              </a:rPr>
              <a:t>不得被全部或部分的复制、传播、销售，否则将承担法律责任。</a:t>
            </a:r>
            <a:endParaRPr lang="zh-CN" altLang="en-US" sz="1300">
              <a:solidFill>
                <a:srgbClr val="FFFFFF"/>
              </a:solidFill>
              <a:latin typeface="Century Gothic"/>
            </a:endParaRPr>
          </a:p>
        </p:txBody>
      </p:sp>
      <p:sp>
        <p:nvSpPr>
          <p:cNvPr id="5" name="矩形 12"/>
          <p:cNvSpPr>
            <a:spLocks noChangeArrowheads="1"/>
          </p:cNvSpPr>
          <p:nvPr userDrawn="1"/>
        </p:nvSpPr>
        <p:spPr bwMode="auto">
          <a:xfrm>
            <a:off x="441325" y="182563"/>
            <a:ext cx="776288" cy="246062"/>
          </a:xfrm>
          <a:prstGeom prst="rect">
            <a:avLst/>
          </a:prstGeom>
          <a:noFill/>
          <a:ln w="9525">
            <a:noFill/>
            <a:miter lim="800000"/>
          </a:ln>
        </p:spPr>
        <p:txBody>
          <a:bodyPr wrap="none">
            <a:spAutoFit/>
          </a:bodyPr>
          <a:lstStyle/>
          <a:p>
            <a:pPr defTabSz="607695"/>
            <a:r>
              <a:rPr kumimoji="1" lang="en-US" altLang="zh-CN" sz="1000">
                <a:solidFill>
                  <a:srgbClr val="FFFFFF"/>
                </a:solidFill>
                <a:latin typeface="Segoe UI Light" panose="020B0502040204020203" pitchFamily="34" charset="0"/>
              </a:rPr>
              <a:t>OfficePLUS</a:t>
            </a:r>
            <a:endParaRPr lang="zh-CN" altLang="en-US" sz="1000">
              <a:solidFill>
                <a:srgbClr val="FFFFFF"/>
              </a:solidFill>
              <a:latin typeface="Segoe UI Light" panose="020B0502040204020203" pitchFamily="34" charset="0"/>
            </a:endParaRP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2" name="矩形 3"/>
          <p:cNvSpPr/>
          <p:nvPr userDrawn="1"/>
        </p:nvSpPr>
        <p:spPr>
          <a:xfrm>
            <a:off x="441325" y="760413"/>
            <a:ext cx="1568450" cy="368300"/>
          </a:xfrm>
          <a:prstGeom prst="rect">
            <a:avLst/>
          </a:prstGeom>
        </p:spPr>
        <p:txBody>
          <a:bodyPr wrap="none">
            <a:spAutoFit/>
          </a:bodyPr>
          <a:lstStyle/>
          <a:p>
            <a:pPr defTabSz="608965" fontAlgn="auto">
              <a:spcBef>
                <a:spcPts val="0"/>
              </a:spcBef>
              <a:spcAft>
                <a:spcPts val="0"/>
              </a:spcAft>
              <a:defRPr/>
            </a:pPr>
            <a:r>
              <a:rPr lang="zh-CN" altLang="en-US"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背景图片素材</a:t>
            </a:r>
            <a:endParaRPr lang="zh-CN" altLang="en-US"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3" name="矩形 4"/>
          <p:cNvSpPr/>
          <p:nvPr userDrawn="1"/>
        </p:nvSpPr>
        <p:spPr>
          <a:xfrm>
            <a:off x="441325" y="182563"/>
            <a:ext cx="776288" cy="246062"/>
          </a:xfrm>
          <a:prstGeom prst="rect">
            <a:avLst/>
          </a:prstGeom>
        </p:spPr>
        <p:txBody>
          <a:bodyPr wrap="none">
            <a:spAutoFit/>
          </a:bodyPr>
          <a:lstStyle/>
          <a:p>
            <a:pPr defTabSz="608965" fontAlgn="auto">
              <a:spcBef>
                <a:spcPts val="0"/>
              </a:spcBef>
              <a:spcAft>
                <a:spcPts val="0"/>
              </a:spcAft>
              <a:defRPr/>
            </a:pPr>
            <a:r>
              <a:rPr kumimoji="1" lang="en-US" altLang="zh-CN"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2" name="文本框 6"/>
          <p:cNvSpPr txBox="1"/>
          <p:nvPr userDrawn="1"/>
        </p:nvSpPr>
        <p:spPr>
          <a:xfrm>
            <a:off x="4448175" y="4459288"/>
            <a:ext cx="3295650" cy="296862"/>
          </a:xfrm>
          <a:prstGeom prst="rect">
            <a:avLst/>
          </a:prstGeom>
          <a:noFill/>
        </p:spPr>
        <p:txBody>
          <a:bodyPr wrap="none">
            <a:spAutoFit/>
          </a:bodyPr>
          <a:lstStyle/>
          <a:p>
            <a:pPr algn="ctr" defTabSz="608965" fontAlgn="auto">
              <a:spcBef>
                <a:spcPts val="0"/>
              </a:spcBef>
              <a:spcAft>
                <a:spcPts val="0"/>
              </a:spcAft>
              <a:defRPr/>
            </a:pPr>
            <a:r>
              <a:rPr kumimoji="1" lang="zh-CN" altLang="en-US" sz="1335" kern="0" dirty="0">
                <a:solidFill>
                  <a:srgbClr val="000000"/>
                </a:solidFill>
                <a:latin typeface="Century Gothic"/>
                <a:ea typeface="微软雅黑" panose="020B0503020204020204" pitchFamily="34" charset="-122"/>
              </a:rPr>
              <a:t>点击</a:t>
            </a:r>
            <a:r>
              <a:rPr kumimoji="1" lang="en-US" altLang="zh-CN" sz="1335" kern="0" dirty="0">
                <a:solidFill>
                  <a:srgbClr val="000000"/>
                </a:solidFill>
                <a:latin typeface="Segoe UI Light" panose="020B0502040204020203" pitchFamily="34" charset="0"/>
                <a:ea typeface="Segoe UI Light" panose="020B0502040204020203" pitchFamily="34" charset="0"/>
                <a:cs typeface="Segoe UI Light" panose="020B0502040204020203" pitchFamily="34" charset="0"/>
              </a:rPr>
              <a:t>Logo</a:t>
            </a:r>
            <a:r>
              <a:rPr kumimoji="1" lang="zh-CN" altLang="en-US" sz="1335" kern="0" dirty="0">
                <a:solidFill>
                  <a:srgbClr val="000000"/>
                </a:solidFill>
                <a:latin typeface="Century Gothic"/>
                <a:ea typeface="微软雅黑" panose="020B0503020204020204" pitchFamily="34" charset="-122"/>
              </a:rPr>
              <a:t>获取更多优质模板（放映模式）</a:t>
            </a:r>
            <a:endParaRPr kumimoji="1" lang="zh-CN" altLang="en-US" sz="1335" kern="0" dirty="0">
              <a:solidFill>
                <a:srgbClr val="000000"/>
              </a:solidFill>
              <a:latin typeface="Century Gothic"/>
              <a:ea typeface="微软雅黑" panose="020B0503020204020204" pitchFamily="34" charset="-122"/>
            </a:endParaRPr>
          </a:p>
        </p:txBody>
      </p:sp>
      <p:pic>
        <p:nvPicPr>
          <p:cNvPr id="3" name="图片 4">
            <a:hlinkClick r:id="rId2"/>
          </p:cNvPr>
          <p:cNvPicPr>
            <a:picLocks noChangeAspect="1"/>
          </p:cNvPicPr>
          <p:nvPr userDrawn="1"/>
        </p:nvPicPr>
        <p:blipFill>
          <a:blip r:embed="rId3"/>
          <a:srcRect/>
          <a:stretch>
            <a:fillRect/>
          </a:stretch>
        </p:blipFill>
        <p:spPr bwMode="auto">
          <a:xfrm>
            <a:off x="4572000" y="3227388"/>
            <a:ext cx="3048000" cy="403225"/>
          </a:xfrm>
          <a:prstGeom prst="rect">
            <a:avLst/>
          </a:prstGeom>
          <a:noFill/>
          <a:ln w="9525">
            <a:noFill/>
            <a:miter lim="800000"/>
            <a:headEnd/>
            <a:tailEnd/>
          </a:ln>
        </p:spPr>
      </p:pic>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页">
    <p:spTree>
      <p:nvGrpSpPr>
        <p:cNvPr id="1" name=""/>
        <p:cNvGrpSpPr/>
        <p:nvPr/>
      </p:nvGrpSpPr>
      <p:grpSpPr>
        <a:xfrm>
          <a:off x="0" y="0"/>
          <a:ext cx="0" cy="0"/>
          <a:chOff x="0" y="0"/>
          <a:chExt cx="0" cy="0"/>
        </a:xfrm>
      </p:grpSpPr>
      <p:sp>
        <p:nvSpPr>
          <p:cNvPr id="9" name="矩形 8"/>
          <p:cNvSpPr/>
          <p:nvPr userDrawn="1"/>
        </p:nvSpPr>
        <p:spPr>
          <a:xfrm>
            <a:off x="796925" y="2060575"/>
            <a:ext cx="698500" cy="568325"/>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1600" dirty="0">
              <a:solidFill>
                <a:srgbClr val="1A7BAE"/>
              </a:solidFill>
              <a:latin typeface="+mj-lt"/>
            </a:endParaRPr>
          </a:p>
        </p:txBody>
      </p:sp>
      <p:grpSp>
        <p:nvGrpSpPr>
          <p:cNvPr id="10" name="组合 23"/>
          <p:cNvGrpSpPr/>
          <p:nvPr userDrawn="1"/>
        </p:nvGrpSpPr>
        <p:grpSpPr bwMode="auto">
          <a:xfrm>
            <a:off x="6516688" y="0"/>
            <a:ext cx="5675312" cy="6858000"/>
            <a:chOff x="566555" y="877035"/>
            <a:chExt cx="2340260" cy="164545"/>
          </a:xfrm>
        </p:grpSpPr>
        <p:sp>
          <p:nvSpPr>
            <p:cNvPr id="11" name="矩形 24"/>
            <p:cNvSpPr/>
            <p:nvPr/>
          </p:nvSpPr>
          <p:spPr>
            <a:xfrm>
              <a:off x="566555" y="877035"/>
              <a:ext cx="585229" cy="1645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12" name="矩形 25"/>
            <p:cNvSpPr/>
            <p:nvPr/>
          </p:nvSpPr>
          <p:spPr>
            <a:xfrm>
              <a:off x="1151784" y="877035"/>
              <a:ext cx="585229" cy="1645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13" name="矩形 26"/>
            <p:cNvSpPr/>
            <p:nvPr/>
          </p:nvSpPr>
          <p:spPr>
            <a:xfrm>
              <a:off x="1737012" y="877035"/>
              <a:ext cx="584574" cy="164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14" name="矩形 27"/>
            <p:cNvSpPr/>
            <p:nvPr/>
          </p:nvSpPr>
          <p:spPr>
            <a:xfrm>
              <a:off x="2321586" y="877035"/>
              <a:ext cx="585229" cy="164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dirty="0"/>
            </a:p>
          </p:txBody>
        </p:sp>
      </p:grpSp>
      <p:sp>
        <p:nvSpPr>
          <p:cNvPr id="17" name="矩形 28"/>
          <p:cNvSpPr/>
          <p:nvPr userDrawn="1"/>
        </p:nvSpPr>
        <p:spPr>
          <a:xfrm>
            <a:off x="6516688" y="2663825"/>
            <a:ext cx="5675312" cy="1235075"/>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3200" dirty="0">
              <a:solidFill>
                <a:schemeClr val="bg1"/>
              </a:solidFill>
              <a:latin typeface="+mj-lt"/>
            </a:endParaRPr>
          </a:p>
        </p:txBody>
      </p:sp>
      <p:sp>
        <p:nvSpPr>
          <p:cNvPr id="18" name="矩形 8"/>
          <p:cNvSpPr/>
          <p:nvPr userDrawn="1"/>
        </p:nvSpPr>
        <p:spPr>
          <a:xfrm>
            <a:off x="796925" y="3162300"/>
            <a:ext cx="698500" cy="566738"/>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1600" dirty="0">
              <a:solidFill>
                <a:schemeClr val="accent3"/>
              </a:solidFill>
              <a:latin typeface="+mj-lt"/>
            </a:endParaRPr>
          </a:p>
        </p:txBody>
      </p:sp>
      <p:sp>
        <p:nvSpPr>
          <p:cNvPr id="21" name="矩形 8"/>
          <p:cNvSpPr/>
          <p:nvPr userDrawn="1"/>
        </p:nvSpPr>
        <p:spPr>
          <a:xfrm>
            <a:off x="796925" y="4362450"/>
            <a:ext cx="698500" cy="568325"/>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1600" dirty="0">
              <a:solidFill>
                <a:schemeClr val="accent2"/>
              </a:solidFill>
              <a:latin typeface="+mj-lt"/>
            </a:endParaRPr>
          </a:p>
        </p:txBody>
      </p:sp>
      <p:sp>
        <p:nvSpPr>
          <p:cNvPr id="31" name="文本占位符 10"/>
          <p:cNvSpPr>
            <a:spLocks noGrp="1"/>
          </p:cNvSpPr>
          <p:nvPr>
            <p:ph type="body" sz="quarter" idx="11"/>
          </p:nvPr>
        </p:nvSpPr>
        <p:spPr>
          <a:xfrm>
            <a:off x="7225542" y="2906549"/>
            <a:ext cx="4256964" cy="748988"/>
          </a:xfrm>
          <a:prstGeom prst="rect">
            <a:avLst/>
          </a:prstGeom>
        </p:spPr>
        <p:txBody>
          <a:bodyPr wrap="square">
            <a:spAutoFit/>
          </a:bodyPr>
          <a:lstStyle>
            <a:lvl1pPr marL="0" indent="0" algn="ctr">
              <a:buNone/>
              <a:defRPr>
                <a:solidFill>
                  <a:schemeClr val="bg1"/>
                </a:solidFill>
                <a:latin typeface="+mj-lt"/>
              </a:defRPr>
            </a:lvl1pPr>
          </a:lstStyle>
          <a:p>
            <a:pPr lvl="0"/>
            <a:r>
              <a:rPr lang="zh-CN" altLang="en-US" dirty="0"/>
              <a:t>单击此处编辑母版文本样式</a:t>
            </a:r>
            <a:endParaRPr lang="zh-CN" altLang="en-US" dirty="0"/>
          </a:p>
        </p:txBody>
      </p:sp>
      <p:sp>
        <p:nvSpPr>
          <p:cNvPr id="34" name="文本占位符 10"/>
          <p:cNvSpPr>
            <a:spLocks noGrp="1"/>
          </p:cNvSpPr>
          <p:nvPr>
            <p:ph type="body" sz="quarter" idx="13"/>
          </p:nvPr>
        </p:nvSpPr>
        <p:spPr>
          <a:xfrm>
            <a:off x="1628247" y="2144602"/>
            <a:ext cx="3367087" cy="400110"/>
          </a:xfrm>
          <a:prstGeom prst="rect">
            <a:avLst/>
          </a:prstGeom>
        </p:spPr>
        <p:txBody>
          <a:bodyPr wrap="square">
            <a:spAutoFit/>
          </a:bodyPr>
          <a:lstStyle>
            <a:lvl1pPr marL="0" indent="0" algn="l">
              <a:buNone/>
              <a:defRPr sz="2000" baseline="0">
                <a:solidFill>
                  <a:schemeClr val="accent4"/>
                </a:solidFill>
              </a:defRPr>
            </a:lvl1pPr>
          </a:lstStyle>
          <a:p>
            <a:pPr lvl="0"/>
            <a:r>
              <a:rPr lang="zh-CN" altLang="en-US" dirty="0"/>
              <a:t>单击此处编辑母版文本样式</a:t>
            </a:r>
            <a:endParaRPr lang="zh-CN" altLang="en-US" dirty="0"/>
          </a:p>
        </p:txBody>
      </p:sp>
      <p:sp>
        <p:nvSpPr>
          <p:cNvPr id="35" name="文本占位符 10"/>
          <p:cNvSpPr>
            <a:spLocks noGrp="1"/>
          </p:cNvSpPr>
          <p:nvPr>
            <p:ph type="body" sz="quarter" idx="14"/>
          </p:nvPr>
        </p:nvSpPr>
        <p:spPr>
          <a:xfrm>
            <a:off x="800384" y="2043693"/>
            <a:ext cx="640820" cy="584775"/>
          </a:xfrm>
          <a:prstGeom prst="rect">
            <a:avLst/>
          </a:prstGeom>
        </p:spPr>
        <p:txBody>
          <a:bodyPr wrap="square">
            <a:spAutoFit/>
          </a:bodyPr>
          <a:lstStyle>
            <a:lvl1pPr marL="0" indent="0" algn="ctr">
              <a:buNone/>
              <a:defRPr sz="3200">
                <a:solidFill>
                  <a:schemeClr val="accent4"/>
                </a:solidFill>
                <a:latin typeface="+mj-lt"/>
              </a:defRPr>
            </a:lvl1pPr>
          </a:lstStyle>
          <a:p>
            <a:pPr lvl="0"/>
            <a:r>
              <a:rPr lang="zh-CN" altLang="en-US" dirty="0"/>
              <a:t>单击此处编辑母版文本样式</a:t>
            </a:r>
            <a:endParaRPr lang="zh-CN" altLang="en-US" dirty="0"/>
          </a:p>
        </p:txBody>
      </p:sp>
      <p:sp>
        <p:nvSpPr>
          <p:cNvPr id="15" name="文本占位符 10"/>
          <p:cNvSpPr>
            <a:spLocks noGrp="1"/>
          </p:cNvSpPr>
          <p:nvPr>
            <p:ph type="body" sz="quarter" idx="15"/>
          </p:nvPr>
        </p:nvSpPr>
        <p:spPr>
          <a:xfrm>
            <a:off x="1628247" y="3245269"/>
            <a:ext cx="3367087" cy="400110"/>
          </a:xfrm>
          <a:prstGeom prst="rect">
            <a:avLst/>
          </a:prstGeom>
        </p:spPr>
        <p:txBody>
          <a:bodyPr wrap="square">
            <a:spAutoFit/>
          </a:bodyPr>
          <a:lstStyle>
            <a:lvl1pPr marL="0" indent="0" algn="l">
              <a:buNone/>
              <a:defRPr sz="2000" baseline="0">
                <a:solidFill>
                  <a:schemeClr val="accent3"/>
                </a:solidFill>
              </a:defRPr>
            </a:lvl1pPr>
          </a:lstStyle>
          <a:p>
            <a:pPr lvl="0"/>
            <a:r>
              <a:rPr lang="zh-CN" altLang="en-US" dirty="0"/>
              <a:t>单击此处编辑母版文本样式</a:t>
            </a:r>
            <a:endParaRPr lang="zh-CN" altLang="en-US" dirty="0"/>
          </a:p>
        </p:txBody>
      </p:sp>
      <p:sp>
        <p:nvSpPr>
          <p:cNvPr id="16" name="文本占位符 10"/>
          <p:cNvSpPr>
            <a:spLocks noGrp="1"/>
          </p:cNvSpPr>
          <p:nvPr>
            <p:ph type="body" sz="quarter" idx="16"/>
          </p:nvPr>
        </p:nvSpPr>
        <p:spPr>
          <a:xfrm>
            <a:off x="800384" y="3144360"/>
            <a:ext cx="640820" cy="584775"/>
          </a:xfrm>
          <a:prstGeom prst="rect">
            <a:avLst/>
          </a:prstGeom>
        </p:spPr>
        <p:txBody>
          <a:bodyPr wrap="square">
            <a:spAutoFit/>
          </a:bodyPr>
          <a:lstStyle>
            <a:lvl1pPr marL="0" indent="0" algn="ctr">
              <a:buNone/>
              <a:defRPr sz="3200">
                <a:solidFill>
                  <a:schemeClr val="accent3"/>
                </a:solidFill>
                <a:latin typeface="+mj-lt"/>
              </a:defRPr>
            </a:lvl1pPr>
          </a:lstStyle>
          <a:p>
            <a:pPr lvl="0"/>
            <a:r>
              <a:rPr lang="zh-CN" altLang="en-US" dirty="0"/>
              <a:t>单击此处编辑母版文本样式</a:t>
            </a:r>
            <a:endParaRPr lang="zh-CN" altLang="en-US" dirty="0"/>
          </a:p>
        </p:txBody>
      </p:sp>
      <p:sp>
        <p:nvSpPr>
          <p:cNvPr id="19" name="文本占位符 10"/>
          <p:cNvSpPr>
            <a:spLocks noGrp="1"/>
          </p:cNvSpPr>
          <p:nvPr>
            <p:ph type="body" sz="quarter" idx="17"/>
          </p:nvPr>
        </p:nvSpPr>
        <p:spPr>
          <a:xfrm>
            <a:off x="1628247" y="4446383"/>
            <a:ext cx="3367087" cy="400110"/>
          </a:xfrm>
          <a:prstGeom prst="rect">
            <a:avLst/>
          </a:prstGeom>
        </p:spPr>
        <p:txBody>
          <a:bodyPr wrap="square">
            <a:spAutoFit/>
          </a:bodyPr>
          <a:lstStyle>
            <a:lvl1pPr marL="0" indent="0" algn="l">
              <a:buNone/>
              <a:defRPr sz="2000" baseline="0">
                <a:solidFill>
                  <a:schemeClr val="accent2"/>
                </a:solidFill>
              </a:defRPr>
            </a:lvl1pPr>
          </a:lstStyle>
          <a:p>
            <a:pPr lvl="0"/>
            <a:r>
              <a:rPr lang="zh-CN" altLang="en-US" dirty="0"/>
              <a:t>单击此处编辑母版文本样式</a:t>
            </a:r>
            <a:endParaRPr lang="zh-CN" altLang="en-US" dirty="0"/>
          </a:p>
        </p:txBody>
      </p:sp>
      <p:sp>
        <p:nvSpPr>
          <p:cNvPr id="20" name="文本占位符 10"/>
          <p:cNvSpPr>
            <a:spLocks noGrp="1"/>
          </p:cNvSpPr>
          <p:nvPr>
            <p:ph type="body" sz="quarter" idx="18"/>
          </p:nvPr>
        </p:nvSpPr>
        <p:spPr>
          <a:xfrm>
            <a:off x="800384" y="4345474"/>
            <a:ext cx="640820" cy="584775"/>
          </a:xfrm>
          <a:prstGeom prst="rect">
            <a:avLst/>
          </a:prstGeom>
        </p:spPr>
        <p:txBody>
          <a:bodyPr wrap="square">
            <a:spAutoFit/>
          </a:bodyPr>
          <a:lstStyle>
            <a:lvl1pPr marL="0" indent="0" algn="ctr">
              <a:buNone/>
              <a:defRPr sz="3200">
                <a:solidFill>
                  <a:schemeClr val="accent2"/>
                </a:solidFill>
                <a:latin typeface="+mj-lt"/>
              </a:defRPr>
            </a:lvl1pPr>
          </a:lstStyle>
          <a:p>
            <a:pPr lvl="0"/>
            <a:r>
              <a:rPr lang="zh-CN" altLang="en-US" dirty="0"/>
              <a:t>单击此处编辑母版文本样式</a:t>
            </a:r>
            <a:endParaRPr lang="zh-CN" altLang="en-US" dirty="0"/>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6"/>
          <p:cNvGrpSpPr/>
          <p:nvPr userDrawn="1"/>
        </p:nvGrpSpPr>
        <p:grpSpPr>
          <a:xfrm>
            <a:off x="375366" y="0"/>
            <a:ext cx="140967" cy="962147"/>
            <a:chOff x="281524" y="0"/>
            <a:chExt cx="105725" cy="721610"/>
          </a:xfrm>
          <a:solidFill>
            <a:schemeClr val="accent1"/>
          </a:solidFill>
        </p:grpSpPr>
        <p:sp>
          <p:nvSpPr>
            <p:cNvPr id="5" name="矩形 7"/>
            <p:cNvSpPr/>
            <p:nvPr/>
          </p:nvSpPr>
          <p:spPr>
            <a:xfrm>
              <a:off x="281524" y="0"/>
              <a:ext cx="45719" cy="7216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a:p>
          </p:txBody>
        </p:sp>
        <p:sp>
          <p:nvSpPr>
            <p:cNvPr id="6" name="矩形 8"/>
            <p:cNvSpPr/>
            <p:nvPr/>
          </p:nvSpPr>
          <p:spPr>
            <a:xfrm>
              <a:off x="341530" y="0"/>
              <a:ext cx="45719" cy="7216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a:p>
          </p:txBody>
        </p:sp>
      </p:grpSp>
      <p:grpSp>
        <p:nvGrpSpPr>
          <p:cNvPr id="7" name="组合 9"/>
          <p:cNvGrpSpPr/>
          <p:nvPr userDrawn="1"/>
        </p:nvGrpSpPr>
        <p:grpSpPr>
          <a:xfrm rot="10800000">
            <a:off x="11735675" y="6617464"/>
            <a:ext cx="140967" cy="240536"/>
            <a:chOff x="281524" y="0"/>
            <a:chExt cx="105725" cy="721610"/>
          </a:xfrm>
          <a:solidFill>
            <a:schemeClr val="accent5"/>
          </a:solidFill>
        </p:grpSpPr>
        <p:sp>
          <p:nvSpPr>
            <p:cNvPr id="8" name="矩形 10"/>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a:p>
          </p:txBody>
        </p:sp>
        <p:sp>
          <p:nvSpPr>
            <p:cNvPr id="9" name="矩形 11"/>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00"/>
            </a:p>
          </p:txBody>
        </p:sp>
      </p:grpSp>
      <p:cxnSp>
        <p:nvCxnSpPr>
          <p:cNvPr id="10" name="直接连接符 12"/>
          <p:cNvCxnSpPr/>
          <p:nvPr userDrawn="1"/>
        </p:nvCxnSpPr>
        <p:spPr>
          <a:xfrm>
            <a:off x="695325" y="908050"/>
            <a:ext cx="4679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文本占位符 10"/>
          <p:cNvSpPr>
            <a:spLocks noGrp="1"/>
          </p:cNvSpPr>
          <p:nvPr>
            <p:ph type="body" sz="quarter" idx="14"/>
          </p:nvPr>
        </p:nvSpPr>
        <p:spPr>
          <a:xfrm>
            <a:off x="695401" y="551397"/>
            <a:ext cx="6453645" cy="261610"/>
          </a:xfrm>
          <a:prstGeom prst="rect">
            <a:avLst/>
          </a:prstGeom>
        </p:spPr>
        <p:txBody>
          <a:bodyPr>
            <a:spAutoFit/>
          </a:bodyPr>
          <a:lstStyle>
            <a:lvl1pPr marL="0" indent="0" algn="l">
              <a:buNone/>
              <a:defRPr sz="1100" baseline="0">
                <a:solidFill>
                  <a:schemeClr val="bg1">
                    <a:lumMod val="50000"/>
                  </a:schemeClr>
                </a:solidFill>
                <a:latin typeface="+mj-ea"/>
                <a:ea typeface="+mj-ea"/>
              </a:defRPr>
            </a:lvl1pPr>
          </a:lstStyle>
          <a:p>
            <a:pPr lvl="0"/>
            <a:r>
              <a:rPr lang="zh-CN" altLang="en-US" dirty="0"/>
              <a:t>单击此处编辑母版文本样式</a:t>
            </a:r>
            <a:endParaRPr lang="zh-CN" altLang="en-US" dirty="0"/>
          </a:p>
        </p:txBody>
      </p:sp>
      <p:sp>
        <p:nvSpPr>
          <p:cNvPr id="15" name="文本占位符 10"/>
          <p:cNvSpPr>
            <a:spLocks noGrp="1"/>
          </p:cNvSpPr>
          <p:nvPr>
            <p:ph type="body" sz="quarter" idx="15"/>
          </p:nvPr>
        </p:nvSpPr>
        <p:spPr>
          <a:xfrm>
            <a:off x="695402" y="57750"/>
            <a:ext cx="7928834" cy="584775"/>
          </a:xfrm>
          <a:prstGeom prst="rect">
            <a:avLst/>
          </a:prstGeom>
        </p:spPr>
        <p:txBody>
          <a:bodyPr>
            <a:spAutoFit/>
          </a:bodyPr>
          <a:lstStyle>
            <a:lvl1pPr marL="0" indent="0" algn="l">
              <a:buNone/>
              <a:defRPr sz="3200" baseline="0">
                <a:latin typeface="+mj-lt"/>
              </a:defRPr>
            </a:lvl1pPr>
          </a:lstStyle>
          <a:p>
            <a:pPr lvl="0"/>
            <a:r>
              <a:rPr lang="zh-CN" altLang="en-US" dirty="0"/>
              <a:t>单击此处编辑母版文本样式</a:t>
            </a:r>
            <a:endParaRPr lang="zh-CN" altLang="en-US" dirty="0"/>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1" y="1600202"/>
            <a:ext cx="109728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599" y="6356350"/>
            <a:ext cx="2844800" cy="365125"/>
          </a:xfrm>
          <a:prstGeom prst="rect">
            <a:avLst/>
          </a:prstGeom>
        </p:spPr>
        <p:txBody>
          <a:bodyPr/>
          <a:lstStyle/>
          <a:p>
            <a:fld id="{70501FE3-FC81-40AE-89A5-A5D63CFC83E4}" type="datetimeFigureOut">
              <a:rPr lang="zh-CN" altLang="en-US" smtClean="0"/>
            </a:fld>
            <a:endParaRPr lang="zh-CN" altLang="en-US"/>
          </a:p>
        </p:txBody>
      </p:sp>
      <p:sp>
        <p:nvSpPr>
          <p:cNvPr id="5" name="页脚占位符 4"/>
          <p:cNvSpPr>
            <a:spLocks noGrp="1"/>
          </p:cNvSpPr>
          <p:nvPr>
            <p:ph type="ftr" sz="quarter" idx="11"/>
          </p:nvPr>
        </p:nvSpPr>
        <p:spPr>
          <a:xfrm>
            <a:off x="4165602" y="6356350"/>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1" y="6356350"/>
            <a:ext cx="2844800" cy="365125"/>
          </a:xfrm>
          <a:prstGeom prst="rect">
            <a:avLst/>
          </a:prstGeom>
        </p:spPr>
        <p:txBody>
          <a:bodyPr/>
          <a:lstStyle/>
          <a:p>
            <a:fld id="{39FB20E6-15C1-402E-B786-5B66EDB10E61}" type="slidenum">
              <a:rPr lang="zh-CN" altLang="en-US" smtClean="0"/>
            </a:fld>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页">
    <p:spTree>
      <p:nvGrpSpPr>
        <p:cNvPr id="1" name=""/>
        <p:cNvGrpSpPr/>
        <p:nvPr/>
      </p:nvGrpSpPr>
      <p:grpSpPr>
        <a:xfrm>
          <a:off x="0" y="0"/>
          <a:ext cx="0" cy="0"/>
          <a:chOff x="0" y="0"/>
          <a:chExt cx="0" cy="0"/>
        </a:xfrm>
      </p:grpSpPr>
      <p:sp>
        <p:nvSpPr>
          <p:cNvPr id="31" name="文本占位符 10"/>
          <p:cNvSpPr>
            <a:spLocks noGrp="1"/>
          </p:cNvSpPr>
          <p:nvPr>
            <p:ph type="body" sz="quarter" idx="11"/>
          </p:nvPr>
        </p:nvSpPr>
        <p:spPr>
          <a:xfrm>
            <a:off x="7225542" y="2906549"/>
            <a:ext cx="4256964" cy="748988"/>
          </a:xfrm>
          <a:prstGeom prst="rect">
            <a:avLst/>
          </a:prstGeom>
        </p:spPr>
        <p:txBody>
          <a:bodyPr wrap="square">
            <a:spAutoFit/>
          </a:bodyPr>
          <a:lstStyle>
            <a:lvl1pPr marL="0" indent="0" algn="ctr">
              <a:buNone/>
              <a:defRPr>
                <a:solidFill>
                  <a:schemeClr val="bg1"/>
                </a:solidFill>
                <a:latin typeface="+mj-lt"/>
              </a:defRPr>
            </a:lvl1pPr>
          </a:lstStyle>
          <a:p>
            <a:pPr lvl="0"/>
            <a:r>
              <a:rPr lang="zh-CN" altLang="en-US" dirty="0"/>
              <a:t>单击此处编辑母版文本样式</a:t>
            </a:r>
            <a:endParaRPr lang="zh-CN" altLang="en-US" dirty="0"/>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页">
    <p:spTree>
      <p:nvGrpSpPr>
        <p:cNvPr id="1" name=""/>
        <p:cNvGrpSpPr/>
        <p:nvPr/>
      </p:nvGrpSpPr>
      <p:grpSpPr>
        <a:xfrm>
          <a:off x="0" y="0"/>
          <a:ext cx="0" cy="0"/>
          <a:chOff x="0" y="0"/>
          <a:chExt cx="0" cy="0"/>
        </a:xfrm>
      </p:grpSpPr>
      <p:sp>
        <p:nvSpPr>
          <p:cNvPr id="13" name="矩形 8"/>
          <p:cNvSpPr/>
          <p:nvPr userDrawn="1"/>
        </p:nvSpPr>
        <p:spPr>
          <a:xfrm>
            <a:off x="796925" y="844550"/>
            <a:ext cx="698500" cy="568325"/>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1600" dirty="0">
              <a:solidFill>
                <a:srgbClr val="1A7BAE"/>
              </a:solidFill>
              <a:latin typeface="+mj-lt"/>
            </a:endParaRPr>
          </a:p>
        </p:txBody>
      </p:sp>
      <p:grpSp>
        <p:nvGrpSpPr>
          <p:cNvPr id="14" name="组合 23"/>
          <p:cNvGrpSpPr/>
          <p:nvPr userDrawn="1"/>
        </p:nvGrpSpPr>
        <p:grpSpPr bwMode="auto">
          <a:xfrm>
            <a:off x="6516688" y="0"/>
            <a:ext cx="5675312" cy="6858000"/>
            <a:chOff x="566555" y="877035"/>
            <a:chExt cx="2340260" cy="164545"/>
          </a:xfrm>
        </p:grpSpPr>
        <p:sp>
          <p:nvSpPr>
            <p:cNvPr id="17" name="矩形 24"/>
            <p:cNvSpPr/>
            <p:nvPr/>
          </p:nvSpPr>
          <p:spPr>
            <a:xfrm>
              <a:off x="566555" y="877035"/>
              <a:ext cx="585229" cy="1645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18" name="矩形 25"/>
            <p:cNvSpPr/>
            <p:nvPr/>
          </p:nvSpPr>
          <p:spPr>
            <a:xfrm>
              <a:off x="1151784" y="877035"/>
              <a:ext cx="585229" cy="1645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21" name="矩形 26"/>
            <p:cNvSpPr/>
            <p:nvPr/>
          </p:nvSpPr>
          <p:spPr>
            <a:xfrm>
              <a:off x="1737012" y="877035"/>
              <a:ext cx="584574" cy="164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24" name="矩形 27"/>
            <p:cNvSpPr/>
            <p:nvPr/>
          </p:nvSpPr>
          <p:spPr>
            <a:xfrm>
              <a:off x="2321586" y="877035"/>
              <a:ext cx="585229" cy="164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dirty="0"/>
            </a:p>
          </p:txBody>
        </p:sp>
      </p:grpSp>
      <p:sp>
        <p:nvSpPr>
          <p:cNvPr id="25" name="矩形 28"/>
          <p:cNvSpPr/>
          <p:nvPr userDrawn="1"/>
        </p:nvSpPr>
        <p:spPr>
          <a:xfrm>
            <a:off x="6516688" y="2663825"/>
            <a:ext cx="5675312" cy="1235075"/>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3200" dirty="0">
              <a:solidFill>
                <a:schemeClr val="bg1"/>
              </a:solidFill>
              <a:latin typeface="+mj-lt"/>
            </a:endParaRPr>
          </a:p>
        </p:txBody>
      </p:sp>
      <p:sp>
        <p:nvSpPr>
          <p:cNvPr id="26" name="矩形 8"/>
          <p:cNvSpPr/>
          <p:nvPr userDrawn="1"/>
        </p:nvSpPr>
        <p:spPr>
          <a:xfrm>
            <a:off x="796925" y="1946275"/>
            <a:ext cx="698500" cy="566738"/>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1600" dirty="0">
              <a:solidFill>
                <a:schemeClr val="accent3"/>
              </a:solidFill>
              <a:latin typeface="+mj-lt"/>
            </a:endParaRPr>
          </a:p>
        </p:txBody>
      </p:sp>
      <p:sp>
        <p:nvSpPr>
          <p:cNvPr id="27" name="矩形 8"/>
          <p:cNvSpPr/>
          <p:nvPr userDrawn="1"/>
        </p:nvSpPr>
        <p:spPr>
          <a:xfrm>
            <a:off x="796925" y="3146425"/>
            <a:ext cx="698500" cy="568325"/>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1600" dirty="0">
              <a:solidFill>
                <a:schemeClr val="accent2"/>
              </a:solidFill>
              <a:latin typeface="+mj-lt"/>
            </a:endParaRPr>
          </a:p>
        </p:txBody>
      </p:sp>
      <p:sp>
        <p:nvSpPr>
          <p:cNvPr id="28" name="矩形 8"/>
          <p:cNvSpPr/>
          <p:nvPr userDrawn="1"/>
        </p:nvSpPr>
        <p:spPr>
          <a:xfrm>
            <a:off x="796925" y="4348163"/>
            <a:ext cx="698500" cy="566737"/>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1600" dirty="0">
              <a:solidFill>
                <a:schemeClr val="accent1"/>
              </a:solidFill>
              <a:latin typeface="+mj-lt"/>
            </a:endParaRPr>
          </a:p>
        </p:txBody>
      </p:sp>
      <p:sp>
        <p:nvSpPr>
          <p:cNvPr id="29" name="矩形 8"/>
          <p:cNvSpPr/>
          <p:nvPr userDrawn="1"/>
        </p:nvSpPr>
        <p:spPr>
          <a:xfrm>
            <a:off x="796925" y="5632450"/>
            <a:ext cx="698500" cy="568325"/>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1600" dirty="0">
              <a:solidFill>
                <a:srgbClr val="1A7BAE"/>
              </a:solidFill>
              <a:latin typeface="+mj-lt"/>
            </a:endParaRPr>
          </a:p>
        </p:txBody>
      </p:sp>
      <p:sp>
        <p:nvSpPr>
          <p:cNvPr id="31" name="文本占位符 10"/>
          <p:cNvSpPr>
            <a:spLocks noGrp="1"/>
          </p:cNvSpPr>
          <p:nvPr>
            <p:ph type="body" sz="quarter" idx="11"/>
          </p:nvPr>
        </p:nvSpPr>
        <p:spPr>
          <a:xfrm>
            <a:off x="7225542" y="2906549"/>
            <a:ext cx="4256964" cy="748988"/>
          </a:xfrm>
          <a:prstGeom prst="rect">
            <a:avLst/>
          </a:prstGeom>
        </p:spPr>
        <p:txBody>
          <a:bodyPr wrap="square">
            <a:spAutoFit/>
          </a:bodyPr>
          <a:lstStyle>
            <a:lvl1pPr marL="0" indent="0" algn="ctr">
              <a:buNone/>
              <a:defRPr>
                <a:solidFill>
                  <a:schemeClr val="bg1"/>
                </a:solidFill>
                <a:latin typeface="+mj-lt"/>
              </a:defRPr>
            </a:lvl1pPr>
          </a:lstStyle>
          <a:p>
            <a:pPr lvl="0"/>
            <a:r>
              <a:rPr lang="zh-CN" altLang="en-US" dirty="0"/>
              <a:t>单击此处编辑母版文本样式</a:t>
            </a:r>
            <a:endParaRPr lang="zh-CN" altLang="en-US" dirty="0"/>
          </a:p>
        </p:txBody>
      </p:sp>
      <p:sp>
        <p:nvSpPr>
          <p:cNvPr id="34" name="文本占位符 10"/>
          <p:cNvSpPr>
            <a:spLocks noGrp="1"/>
          </p:cNvSpPr>
          <p:nvPr>
            <p:ph type="body" sz="quarter" idx="13"/>
          </p:nvPr>
        </p:nvSpPr>
        <p:spPr>
          <a:xfrm>
            <a:off x="1628247" y="928587"/>
            <a:ext cx="3367087" cy="400110"/>
          </a:xfrm>
          <a:prstGeom prst="rect">
            <a:avLst/>
          </a:prstGeom>
        </p:spPr>
        <p:txBody>
          <a:bodyPr wrap="square">
            <a:spAutoFit/>
          </a:bodyPr>
          <a:lstStyle>
            <a:lvl1pPr marL="0" indent="0" algn="l">
              <a:buNone/>
              <a:defRPr sz="2000" baseline="0">
                <a:solidFill>
                  <a:schemeClr val="accent4"/>
                </a:solidFill>
              </a:defRPr>
            </a:lvl1pPr>
          </a:lstStyle>
          <a:p>
            <a:pPr lvl="0"/>
            <a:r>
              <a:rPr lang="zh-CN" altLang="en-US" dirty="0"/>
              <a:t>单击此处编辑母版文本样式</a:t>
            </a:r>
            <a:endParaRPr lang="zh-CN" altLang="en-US" dirty="0"/>
          </a:p>
        </p:txBody>
      </p:sp>
      <p:sp>
        <p:nvSpPr>
          <p:cNvPr id="35" name="文本占位符 10"/>
          <p:cNvSpPr>
            <a:spLocks noGrp="1"/>
          </p:cNvSpPr>
          <p:nvPr>
            <p:ph type="body" sz="quarter" idx="14"/>
          </p:nvPr>
        </p:nvSpPr>
        <p:spPr>
          <a:xfrm>
            <a:off x="800384" y="827678"/>
            <a:ext cx="640820" cy="584775"/>
          </a:xfrm>
          <a:prstGeom prst="rect">
            <a:avLst/>
          </a:prstGeom>
        </p:spPr>
        <p:txBody>
          <a:bodyPr wrap="square">
            <a:spAutoFit/>
          </a:bodyPr>
          <a:lstStyle>
            <a:lvl1pPr marL="0" indent="0" algn="ctr">
              <a:buNone/>
              <a:defRPr sz="3200">
                <a:solidFill>
                  <a:schemeClr val="accent4"/>
                </a:solidFill>
                <a:latin typeface="+mj-lt"/>
              </a:defRPr>
            </a:lvl1pPr>
          </a:lstStyle>
          <a:p>
            <a:pPr lvl="0"/>
            <a:r>
              <a:rPr lang="zh-CN" altLang="en-US" dirty="0"/>
              <a:t>单击此处编辑母版文本样式</a:t>
            </a:r>
            <a:endParaRPr lang="zh-CN" altLang="en-US" dirty="0"/>
          </a:p>
        </p:txBody>
      </p:sp>
      <p:sp>
        <p:nvSpPr>
          <p:cNvPr id="15" name="文本占位符 10"/>
          <p:cNvSpPr>
            <a:spLocks noGrp="1"/>
          </p:cNvSpPr>
          <p:nvPr>
            <p:ph type="body" sz="quarter" idx="15"/>
          </p:nvPr>
        </p:nvSpPr>
        <p:spPr>
          <a:xfrm>
            <a:off x="1628247" y="2029254"/>
            <a:ext cx="3367087" cy="400110"/>
          </a:xfrm>
          <a:prstGeom prst="rect">
            <a:avLst/>
          </a:prstGeom>
        </p:spPr>
        <p:txBody>
          <a:bodyPr wrap="square">
            <a:spAutoFit/>
          </a:bodyPr>
          <a:lstStyle>
            <a:lvl1pPr marL="0" indent="0" algn="l">
              <a:buNone/>
              <a:defRPr sz="2000" baseline="0">
                <a:solidFill>
                  <a:schemeClr val="accent3"/>
                </a:solidFill>
              </a:defRPr>
            </a:lvl1pPr>
          </a:lstStyle>
          <a:p>
            <a:pPr lvl="0"/>
            <a:r>
              <a:rPr lang="zh-CN" altLang="en-US" dirty="0"/>
              <a:t>单击此处编辑母版文本样式</a:t>
            </a:r>
            <a:endParaRPr lang="zh-CN" altLang="en-US" dirty="0"/>
          </a:p>
        </p:txBody>
      </p:sp>
      <p:sp>
        <p:nvSpPr>
          <p:cNvPr id="16" name="文本占位符 10"/>
          <p:cNvSpPr>
            <a:spLocks noGrp="1"/>
          </p:cNvSpPr>
          <p:nvPr>
            <p:ph type="body" sz="quarter" idx="16"/>
          </p:nvPr>
        </p:nvSpPr>
        <p:spPr>
          <a:xfrm>
            <a:off x="800384" y="1928345"/>
            <a:ext cx="640820" cy="584775"/>
          </a:xfrm>
          <a:prstGeom prst="rect">
            <a:avLst/>
          </a:prstGeom>
        </p:spPr>
        <p:txBody>
          <a:bodyPr wrap="square">
            <a:spAutoFit/>
          </a:bodyPr>
          <a:lstStyle>
            <a:lvl1pPr marL="0" indent="0" algn="ctr">
              <a:buNone/>
              <a:defRPr sz="3200">
                <a:solidFill>
                  <a:schemeClr val="accent3"/>
                </a:solidFill>
                <a:latin typeface="+mj-lt"/>
              </a:defRPr>
            </a:lvl1pPr>
          </a:lstStyle>
          <a:p>
            <a:pPr lvl="0"/>
            <a:r>
              <a:rPr lang="zh-CN" altLang="en-US" dirty="0"/>
              <a:t>单击此处编辑母版文本样式</a:t>
            </a:r>
            <a:endParaRPr lang="zh-CN" altLang="en-US" dirty="0"/>
          </a:p>
        </p:txBody>
      </p:sp>
      <p:sp>
        <p:nvSpPr>
          <p:cNvPr id="19" name="文本占位符 10"/>
          <p:cNvSpPr>
            <a:spLocks noGrp="1"/>
          </p:cNvSpPr>
          <p:nvPr>
            <p:ph type="body" sz="quarter" idx="17"/>
          </p:nvPr>
        </p:nvSpPr>
        <p:spPr>
          <a:xfrm>
            <a:off x="1628247" y="3230368"/>
            <a:ext cx="3367087" cy="400110"/>
          </a:xfrm>
          <a:prstGeom prst="rect">
            <a:avLst/>
          </a:prstGeom>
        </p:spPr>
        <p:txBody>
          <a:bodyPr wrap="square">
            <a:spAutoFit/>
          </a:bodyPr>
          <a:lstStyle>
            <a:lvl1pPr marL="0" indent="0" algn="l">
              <a:buNone/>
              <a:defRPr sz="2000" baseline="0">
                <a:solidFill>
                  <a:schemeClr val="accent2"/>
                </a:solidFill>
              </a:defRPr>
            </a:lvl1pPr>
          </a:lstStyle>
          <a:p>
            <a:pPr lvl="0"/>
            <a:r>
              <a:rPr lang="zh-CN" altLang="en-US" dirty="0"/>
              <a:t>单击此处编辑母版文本样式</a:t>
            </a:r>
            <a:endParaRPr lang="zh-CN" altLang="en-US" dirty="0"/>
          </a:p>
        </p:txBody>
      </p:sp>
      <p:sp>
        <p:nvSpPr>
          <p:cNvPr id="20" name="文本占位符 10"/>
          <p:cNvSpPr>
            <a:spLocks noGrp="1"/>
          </p:cNvSpPr>
          <p:nvPr>
            <p:ph type="body" sz="quarter" idx="18"/>
          </p:nvPr>
        </p:nvSpPr>
        <p:spPr>
          <a:xfrm>
            <a:off x="800384" y="3129459"/>
            <a:ext cx="640820" cy="584775"/>
          </a:xfrm>
          <a:prstGeom prst="rect">
            <a:avLst/>
          </a:prstGeom>
        </p:spPr>
        <p:txBody>
          <a:bodyPr wrap="square">
            <a:spAutoFit/>
          </a:bodyPr>
          <a:lstStyle>
            <a:lvl1pPr marL="0" indent="0" algn="ctr">
              <a:buNone/>
              <a:defRPr sz="3200">
                <a:solidFill>
                  <a:schemeClr val="accent2"/>
                </a:solidFill>
                <a:latin typeface="+mj-lt"/>
              </a:defRPr>
            </a:lvl1pPr>
          </a:lstStyle>
          <a:p>
            <a:pPr lvl="0"/>
            <a:r>
              <a:rPr lang="zh-CN" altLang="en-US" dirty="0"/>
              <a:t>单击此处编辑母版文本样式</a:t>
            </a:r>
            <a:endParaRPr lang="zh-CN" altLang="en-US" dirty="0"/>
          </a:p>
        </p:txBody>
      </p:sp>
      <p:sp>
        <p:nvSpPr>
          <p:cNvPr id="22" name="文本占位符 10"/>
          <p:cNvSpPr>
            <a:spLocks noGrp="1"/>
          </p:cNvSpPr>
          <p:nvPr>
            <p:ph type="body" sz="quarter" idx="19"/>
          </p:nvPr>
        </p:nvSpPr>
        <p:spPr>
          <a:xfrm>
            <a:off x="1628247" y="4431482"/>
            <a:ext cx="3367087" cy="400110"/>
          </a:xfrm>
          <a:prstGeom prst="rect">
            <a:avLst/>
          </a:prstGeom>
        </p:spPr>
        <p:txBody>
          <a:bodyPr wrap="square">
            <a:spAutoFit/>
          </a:bodyPr>
          <a:lstStyle>
            <a:lvl1pPr marL="0" indent="0" algn="l">
              <a:buNone/>
              <a:defRPr sz="2000" baseline="0">
                <a:solidFill>
                  <a:schemeClr val="accent1"/>
                </a:solidFill>
              </a:defRPr>
            </a:lvl1pPr>
          </a:lstStyle>
          <a:p>
            <a:pPr lvl="0"/>
            <a:r>
              <a:rPr lang="zh-CN" altLang="en-US" dirty="0"/>
              <a:t>单击此处编辑母版文本样式</a:t>
            </a:r>
            <a:endParaRPr lang="zh-CN" altLang="en-US" dirty="0"/>
          </a:p>
        </p:txBody>
      </p:sp>
      <p:sp>
        <p:nvSpPr>
          <p:cNvPr id="23" name="文本占位符 10"/>
          <p:cNvSpPr>
            <a:spLocks noGrp="1"/>
          </p:cNvSpPr>
          <p:nvPr>
            <p:ph type="body" sz="quarter" idx="20"/>
          </p:nvPr>
        </p:nvSpPr>
        <p:spPr>
          <a:xfrm>
            <a:off x="800384" y="4330573"/>
            <a:ext cx="640820" cy="584775"/>
          </a:xfrm>
          <a:prstGeom prst="rect">
            <a:avLst/>
          </a:prstGeom>
        </p:spPr>
        <p:txBody>
          <a:bodyPr wrap="square">
            <a:spAutoFit/>
          </a:bodyPr>
          <a:lstStyle>
            <a:lvl1pPr marL="0" indent="0" algn="ctr">
              <a:buNone/>
              <a:defRPr sz="3200">
                <a:solidFill>
                  <a:schemeClr val="accent1"/>
                </a:solidFill>
                <a:latin typeface="+mj-lt"/>
              </a:defRPr>
            </a:lvl1pPr>
          </a:lstStyle>
          <a:p>
            <a:pPr lvl="0"/>
            <a:r>
              <a:rPr lang="zh-CN" altLang="en-US" dirty="0"/>
              <a:t>单击此处编辑母版文本样式</a:t>
            </a:r>
            <a:endParaRPr lang="zh-CN" altLang="en-US" dirty="0"/>
          </a:p>
        </p:txBody>
      </p:sp>
      <p:sp>
        <p:nvSpPr>
          <p:cNvPr id="32" name="文本占位符 10"/>
          <p:cNvSpPr>
            <a:spLocks noGrp="1"/>
          </p:cNvSpPr>
          <p:nvPr>
            <p:ph type="body" sz="quarter" idx="21"/>
          </p:nvPr>
        </p:nvSpPr>
        <p:spPr>
          <a:xfrm>
            <a:off x="1628247" y="5716352"/>
            <a:ext cx="3367087" cy="400110"/>
          </a:xfrm>
          <a:prstGeom prst="rect">
            <a:avLst/>
          </a:prstGeom>
        </p:spPr>
        <p:txBody>
          <a:bodyPr wrap="square">
            <a:spAutoFit/>
          </a:bodyPr>
          <a:lstStyle>
            <a:lvl1pPr marL="0" indent="0" algn="l">
              <a:buNone/>
              <a:defRPr sz="2000" baseline="0">
                <a:solidFill>
                  <a:schemeClr val="accent4"/>
                </a:solidFill>
              </a:defRPr>
            </a:lvl1pPr>
          </a:lstStyle>
          <a:p>
            <a:pPr lvl="0"/>
            <a:r>
              <a:rPr lang="zh-CN" altLang="en-US" dirty="0"/>
              <a:t>单击此处编辑母版文本样式</a:t>
            </a:r>
            <a:endParaRPr lang="zh-CN" altLang="en-US" dirty="0"/>
          </a:p>
        </p:txBody>
      </p:sp>
      <p:sp>
        <p:nvSpPr>
          <p:cNvPr id="36" name="文本占位符 10"/>
          <p:cNvSpPr>
            <a:spLocks noGrp="1"/>
          </p:cNvSpPr>
          <p:nvPr>
            <p:ph type="body" sz="quarter" idx="22"/>
          </p:nvPr>
        </p:nvSpPr>
        <p:spPr>
          <a:xfrm>
            <a:off x="800384" y="5615443"/>
            <a:ext cx="640820" cy="584775"/>
          </a:xfrm>
          <a:prstGeom prst="rect">
            <a:avLst/>
          </a:prstGeom>
        </p:spPr>
        <p:txBody>
          <a:bodyPr wrap="square">
            <a:spAutoFit/>
          </a:bodyPr>
          <a:lstStyle>
            <a:lvl1pPr marL="0" indent="0" algn="ctr">
              <a:buNone/>
              <a:defRPr sz="3200">
                <a:solidFill>
                  <a:schemeClr val="accent4"/>
                </a:solidFill>
                <a:latin typeface="+mj-lt"/>
              </a:defRPr>
            </a:lvl1pPr>
          </a:lstStyle>
          <a:p>
            <a:pPr lvl="0"/>
            <a:r>
              <a:rPr lang="zh-CN" altLang="en-US" dirty="0"/>
              <a:t>单击此处编辑母版文本样式</a:t>
            </a:r>
            <a:endParaRPr lang="zh-CN" altLang="en-US" dirty="0"/>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页">
    <p:spTree>
      <p:nvGrpSpPr>
        <p:cNvPr id="1" name=""/>
        <p:cNvGrpSpPr/>
        <p:nvPr/>
      </p:nvGrpSpPr>
      <p:grpSpPr>
        <a:xfrm>
          <a:off x="0" y="0"/>
          <a:ext cx="0" cy="0"/>
          <a:chOff x="0" y="0"/>
          <a:chExt cx="0" cy="0"/>
        </a:xfrm>
      </p:grpSpPr>
      <p:sp>
        <p:nvSpPr>
          <p:cNvPr id="17" name="矩形 8"/>
          <p:cNvSpPr/>
          <p:nvPr userDrawn="1"/>
        </p:nvSpPr>
        <p:spPr>
          <a:xfrm>
            <a:off x="796925" y="893763"/>
            <a:ext cx="698500" cy="568325"/>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1600" dirty="0">
              <a:solidFill>
                <a:srgbClr val="1A7BAE"/>
              </a:solidFill>
              <a:latin typeface="+mj-lt"/>
            </a:endParaRPr>
          </a:p>
        </p:txBody>
      </p:sp>
      <p:grpSp>
        <p:nvGrpSpPr>
          <p:cNvPr id="18" name="组合 23"/>
          <p:cNvGrpSpPr/>
          <p:nvPr userDrawn="1"/>
        </p:nvGrpSpPr>
        <p:grpSpPr bwMode="auto">
          <a:xfrm>
            <a:off x="6516688" y="0"/>
            <a:ext cx="5675312" cy="6858000"/>
            <a:chOff x="566555" y="877035"/>
            <a:chExt cx="2340260" cy="164545"/>
          </a:xfrm>
        </p:grpSpPr>
        <p:sp>
          <p:nvSpPr>
            <p:cNvPr id="19" name="矩形 24"/>
            <p:cNvSpPr/>
            <p:nvPr/>
          </p:nvSpPr>
          <p:spPr>
            <a:xfrm>
              <a:off x="566555" y="877035"/>
              <a:ext cx="585229" cy="1645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20" name="矩形 25"/>
            <p:cNvSpPr/>
            <p:nvPr/>
          </p:nvSpPr>
          <p:spPr>
            <a:xfrm>
              <a:off x="1151784" y="877035"/>
              <a:ext cx="585229" cy="1645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21" name="矩形 26"/>
            <p:cNvSpPr/>
            <p:nvPr/>
          </p:nvSpPr>
          <p:spPr>
            <a:xfrm>
              <a:off x="1737012" y="877035"/>
              <a:ext cx="584574" cy="164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22" name="矩形 27"/>
            <p:cNvSpPr/>
            <p:nvPr/>
          </p:nvSpPr>
          <p:spPr>
            <a:xfrm>
              <a:off x="2321586" y="877035"/>
              <a:ext cx="585229" cy="164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dirty="0"/>
            </a:p>
          </p:txBody>
        </p:sp>
      </p:grpSp>
      <p:sp>
        <p:nvSpPr>
          <p:cNvPr id="23" name="矩形 28"/>
          <p:cNvSpPr/>
          <p:nvPr userDrawn="1"/>
        </p:nvSpPr>
        <p:spPr>
          <a:xfrm>
            <a:off x="6516688" y="2663825"/>
            <a:ext cx="5675312" cy="1235075"/>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3200" dirty="0">
              <a:solidFill>
                <a:schemeClr val="bg1"/>
              </a:solidFill>
              <a:latin typeface="+mj-lt"/>
            </a:endParaRPr>
          </a:p>
        </p:txBody>
      </p:sp>
      <p:sp>
        <p:nvSpPr>
          <p:cNvPr id="24" name="矩形 8"/>
          <p:cNvSpPr/>
          <p:nvPr userDrawn="1"/>
        </p:nvSpPr>
        <p:spPr>
          <a:xfrm>
            <a:off x="796925" y="1793875"/>
            <a:ext cx="698500" cy="568325"/>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1600" dirty="0">
              <a:solidFill>
                <a:schemeClr val="accent3"/>
              </a:solidFill>
              <a:latin typeface="+mj-lt"/>
            </a:endParaRPr>
          </a:p>
        </p:txBody>
      </p:sp>
      <p:sp>
        <p:nvSpPr>
          <p:cNvPr id="25" name="矩形 8"/>
          <p:cNvSpPr/>
          <p:nvPr userDrawn="1"/>
        </p:nvSpPr>
        <p:spPr>
          <a:xfrm>
            <a:off x="796925" y="2709863"/>
            <a:ext cx="698500" cy="568325"/>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1600" dirty="0">
              <a:solidFill>
                <a:schemeClr val="accent2"/>
              </a:solidFill>
              <a:latin typeface="+mj-lt"/>
            </a:endParaRPr>
          </a:p>
        </p:txBody>
      </p:sp>
      <p:sp>
        <p:nvSpPr>
          <p:cNvPr id="26" name="矩形 8"/>
          <p:cNvSpPr/>
          <p:nvPr userDrawn="1"/>
        </p:nvSpPr>
        <p:spPr>
          <a:xfrm>
            <a:off x="796925" y="3611563"/>
            <a:ext cx="698500" cy="566737"/>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1600" dirty="0">
              <a:solidFill>
                <a:schemeClr val="accent1"/>
              </a:solidFill>
              <a:latin typeface="+mj-lt"/>
            </a:endParaRPr>
          </a:p>
        </p:txBody>
      </p:sp>
      <p:sp>
        <p:nvSpPr>
          <p:cNvPr id="27" name="矩形 8"/>
          <p:cNvSpPr/>
          <p:nvPr userDrawn="1"/>
        </p:nvSpPr>
        <p:spPr>
          <a:xfrm>
            <a:off x="796925" y="4514850"/>
            <a:ext cx="698500" cy="568325"/>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1600" dirty="0">
              <a:solidFill>
                <a:srgbClr val="1A7BAE"/>
              </a:solidFill>
              <a:latin typeface="+mj-lt"/>
            </a:endParaRPr>
          </a:p>
        </p:txBody>
      </p:sp>
      <p:sp>
        <p:nvSpPr>
          <p:cNvPr id="28" name="矩形 8"/>
          <p:cNvSpPr/>
          <p:nvPr userDrawn="1"/>
        </p:nvSpPr>
        <p:spPr>
          <a:xfrm>
            <a:off x="796925" y="5416550"/>
            <a:ext cx="698500" cy="566738"/>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1600" dirty="0">
              <a:solidFill>
                <a:schemeClr val="accent3"/>
              </a:solidFill>
              <a:latin typeface="+mj-lt"/>
            </a:endParaRPr>
          </a:p>
        </p:txBody>
      </p:sp>
      <p:sp>
        <p:nvSpPr>
          <p:cNvPr id="31" name="文本占位符 10"/>
          <p:cNvSpPr>
            <a:spLocks noGrp="1"/>
          </p:cNvSpPr>
          <p:nvPr>
            <p:ph type="body" sz="quarter" idx="11"/>
          </p:nvPr>
        </p:nvSpPr>
        <p:spPr>
          <a:xfrm>
            <a:off x="7225542" y="2906549"/>
            <a:ext cx="4256964" cy="748988"/>
          </a:xfrm>
          <a:prstGeom prst="rect">
            <a:avLst/>
          </a:prstGeom>
        </p:spPr>
        <p:txBody>
          <a:bodyPr wrap="square">
            <a:spAutoFit/>
          </a:bodyPr>
          <a:lstStyle>
            <a:lvl1pPr marL="0" indent="0" algn="ctr">
              <a:buNone/>
              <a:defRPr>
                <a:solidFill>
                  <a:schemeClr val="bg1"/>
                </a:solidFill>
                <a:latin typeface="+mj-lt"/>
              </a:defRPr>
            </a:lvl1pPr>
          </a:lstStyle>
          <a:p>
            <a:pPr lvl="0"/>
            <a:r>
              <a:rPr lang="zh-CN" altLang="en-US" dirty="0"/>
              <a:t>单击此处编辑母版文本样式</a:t>
            </a:r>
            <a:endParaRPr lang="zh-CN" altLang="en-US" dirty="0"/>
          </a:p>
        </p:txBody>
      </p:sp>
      <p:sp>
        <p:nvSpPr>
          <p:cNvPr id="34" name="文本占位符 10"/>
          <p:cNvSpPr>
            <a:spLocks noGrp="1"/>
          </p:cNvSpPr>
          <p:nvPr>
            <p:ph type="body" sz="quarter" idx="13"/>
          </p:nvPr>
        </p:nvSpPr>
        <p:spPr>
          <a:xfrm>
            <a:off x="1628247" y="977730"/>
            <a:ext cx="3367087" cy="400110"/>
          </a:xfrm>
          <a:prstGeom prst="rect">
            <a:avLst/>
          </a:prstGeom>
        </p:spPr>
        <p:txBody>
          <a:bodyPr wrap="square">
            <a:spAutoFit/>
          </a:bodyPr>
          <a:lstStyle>
            <a:lvl1pPr marL="0" indent="0" algn="l">
              <a:buNone/>
              <a:defRPr sz="2000" baseline="0">
                <a:solidFill>
                  <a:schemeClr val="accent4"/>
                </a:solidFill>
              </a:defRPr>
            </a:lvl1pPr>
          </a:lstStyle>
          <a:p>
            <a:pPr lvl="0"/>
            <a:r>
              <a:rPr lang="zh-CN" altLang="en-US" dirty="0"/>
              <a:t>单击此处编辑母版文本样式</a:t>
            </a:r>
            <a:endParaRPr lang="zh-CN" altLang="en-US" dirty="0"/>
          </a:p>
        </p:txBody>
      </p:sp>
      <p:sp>
        <p:nvSpPr>
          <p:cNvPr id="35" name="文本占位符 10"/>
          <p:cNvSpPr>
            <a:spLocks noGrp="1"/>
          </p:cNvSpPr>
          <p:nvPr>
            <p:ph type="body" sz="quarter" idx="14"/>
          </p:nvPr>
        </p:nvSpPr>
        <p:spPr>
          <a:xfrm>
            <a:off x="800384" y="876821"/>
            <a:ext cx="640820" cy="584775"/>
          </a:xfrm>
          <a:prstGeom prst="rect">
            <a:avLst/>
          </a:prstGeom>
        </p:spPr>
        <p:txBody>
          <a:bodyPr wrap="square">
            <a:spAutoFit/>
          </a:bodyPr>
          <a:lstStyle>
            <a:lvl1pPr marL="0" indent="0" algn="ctr">
              <a:buNone/>
              <a:defRPr sz="3200">
                <a:solidFill>
                  <a:schemeClr val="accent4"/>
                </a:solidFill>
                <a:latin typeface="+mj-lt"/>
              </a:defRPr>
            </a:lvl1pPr>
          </a:lstStyle>
          <a:p>
            <a:pPr lvl="0"/>
            <a:r>
              <a:rPr lang="zh-CN" altLang="en-US" dirty="0"/>
              <a:t>单击此处编辑母版文本样式</a:t>
            </a:r>
            <a:endParaRPr lang="zh-CN" altLang="en-US" dirty="0"/>
          </a:p>
        </p:txBody>
      </p:sp>
      <p:sp>
        <p:nvSpPr>
          <p:cNvPr id="15" name="文本占位符 10"/>
          <p:cNvSpPr>
            <a:spLocks noGrp="1"/>
          </p:cNvSpPr>
          <p:nvPr>
            <p:ph type="body" sz="quarter" idx="15"/>
          </p:nvPr>
        </p:nvSpPr>
        <p:spPr>
          <a:xfrm>
            <a:off x="1628247" y="1878342"/>
            <a:ext cx="3367087" cy="400110"/>
          </a:xfrm>
          <a:prstGeom prst="rect">
            <a:avLst/>
          </a:prstGeom>
        </p:spPr>
        <p:txBody>
          <a:bodyPr wrap="square">
            <a:spAutoFit/>
          </a:bodyPr>
          <a:lstStyle>
            <a:lvl1pPr marL="0" indent="0" algn="l">
              <a:buNone/>
              <a:defRPr sz="2000" baseline="0">
                <a:solidFill>
                  <a:schemeClr val="accent3"/>
                </a:solidFill>
              </a:defRPr>
            </a:lvl1pPr>
          </a:lstStyle>
          <a:p>
            <a:pPr lvl="0"/>
            <a:r>
              <a:rPr lang="zh-CN" altLang="en-US" dirty="0"/>
              <a:t>单击此处编辑母版文本样式</a:t>
            </a:r>
            <a:endParaRPr lang="zh-CN" altLang="en-US" dirty="0"/>
          </a:p>
        </p:txBody>
      </p:sp>
      <p:sp>
        <p:nvSpPr>
          <p:cNvPr id="16" name="文本占位符 10"/>
          <p:cNvSpPr>
            <a:spLocks noGrp="1"/>
          </p:cNvSpPr>
          <p:nvPr>
            <p:ph type="body" sz="quarter" idx="16"/>
          </p:nvPr>
        </p:nvSpPr>
        <p:spPr>
          <a:xfrm>
            <a:off x="800384" y="1777433"/>
            <a:ext cx="640820" cy="584775"/>
          </a:xfrm>
          <a:prstGeom prst="rect">
            <a:avLst/>
          </a:prstGeom>
        </p:spPr>
        <p:txBody>
          <a:bodyPr wrap="square">
            <a:spAutoFit/>
          </a:bodyPr>
          <a:lstStyle>
            <a:lvl1pPr marL="0" indent="0" algn="ctr">
              <a:buNone/>
              <a:defRPr sz="3200">
                <a:solidFill>
                  <a:schemeClr val="accent3"/>
                </a:solidFill>
                <a:latin typeface="+mj-lt"/>
              </a:defRPr>
            </a:lvl1pPr>
          </a:lstStyle>
          <a:p>
            <a:pPr lvl="0"/>
            <a:r>
              <a:rPr lang="zh-CN" altLang="en-US" dirty="0"/>
              <a:t>单击此处编辑母版文本样式</a:t>
            </a:r>
            <a:endParaRPr lang="zh-CN" altLang="en-US" dirty="0"/>
          </a:p>
        </p:txBody>
      </p:sp>
      <p:sp>
        <p:nvSpPr>
          <p:cNvPr id="44" name="文本占位符 10"/>
          <p:cNvSpPr>
            <a:spLocks noGrp="1"/>
          </p:cNvSpPr>
          <p:nvPr>
            <p:ph type="body" sz="quarter" idx="17"/>
          </p:nvPr>
        </p:nvSpPr>
        <p:spPr>
          <a:xfrm>
            <a:off x="1628247" y="2794170"/>
            <a:ext cx="3367087" cy="400110"/>
          </a:xfrm>
          <a:prstGeom prst="rect">
            <a:avLst/>
          </a:prstGeom>
        </p:spPr>
        <p:txBody>
          <a:bodyPr wrap="square">
            <a:spAutoFit/>
          </a:bodyPr>
          <a:lstStyle>
            <a:lvl1pPr marL="0" indent="0" algn="l">
              <a:buNone/>
              <a:defRPr sz="2000" baseline="0">
                <a:solidFill>
                  <a:schemeClr val="accent2"/>
                </a:solidFill>
              </a:defRPr>
            </a:lvl1pPr>
          </a:lstStyle>
          <a:p>
            <a:pPr lvl="0"/>
            <a:r>
              <a:rPr lang="zh-CN" altLang="en-US" dirty="0"/>
              <a:t>单击此处编辑母版文本样式</a:t>
            </a:r>
            <a:endParaRPr lang="zh-CN" altLang="en-US" dirty="0"/>
          </a:p>
        </p:txBody>
      </p:sp>
      <p:sp>
        <p:nvSpPr>
          <p:cNvPr id="45" name="文本占位符 10"/>
          <p:cNvSpPr>
            <a:spLocks noGrp="1"/>
          </p:cNvSpPr>
          <p:nvPr>
            <p:ph type="body" sz="quarter" idx="18"/>
          </p:nvPr>
        </p:nvSpPr>
        <p:spPr>
          <a:xfrm>
            <a:off x="800384" y="2693261"/>
            <a:ext cx="640820" cy="584775"/>
          </a:xfrm>
          <a:prstGeom prst="rect">
            <a:avLst/>
          </a:prstGeom>
        </p:spPr>
        <p:txBody>
          <a:bodyPr wrap="square">
            <a:spAutoFit/>
          </a:bodyPr>
          <a:lstStyle>
            <a:lvl1pPr marL="0" indent="0" algn="ctr">
              <a:buNone/>
              <a:defRPr sz="3200">
                <a:solidFill>
                  <a:schemeClr val="accent2"/>
                </a:solidFill>
                <a:latin typeface="+mj-lt"/>
              </a:defRPr>
            </a:lvl1pPr>
          </a:lstStyle>
          <a:p>
            <a:pPr lvl="0"/>
            <a:r>
              <a:rPr lang="zh-CN" altLang="en-US" dirty="0"/>
              <a:t>单击此处编辑母版文本样式</a:t>
            </a:r>
            <a:endParaRPr lang="zh-CN" altLang="en-US" dirty="0"/>
          </a:p>
        </p:txBody>
      </p:sp>
      <p:sp>
        <p:nvSpPr>
          <p:cNvPr id="47" name="文本占位符 10"/>
          <p:cNvSpPr>
            <a:spLocks noGrp="1"/>
          </p:cNvSpPr>
          <p:nvPr>
            <p:ph type="body" sz="quarter" idx="19"/>
          </p:nvPr>
        </p:nvSpPr>
        <p:spPr>
          <a:xfrm>
            <a:off x="1628247" y="3694782"/>
            <a:ext cx="3367087" cy="400110"/>
          </a:xfrm>
          <a:prstGeom prst="rect">
            <a:avLst/>
          </a:prstGeom>
        </p:spPr>
        <p:txBody>
          <a:bodyPr wrap="square">
            <a:spAutoFit/>
          </a:bodyPr>
          <a:lstStyle>
            <a:lvl1pPr marL="0" indent="0" algn="l">
              <a:buNone/>
              <a:defRPr sz="2000" baseline="0">
                <a:solidFill>
                  <a:schemeClr val="accent1"/>
                </a:solidFill>
              </a:defRPr>
            </a:lvl1pPr>
          </a:lstStyle>
          <a:p>
            <a:pPr lvl="0"/>
            <a:r>
              <a:rPr lang="zh-CN" altLang="en-US" dirty="0"/>
              <a:t>单击此处编辑母版文本样式</a:t>
            </a:r>
            <a:endParaRPr lang="zh-CN" altLang="en-US" dirty="0"/>
          </a:p>
        </p:txBody>
      </p:sp>
      <p:sp>
        <p:nvSpPr>
          <p:cNvPr id="48" name="文本占位符 10"/>
          <p:cNvSpPr>
            <a:spLocks noGrp="1"/>
          </p:cNvSpPr>
          <p:nvPr>
            <p:ph type="body" sz="quarter" idx="20"/>
          </p:nvPr>
        </p:nvSpPr>
        <p:spPr>
          <a:xfrm>
            <a:off x="800384" y="3593873"/>
            <a:ext cx="640820" cy="584775"/>
          </a:xfrm>
          <a:prstGeom prst="rect">
            <a:avLst/>
          </a:prstGeom>
        </p:spPr>
        <p:txBody>
          <a:bodyPr wrap="square">
            <a:spAutoFit/>
          </a:bodyPr>
          <a:lstStyle>
            <a:lvl1pPr marL="0" indent="0" algn="ctr">
              <a:buNone/>
              <a:defRPr sz="3200">
                <a:solidFill>
                  <a:schemeClr val="accent1"/>
                </a:solidFill>
                <a:latin typeface="+mj-lt"/>
              </a:defRPr>
            </a:lvl1pPr>
          </a:lstStyle>
          <a:p>
            <a:pPr lvl="0"/>
            <a:r>
              <a:rPr lang="zh-CN" altLang="en-US" dirty="0"/>
              <a:t>单击此处编辑母版文本样式</a:t>
            </a:r>
            <a:endParaRPr lang="zh-CN" altLang="en-US" dirty="0"/>
          </a:p>
        </p:txBody>
      </p:sp>
      <p:sp>
        <p:nvSpPr>
          <p:cNvPr id="50" name="文本占位符 10"/>
          <p:cNvSpPr>
            <a:spLocks noGrp="1"/>
          </p:cNvSpPr>
          <p:nvPr>
            <p:ph type="body" sz="quarter" idx="21"/>
          </p:nvPr>
        </p:nvSpPr>
        <p:spPr>
          <a:xfrm>
            <a:off x="1628247" y="4599024"/>
            <a:ext cx="3367087" cy="400110"/>
          </a:xfrm>
          <a:prstGeom prst="rect">
            <a:avLst/>
          </a:prstGeom>
        </p:spPr>
        <p:txBody>
          <a:bodyPr wrap="square">
            <a:spAutoFit/>
          </a:bodyPr>
          <a:lstStyle>
            <a:lvl1pPr marL="0" indent="0" algn="l">
              <a:buNone/>
              <a:defRPr sz="2000" baseline="0">
                <a:solidFill>
                  <a:schemeClr val="accent4"/>
                </a:solidFill>
              </a:defRPr>
            </a:lvl1pPr>
          </a:lstStyle>
          <a:p>
            <a:pPr lvl="0"/>
            <a:r>
              <a:rPr lang="zh-CN" altLang="en-US" dirty="0"/>
              <a:t>单击此处编辑母版文本样式</a:t>
            </a:r>
            <a:endParaRPr lang="zh-CN" altLang="en-US" dirty="0"/>
          </a:p>
        </p:txBody>
      </p:sp>
      <p:sp>
        <p:nvSpPr>
          <p:cNvPr id="51" name="文本占位符 10"/>
          <p:cNvSpPr>
            <a:spLocks noGrp="1"/>
          </p:cNvSpPr>
          <p:nvPr>
            <p:ph type="body" sz="quarter" idx="22"/>
          </p:nvPr>
        </p:nvSpPr>
        <p:spPr>
          <a:xfrm>
            <a:off x="800384" y="4498115"/>
            <a:ext cx="640820" cy="584775"/>
          </a:xfrm>
          <a:prstGeom prst="rect">
            <a:avLst/>
          </a:prstGeom>
        </p:spPr>
        <p:txBody>
          <a:bodyPr wrap="square">
            <a:spAutoFit/>
          </a:bodyPr>
          <a:lstStyle>
            <a:lvl1pPr marL="0" indent="0" algn="ctr">
              <a:buNone/>
              <a:defRPr sz="3200">
                <a:solidFill>
                  <a:schemeClr val="accent4"/>
                </a:solidFill>
                <a:latin typeface="+mj-lt"/>
              </a:defRPr>
            </a:lvl1pPr>
          </a:lstStyle>
          <a:p>
            <a:pPr lvl="0"/>
            <a:r>
              <a:rPr lang="zh-CN" altLang="en-US" dirty="0"/>
              <a:t>单击此处编辑母版文本样式</a:t>
            </a:r>
            <a:endParaRPr lang="zh-CN" altLang="en-US" dirty="0"/>
          </a:p>
        </p:txBody>
      </p:sp>
      <p:sp>
        <p:nvSpPr>
          <p:cNvPr id="53" name="文本占位符 10"/>
          <p:cNvSpPr>
            <a:spLocks noGrp="1"/>
          </p:cNvSpPr>
          <p:nvPr>
            <p:ph type="body" sz="quarter" idx="23"/>
          </p:nvPr>
        </p:nvSpPr>
        <p:spPr>
          <a:xfrm>
            <a:off x="1628247" y="5499636"/>
            <a:ext cx="3367087" cy="400110"/>
          </a:xfrm>
          <a:prstGeom prst="rect">
            <a:avLst/>
          </a:prstGeom>
        </p:spPr>
        <p:txBody>
          <a:bodyPr wrap="square">
            <a:spAutoFit/>
          </a:bodyPr>
          <a:lstStyle>
            <a:lvl1pPr marL="0" indent="0" algn="l">
              <a:buNone/>
              <a:defRPr sz="2000" baseline="0">
                <a:solidFill>
                  <a:schemeClr val="accent3"/>
                </a:solidFill>
              </a:defRPr>
            </a:lvl1pPr>
          </a:lstStyle>
          <a:p>
            <a:pPr lvl="0"/>
            <a:r>
              <a:rPr lang="zh-CN" altLang="en-US" dirty="0"/>
              <a:t>单击此处编辑母版文本样式</a:t>
            </a:r>
            <a:endParaRPr lang="zh-CN" altLang="en-US" dirty="0"/>
          </a:p>
        </p:txBody>
      </p:sp>
      <p:sp>
        <p:nvSpPr>
          <p:cNvPr id="54" name="文本占位符 10"/>
          <p:cNvSpPr>
            <a:spLocks noGrp="1"/>
          </p:cNvSpPr>
          <p:nvPr>
            <p:ph type="body" sz="quarter" idx="24"/>
          </p:nvPr>
        </p:nvSpPr>
        <p:spPr>
          <a:xfrm>
            <a:off x="800384" y="5398727"/>
            <a:ext cx="640820" cy="584775"/>
          </a:xfrm>
          <a:prstGeom prst="rect">
            <a:avLst/>
          </a:prstGeom>
        </p:spPr>
        <p:txBody>
          <a:bodyPr wrap="square">
            <a:spAutoFit/>
          </a:bodyPr>
          <a:lstStyle>
            <a:lvl1pPr marL="0" indent="0" algn="ctr">
              <a:buNone/>
              <a:defRPr sz="3200">
                <a:solidFill>
                  <a:schemeClr val="accent3"/>
                </a:solidFill>
                <a:latin typeface="+mj-lt"/>
              </a:defRPr>
            </a:lvl1pPr>
          </a:lstStyle>
          <a:p>
            <a:pPr lvl="0"/>
            <a:r>
              <a:rPr lang="zh-CN" altLang="en-US" dirty="0"/>
              <a:t>单击此处编辑母版文本样式</a:t>
            </a:r>
            <a:endParaRPr lang="zh-CN" altLang="en-US" dirty="0"/>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solidFill>
          <a:srgbClr val="1A7BAE"/>
        </a:solidFill>
        <a:effectLst/>
      </p:bgPr>
    </p:bg>
    <p:spTree>
      <p:nvGrpSpPr>
        <p:cNvPr id="1" name=""/>
        <p:cNvGrpSpPr/>
        <p:nvPr/>
      </p:nvGrpSpPr>
      <p:grpSpPr>
        <a:xfrm>
          <a:off x="0" y="0"/>
          <a:ext cx="0" cy="0"/>
          <a:chOff x="0" y="0"/>
          <a:chExt cx="0" cy="0"/>
        </a:xfrm>
      </p:grpSpPr>
      <p:sp>
        <p:nvSpPr>
          <p:cNvPr id="6" name="矩形 2"/>
          <p:cNvSpPr/>
          <p:nvPr userDrawn="1"/>
        </p:nvSpPr>
        <p:spPr>
          <a:xfrm>
            <a:off x="0" y="2743200"/>
            <a:ext cx="12192000" cy="84772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8" name="文本占位符 10"/>
          <p:cNvSpPr>
            <a:spLocks noGrp="1"/>
          </p:cNvSpPr>
          <p:nvPr>
            <p:ph type="body" sz="quarter" idx="11"/>
          </p:nvPr>
        </p:nvSpPr>
        <p:spPr>
          <a:xfrm>
            <a:off x="5194570" y="1826018"/>
            <a:ext cx="6569245" cy="1015663"/>
          </a:xfrm>
          <a:prstGeom prst="rect">
            <a:avLst/>
          </a:prstGeom>
        </p:spPr>
        <p:txBody>
          <a:bodyPr wrap="square">
            <a:spAutoFit/>
          </a:bodyPr>
          <a:lstStyle>
            <a:lvl1pPr marL="0" indent="0" algn="r">
              <a:buNone/>
              <a:defRPr sz="6000">
                <a:solidFill>
                  <a:schemeClr val="bg1"/>
                </a:solidFill>
                <a:latin typeface="+mj-lt"/>
              </a:defRPr>
            </a:lvl1pPr>
          </a:lstStyle>
          <a:p>
            <a:pPr lvl="0"/>
            <a:r>
              <a:rPr lang="zh-CN" altLang="en-US" dirty="0"/>
              <a:t>单击此处编辑母版文本样式</a:t>
            </a:r>
            <a:endParaRPr lang="zh-CN" altLang="en-US" dirty="0"/>
          </a:p>
        </p:txBody>
      </p:sp>
      <p:sp>
        <p:nvSpPr>
          <p:cNvPr id="9" name="文本占位符 10"/>
          <p:cNvSpPr>
            <a:spLocks noGrp="1"/>
          </p:cNvSpPr>
          <p:nvPr>
            <p:ph type="body" sz="quarter" idx="12"/>
          </p:nvPr>
        </p:nvSpPr>
        <p:spPr>
          <a:xfrm>
            <a:off x="1" y="-2219126"/>
            <a:ext cx="3842719" cy="11618565"/>
          </a:xfrm>
          <a:prstGeom prst="rect">
            <a:avLst/>
          </a:prstGeom>
          <a:noFill/>
          <a:effectLst>
            <a:outerShdw blurRad="165100" dist="76200" dir="1200000" algn="tl" rotWithShape="0">
              <a:prstClr val="black">
                <a:alpha val="10000"/>
              </a:prstClr>
            </a:outerShdw>
          </a:effectLst>
        </p:spPr>
        <p:txBody>
          <a:bodyPr wrap="none" rtlCol="0">
            <a:spAutoFit/>
          </a:bodyPr>
          <a:lstStyle>
            <a:lvl1pPr marL="0" indent="0">
              <a:buNone/>
              <a:defRPr lang="zh-CN" altLang="en-US" sz="74900" dirty="0">
                <a:solidFill>
                  <a:schemeClr val="bg1"/>
                </a:solidFill>
                <a:latin typeface="+mj-lt"/>
              </a:defRPr>
            </a:lvl1pPr>
          </a:lstStyle>
          <a:p>
            <a:pPr lvl="0"/>
            <a:r>
              <a:rPr lang="zh-CN" altLang="en-US" dirty="0"/>
              <a:t>单击此处编辑母版文本样式</a:t>
            </a:r>
            <a:endParaRPr lang="zh-CN" altLang="en-US" dirty="0"/>
          </a:p>
        </p:txBody>
      </p:sp>
      <p:sp>
        <p:nvSpPr>
          <p:cNvPr id="12" name="文本占位符 10"/>
          <p:cNvSpPr>
            <a:spLocks noGrp="1"/>
          </p:cNvSpPr>
          <p:nvPr>
            <p:ph type="body" sz="quarter" idx="13"/>
          </p:nvPr>
        </p:nvSpPr>
        <p:spPr>
          <a:xfrm>
            <a:off x="5194570" y="2791947"/>
            <a:ext cx="6569245" cy="748988"/>
          </a:xfrm>
          <a:prstGeom prst="rect">
            <a:avLst/>
          </a:prstGeom>
        </p:spPr>
        <p:txBody>
          <a:bodyPr wrap="square">
            <a:spAutoFit/>
          </a:bodyPr>
          <a:lstStyle>
            <a:lvl1pPr marL="0" marR="0" indent="0" algn="r" defTabSz="1218565" rtl="0" eaLnBrk="1" fontAlgn="auto" latinLnBrk="0" hangingPunct="1">
              <a:lnSpc>
                <a:spcPct val="100000"/>
              </a:lnSpc>
              <a:spcBef>
                <a:spcPct val="20000"/>
              </a:spcBef>
              <a:spcAft>
                <a:spcPts val="0"/>
              </a:spcAft>
              <a:buClrTx/>
              <a:buSzTx/>
              <a:buFont typeface="Arial" panose="020B0604020202020204" pitchFamily="34" charset="0"/>
              <a:buNone/>
              <a:defRPr>
                <a:solidFill>
                  <a:schemeClr val="bg1"/>
                </a:solidFill>
              </a:defRPr>
            </a:lvl1pPr>
          </a:lstStyle>
          <a:p>
            <a:pPr lvl="0"/>
            <a:r>
              <a:rPr lang="zh-CN" altLang="en-US" dirty="0"/>
              <a:t>单击此处编辑母版文本样式</a:t>
            </a:r>
            <a:endParaRPr lang="zh-CN" altLang="en-US" dirty="0"/>
          </a:p>
        </p:txBody>
      </p:sp>
      <p:sp>
        <p:nvSpPr>
          <p:cNvPr id="14" name="文本占位符 10"/>
          <p:cNvSpPr>
            <a:spLocks noGrp="1"/>
          </p:cNvSpPr>
          <p:nvPr>
            <p:ph type="body" sz="quarter" idx="15"/>
          </p:nvPr>
        </p:nvSpPr>
        <p:spPr>
          <a:xfrm>
            <a:off x="5194570" y="3636243"/>
            <a:ext cx="6569245" cy="461665"/>
          </a:xfrm>
          <a:prstGeom prst="rect">
            <a:avLst/>
          </a:prstGeom>
        </p:spPr>
        <p:txBody>
          <a:bodyPr wrap="square">
            <a:spAutoFit/>
          </a:bodyPr>
          <a:lstStyle>
            <a:lvl1pPr marL="0" indent="0" algn="r">
              <a:buNone/>
              <a:defRPr sz="1200">
                <a:solidFill>
                  <a:schemeClr val="bg1"/>
                </a:solidFill>
              </a:defRPr>
            </a:lvl1pPr>
          </a:lstStyle>
          <a:p>
            <a:pPr lvl="0"/>
            <a:r>
              <a:rPr lang="zh-CN" altLang="en-US" dirty="0"/>
              <a:t>单击此处编辑母版文本样式</a:t>
            </a:r>
            <a:endParaRPr lang="zh-CN" altLang="en-US" dirty="0"/>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solidFill>
          <a:srgbClr val="95BC49"/>
        </a:solidFill>
        <a:effectLst/>
      </p:bgPr>
    </p:bg>
    <p:spTree>
      <p:nvGrpSpPr>
        <p:cNvPr id="1" name=""/>
        <p:cNvGrpSpPr/>
        <p:nvPr/>
      </p:nvGrpSpPr>
      <p:grpSpPr>
        <a:xfrm>
          <a:off x="0" y="0"/>
          <a:ext cx="0" cy="0"/>
          <a:chOff x="0" y="0"/>
          <a:chExt cx="0" cy="0"/>
        </a:xfrm>
      </p:grpSpPr>
      <p:sp>
        <p:nvSpPr>
          <p:cNvPr id="6" name="矩形 2"/>
          <p:cNvSpPr/>
          <p:nvPr userDrawn="1"/>
        </p:nvSpPr>
        <p:spPr>
          <a:xfrm>
            <a:off x="0" y="2743200"/>
            <a:ext cx="12192000" cy="8477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8" name="文本占位符 10"/>
          <p:cNvSpPr>
            <a:spLocks noGrp="1"/>
          </p:cNvSpPr>
          <p:nvPr>
            <p:ph type="body" sz="quarter" idx="11"/>
          </p:nvPr>
        </p:nvSpPr>
        <p:spPr>
          <a:xfrm>
            <a:off x="5194570" y="1826018"/>
            <a:ext cx="6569245" cy="1015663"/>
          </a:xfrm>
          <a:prstGeom prst="rect">
            <a:avLst/>
          </a:prstGeom>
        </p:spPr>
        <p:txBody>
          <a:bodyPr wrap="square">
            <a:spAutoFit/>
          </a:bodyPr>
          <a:lstStyle>
            <a:lvl1pPr marL="0" indent="0" algn="r">
              <a:buNone/>
              <a:defRPr sz="6000">
                <a:solidFill>
                  <a:schemeClr val="bg1"/>
                </a:solidFill>
                <a:latin typeface="+mj-lt"/>
              </a:defRPr>
            </a:lvl1pPr>
          </a:lstStyle>
          <a:p>
            <a:pPr lvl="0"/>
            <a:r>
              <a:rPr lang="zh-CN" altLang="en-US" dirty="0"/>
              <a:t>单击此处编辑母版文本样式</a:t>
            </a:r>
            <a:endParaRPr lang="zh-CN" altLang="en-US" dirty="0"/>
          </a:p>
        </p:txBody>
      </p:sp>
      <p:sp>
        <p:nvSpPr>
          <p:cNvPr id="9" name="文本占位符 10"/>
          <p:cNvSpPr>
            <a:spLocks noGrp="1"/>
          </p:cNvSpPr>
          <p:nvPr>
            <p:ph type="body" sz="quarter" idx="12"/>
          </p:nvPr>
        </p:nvSpPr>
        <p:spPr>
          <a:xfrm>
            <a:off x="1" y="-2219126"/>
            <a:ext cx="5006499" cy="11618565"/>
          </a:xfrm>
          <a:prstGeom prst="rect">
            <a:avLst/>
          </a:prstGeom>
          <a:noFill/>
          <a:effectLst>
            <a:outerShdw blurRad="165100" dist="76200" dir="1200000" algn="tl" rotWithShape="0">
              <a:prstClr val="black">
                <a:alpha val="10000"/>
              </a:prstClr>
            </a:outerShdw>
          </a:effectLst>
        </p:spPr>
        <p:txBody>
          <a:bodyPr wrap="none" rtlCol="0">
            <a:spAutoFit/>
          </a:bodyPr>
          <a:lstStyle>
            <a:lvl1pPr marL="0" indent="0">
              <a:buNone/>
              <a:defRPr lang="zh-CN" altLang="en-US" sz="74900" dirty="0">
                <a:solidFill>
                  <a:schemeClr val="bg1"/>
                </a:solidFill>
                <a:latin typeface="+mj-lt"/>
              </a:defRPr>
            </a:lvl1pPr>
          </a:lstStyle>
          <a:p>
            <a:pPr lvl="0"/>
            <a:r>
              <a:rPr lang="zh-CN" altLang="en-US" dirty="0"/>
              <a:t>单击此处编辑母版文本样式</a:t>
            </a:r>
            <a:endParaRPr lang="zh-CN" altLang="en-US" dirty="0"/>
          </a:p>
        </p:txBody>
      </p:sp>
      <p:sp>
        <p:nvSpPr>
          <p:cNvPr id="12" name="文本占位符 10"/>
          <p:cNvSpPr>
            <a:spLocks noGrp="1"/>
          </p:cNvSpPr>
          <p:nvPr>
            <p:ph type="body" sz="quarter" idx="13"/>
          </p:nvPr>
        </p:nvSpPr>
        <p:spPr>
          <a:xfrm>
            <a:off x="5194570" y="2791947"/>
            <a:ext cx="6569245" cy="748988"/>
          </a:xfrm>
          <a:prstGeom prst="rect">
            <a:avLst/>
          </a:prstGeom>
        </p:spPr>
        <p:txBody>
          <a:bodyPr wrap="square">
            <a:spAutoFit/>
          </a:bodyPr>
          <a:lstStyle>
            <a:lvl1pPr marL="0" marR="0" indent="0" algn="r" defTabSz="1218565" rtl="0" eaLnBrk="1" fontAlgn="auto" latinLnBrk="0" hangingPunct="1">
              <a:lnSpc>
                <a:spcPct val="100000"/>
              </a:lnSpc>
              <a:spcBef>
                <a:spcPct val="20000"/>
              </a:spcBef>
              <a:spcAft>
                <a:spcPts val="0"/>
              </a:spcAft>
              <a:buClrTx/>
              <a:buSzTx/>
              <a:buFont typeface="Arial" panose="020B0604020202020204" pitchFamily="34" charset="0"/>
              <a:buNone/>
              <a:defRPr>
                <a:solidFill>
                  <a:schemeClr val="bg1"/>
                </a:solidFill>
              </a:defRPr>
            </a:lvl1pPr>
          </a:lstStyle>
          <a:p>
            <a:pPr lvl="0"/>
            <a:r>
              <a:rPr lang="zh-CN" altLang="en-US" dirty="0"/>
              <a:t>单击此处编辑母版文本样式</a:t>
            </a:r>
            <a:endParaRPr lang="zh-CN" altLang="en-US" dirty="0"/>
          </a:p>
        </p:txBody>
      </p:sp>
      <p:sp>
        <p:nvSpPr>
          <p:cNvPr id="14" name="文本占位符 10"/>
          <p:cNvSpPr>
            <a:spLocks noGrp="1"/>
          </p:cNvSpPr>
          <p:nvPr>
            <p:ph type="body" sz="quarter" idx="15"/>
          </p:nvPr>
        </p:nvSpPr>
        <p:spPr>
          <a:xfrm>
            <a:off x="5194570" y="3636243"/>
            <a:ext cx="6569245" cy="461665"/>
          </a:xfrm>
          <a:prstGeom prst="rect">
            <a:avLst/>
          </a:prstGeom>
        </p:spPr>
        <p:txBody>
          <a:bodyPr wrap="square">
            <a:spAutoFit/>
          </a:bodyPr>
          <a:lstStyle>
            <a:lvl1pPr marL="0" indent="0" algn="r">
              <a:buNone/>
              <a:defRPr sz="1200">
                <a:solidFill>
                  <a:schemeClr val="bg1"/>
                </a:solidFill>
              </a:defRPr>
            </a:lvl1pPr>
          </a:lstStyle>
          <a:p>
            <a:pPr lvl="0"/>
            <a:r>
              <a:rPr lang="zh-CN" altLang="en-US" dirty="0"/>
              <a:t>单击此处编辑母版文本样式</a:t>
            </a:r>
            <a:endParaRPr lang="zh-CN" altLang="en-US" dirty="0"/>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solidFill>
          <a:schemeClr val="accent2"/>
        </a:solidFill>
        <a:effectLst/>
      </p:bgPr>
    </p:bg>
    <p:spTree>
      <p:nvGrpSpPr>
        <p:cNvPr id="1" name=""/>
        <p:cNvGrpSpPr/>
        <p:nvPr/>
      </p:nvGrpSpPr>
      <p:grpSpPr>
        <a:xfrm>
          <a:off x="0" y="0"/>
          <a:ext cx="0" cy="0"/>
          <a:chOff x="0" y="0"/>
          <a:chExt cx="0" cy="0"/>
        </a:xfrm>
      </p:grpSpPr>
      <p:sp>
        <p:nvSpPr>
          <p:cNvPr id="6" name="矩形 2"/>
          <p:cNvSpPr/>
          <p:nvPr userDrawn="1"/>
        </p:nvSpPr>
        <p:spPr>
          <a:xfrm>
            <a:off x="0" y="2743200"/>
            <a:ext cx="12192000" cy="84772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8" name="文本占位符 10"/>
          <p:cNvSpPr>
            <a:spLocks noGrp="1"/>
          </p:cNvSpPr>
          <p:nvPr>
            <p:ph type="body" sz="quarter" idx="11"/>
          </p:nvPr>
        </p:nvSpPr>
        <p:spPr>
          <a:xfrm>
            <a:off x="5194570" y="1826018"/>
            <a:ext cx="6569245" cy="1015663"/>
          </a:xfrm>
          <a:prstGeom prst="rect">
            <a:avLst/>
          </a:prstGeom>
        </p:spPr>
        <p:txBody>
          <a:bodyPr wrap="square">
            <a:spAutoFit/>
          </a:bodyPr>
          <a:lstStyle>
            <a:lvl1pPr marL="0" indent="0" algn="r">
              <a:buNone/>
              <a:defRPr sz="6000">
                <a:solidFill>
                  <a:schemeClr val="bg1"/>
                </a:solidFill>
                <a:latin typeface="+mj-lt"/>
              </a:defRPr>
            </a:lvl1pPr>
          </a:lstStyle>
          <a:p>
            <a:pPr lvl="0"/>
            <a:r>
              <a:rPr lang="zh-CN" altLang="en-US" dirty="0"/>
              <a:t>单击此处编辑母版文本样式</a:t>
            </a:r>
            <a:endParaRPr lang="zh-CN" altLang="en-US" dirty="0"/>
          </a:p>
        </p:txBody>
      </p:sp>
      <p:sp>
        <p:nvSpPr>
          <p:cNvPr id="9" name="文本占位符 10"/>
          <p:cNvSpPr>
            <a:spLocks noGrp="1"/>
          </p:cNvSpPr>
          <p:nvPr>
            <p:ph type="body" sz="quarter" idx="12"/>
          </p:nvPr>
        </p:nvSpPr>
        <p:spPr>
          <a:xfrm>
            <a:off x="1" y="-2219126"/>
            <a:ext cx="5277407" cy="11618565"/>
          </a:xfrm>
          <a:prstGeom prst="rect">
            <a:avLst/>
          </a:prstGeom>
          <a:noFill/>
          <a:effectLst>
            <a:outerShdw blurRad="165100" dist="76200" dir="1200000" algn="tl" rotWithShape="0">
              <a:prstClr val="black">
                <a:alpha val="10000"/>
              </a:prstClr>
            </a:outerShdw>
          </a:effectLst>
        </p:spPr>
        <p:txBody>
          <a:bodyPr wrap="none" rtlCol="0">
            <a:spAutoFit/>
          </a:bodyPr>
          <a:lstStyle>
            <a:lvl1pPr marL="0" indent="0">
              <a:buNone/>
              <a:defRPr lang="zh-CN" altLang="en-US" sz="74900" dirty="0">
                <a:solidFill>
                  <a:schemeClr val="bg1"/>
                </a:solidFill>
                <a:latin typeface="+mj-lt"/>
              </a:defRPr>
            </a:lvl1pPr>
          </a:lstStyle>
          <a:p>
            <a:pPr lvl="0"/>
            <a:r>
              <a:rPr lang="zh-CN" altLang="en-US" dirty="0"/>
              <a:t>单击此处编辑母版文本样式</a:t>
            </a:r>
            <a:endParaRPr lang="zh-CN" altLang="en-US" dirty="0"/>
          </a:p>
        </p:txBody>
      </p:sp>
      <p:sp>
        <p:nvSpPr>
          <p:cNvPr id="12" name="文本占位符 10"/>
          <p:cNvSpPr>
            <a:spLocks noGrp="1"/>
          </p:cNvSpPr>
          <p:nvPr>
            <p:ph type="body" sz="quarter" idx="13"/>
          </p:nvPr>
        </p:nvSpPr>
        <p:spPr>
          <a:xfrm>
            <a:off x="5194570" y="2791947"/>
            <a:ext cx="6569245" cy="748988"/>
          </a:xfrm>
          <a:prstGeom prst="rect">
            <a:avLst/>
          </a:prstGeom>
        </p:spPr>
        <p:txBody>
          <a:bodyPr wrap="square">
            <a:spAutoFit/>
          </a:bodyPr>
          <a:lstStyle>
            <a:lvl1pPr marL="0" marR="0" indent="0" algn="r" defTabSz="1218565" rtl="0" eaLnBrk="1" fontAlgn="auto" latinLnBrk="0" hangingPunct="1">
              <a:lnSpc>
                <a:spcPct val="100000"/>
              </a:lnSpc>
              <a:spcBef>
                <a:spcPct val="20000"/>
              </a:spcBef>
              <a:spcAft>
                <a:spcPts val="0"/>
              </a:spcAft>
              <a:buClrTx/>
              <a:buSzTx/>
              <a:buFont typeface="Arial" panose="020B0604020202020204" pitchFamily="34" charset="0"/>
              <a:buNone/>
              <a:defRPr>
                <a:solidFill>
                  <a:schemeClr val="bg1"/>
                </a:solidFill>
              </a:defRPr>
            </a:lvl1pPr>
          </a:lstStyle>
          <a:p>
            <a:pPr lvl="0"/>
            <a:r>
              <a:rPr lang="zh-CN" altLang="en-US" dirty="0"/>
              <a:t>单击此处编辑母版文本样式</a:t>
            </a:r>
            <a:endParaRPr lang="zh-CN" altLang="en-US" dirty="0"/>
          </a:p>
        </p:txBody>
      </p:sp>
      <p:sp>
        <p:nvSpPr>
          <p:cNvPr id="14" name="文本占位符 10"/>
          <p:cNvSpPr>
            <a:spLocks noGrp="1"/>
          </p:cNvSpPr>
          <p:nvPr>
            <p:ph type="body" sz="quarter" idx="15"/>
          </p:nvPr>
        </p:nvSpPr>
        <p:spPr>
          <a:xfrm>
            <a:off x="5194570" y="3636243"/>
            <a:ext cx="6569245" cy="461665"/>
          </a:xfrm>
          <a:prstGeom prst="rect">
            <a:avLst/>
          </a:prstGeom>
        </p:spPr>
        <p:txBody>
          <a:bodyPr wrap="square">
            <a:spAutoFit/>
          </a:bodyPr>
          <a:lstStyle>
            <a:lvl1pPr marL="0" indent="0" algn="r">
              <a:buNone/>
              <a:defRPr sz="1200">
                <a:solidFill>
                  <a:schemeClr val="bg1"/>
                </a:solidFill>
              </a:defRPr>
            </a:lvl1pPr>
          </a:lstStyle>
          <a:p>
            <a:pPr lvl="0"/>
            <a:r>
              <a:rPr lang="zh-CN" altLang="en-US" dirty="0"/>
              <a:t>单击此处编辑母版文本样式</a:t>
            </a:r>
            <a:endParaRPr lang="zh-CN" altLang="en-US" dirty="0"/>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solidFill>
          <a:srgbClr val="4BACC6"/>
        </a:solidFill>
        <a:effectLst/>
      </p:bgPr>
    </p:bg>
    <p:spTree>
      <p:nvGrpSpPr>
        <p:cNvPr id="1" name=""/>
        <p:cNvGrpSpPr/>
        <p:nvPr/>
      </p:nvGrpSpPr>
      <p:grpSpPr>
        <a:xfrm>
          <a:off x="0" y="0"/>
          <a:ext cx="0" cy="0"/>
          <a:chOff x="0" y="0"/>
          <a:chExt cx="0" cy="0"/>
        </a:xfrm>
      </p:grpSpPr>
      <p:sp>
        <p:nvSpPr>
          <p:cNvPr id="8" name="文本占位符 10"/>
          <p:cNvSpPr>
            <a:spLocks noGrp="1"/>
          </p:cNvSpPr>
          <p:nvPr>
            <p:ph type="body" sz="quarter" idx="11"/>
          </p:nvPr>
        </p:nvSpPr>
        <p:spPr>
          <a:xfrm>
            <a:off x="5194570" y="1826018"/>
            <a:ext cx="6569245" cy="1015663"/>
          </a:xfrm>
          <a:prstGeom prst="rect">
            <a:avLst/>
          </a:prstGeom>
        </p:spPr>
        <p:txBody>
          <a:bodyPr wrap="square">
            <a:spAutoFit/>
          </a:bodyPr>
          <a:lstStyle>
            <a:lvl1pPr marL="0" indent="0" algn="r">
              <a:buNone/>
              <a:defRPr sz="6000">
                <a:solidFill>
                  <a:schemeClr val="bg1"/>
                </a:solidFill>
                <a:latin typeface="+mj-lt"/>
              </a:defRPr>
            </a:lvl1pPr>
          </a:lstStyle>
          <a:p>
            <a:pPr lvl="0"/>
            <a:r>
              <a:rPr lang="zh-CN" altLang="en-US" dirty="0"/>
              <a:t>单击此处编辑母版文本样式</a:t>
            </a:r>
            <a:endParaRPr lang="zh-CN" altLang="en-US" dirty="0"/>
          </a:p>
        </p:txBody>
      </p:sp>
      <p:sp>
        <p:nvSpPr>
          <p:cNvPr id="9" name="文本占位符 10"/>
          <p:cNvSpPr>
            <a:spLocks noGrp="1"/>
          </p:cNvSpPr>
          <p:nvPr>
            <p:ph type="body" sz="quarter" idx="12"/>
          </p:nvPr>
        </p:nvSpPr>
        <p:spPr>
          <a:xfrm>
            <a:off x="1" y="-2219126"/>
            <a:ext cx="4982454" cy="11618565"/>
          </a:xfrm>
          <a:prstGeom prst="rect">
            <a:avLst/>
          </a:prstGeom>
          <a:noFill/>
          <a:effectLst>
            <a:outerShdw blurRad="165100" dist="76200" dir="1200000" algn="tl" rotWithShape="0">
              <a:prstClr val="black">
                <a:alpha val="10000"/>
              </a:prstClr>
            </a:outerShdw>
          </a:effectLst>
        </p:spPr>
        <p:txBody>
          <a:bodyPr wrap="none" rtlCol="0">
            <a:spAutoFit/>
          </a:bodyPr>
          <a:lstStyle>
            <a:lvl1pPr marL="0" indent="0">
              <a:buNone/>
              <a:defRPr lang="zh-CN" altLang="en-US" sz="74900" dirty="0">
                <a:solidFill>
                  <a:schemeClr val="bg1"/>
                </a:solidFill>
                <a:latin typeface="+mj-lt"/>
              </a:defRPr>
            </a:lvl1pPr>
          </a:lstStyle>
          <a:p>
            <a:pPr lvl="0"/>
            <a:r>
              <a:rPr lang="zh-CN" altLang="en-US" dirty="0"/>
              <a:t>单击此处编辑母版文本样式</a:t>
            </a:r>
            <a:endParaRPr lang="zh-CN" altLang="en-US" dirty="0"/>
          </a:p>
        </p:txBody>
      </p:sp>
      <p:sp>
        <p:nvSpPr>
          <p:cNvPr id="12" name="文本占位符 10"/>
          <p:cNvSpPr>
            <a:spLocks noGrp="1"/>
          </p:cNvSpPr>
          <p:nvPr>
            <p:ph type="body" sz="quarter" idx="13"/>
          </p:nvPr>
        </p:nvSpPr>
        <p:spPr>
          <a:xfrm>
            <a:off x="5194570" y="2791947"/>
            <a:ext cx="6569245" cy="748988"/>
          </a:xfrm>
          <a:prstGeom prst="rect">
            <a:avLst/>
          </a:prstGeom>
        </p:spPr>
        <p:txBody>
          <a:bodyPr wrap="square">
            <a:spAutoFit/>
          </a:bodyPr>
          <a:lstStyle>
            <a:lvl1pPr marL="0" marR="0" indent="0" algn="r" defTabSz="1218565" rtl="0" eaLnBrk="1" fontAlgn="auto" latinLnBrk="0" hangingPunct="1">
              <a:lnSpc>
                <a:spcPct val="100000"/>
              </a:lnSpc>
              <a:spcBef>
                <a:spcPct val="20000"/>
              </a:spcBef>
              <a:spcAft>
                <a:spcPts val="0"/>
              </a:spcAft>
              <a:buClrTx/>
              <a:buSzTx/>
              <a:buFont typeface="Arial" panose="020B0604020202020204" pitchFamily="34" charset="0"/>
              <a:buNone/>
              <a:defRPr>
                <a:solidFill>
                  <a:schemeClr val="bg1"/>
                </a:solidFill>
              </a:defRPr>
            </a:lvl1pPr>
          </a:lstStyle>
          <a:p>
            <a:pPr lvl="0"/>
            <a:r>
              <a:rPr lang="zh-CN" altLang="en-US" dirty="0"/>
              <a:t>单击此处编辑母版文本样式</a:t>
            </a:r>
            <a:endParaRPr lang="zh-CN" altLang="en-US" dirty="0"/>
          </a:p>
        </p:txBody>
      </p:sp>
      <p:sp>
        <p:nvSpPr>
          <p:cNvPr id="14" name="文本占位符 10"/>
          <p:cNvSpPr>
            <a:spLocks noGrp="1"/>
          </p:cNvSpPr>
          <p:nvPr>
            <p:ph type="body" sz="quarter" idx="15"/>
          </p:nvPr>
        </p:nvSpPr>
        <p:spPr>
          <a:xfrm>
            <a:off x="5194570" y="3636243"/>
            <a:ext cx="6569245" cy="461665"/>
          </a:xfrm>
          <a:prstGeom prst="rect">
            <a:avLst/>
          </a:prstGeom>
        </p:spPr>
        <p:txBody>
          <a:bodyPr wrap="square">
            <a:spAutoFit/>
          </a:bodyPr>
          <a:lstStyle>
            <a:lvl1pPr marL="0" indent="0" algn="r">
              <a:buNone/>
              <a:defRPr sz="1200">
                <a:solidFill>
                  <a:schemeClr val="bg1"/>
                </a:solidFill>
              </a:defRPr>
            </a:lvl1pPr>
          </a:lstStyle>
          <a:p>
            <a:pPr lvl="0"/>
            <a:r>
              <a:rPr lang="zh-CN" altLang="en-US" dirty="0"/>
              <a:t>单击此处编辑母版文本样式</a:t>
            </a:r>
            <a:endParaRPr lang="zh-CN" altLang="en-US" dirty="0"/>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fade/>
  </p:transition>
  <p:hf hdr="0" ftr="0" dt="0"/>
  <p:txStyles>
    <p:titleStyle>
      <a:lvl1pPr algn="ctr" defTabSz="1217295" rtl="0" fontAlgn="base">
        <a:spcBef>
          <a:spcPct val="0"/>
        </a:spcBef>
        <a:spcAft>
          <a:spcPct val="0"/>
        </a:spcAft>
        <a:defRPr sz="5800" kern="1200">
          <a:solidFill>
            <a:schemeClr val="tx1"/>
          </a:solidFill>
          <a:latin typeface="+mj-lt"/>
          <a:ea typeface="+mj-ea"/>
          <a:cs typeface="+mj-cs"/>
        </a:defRPr>
      </a:lvl1pPr>
      <a:lvl2pPr algn="ctr" defTabSz="1217295" rtl="0" fontAlgn="base">
        <a:spcBef>
          <a:spcPct val="0"/>
        </a:spcBef>
        <a:spcAft>
          <a:spcPct val="0"/>
        </a:spcAft>
        <a:defRPr sz="5800">
          <a:solidFill>
            <a:schemeClr val="tx1"/>
          </a:solidFill>
          <a:latin typeface="Impact" panose="020B0806030902050204" pitchFamily="34" charset="0"/>
          <a:ea typeface="微软雅黑" panose="020B0503020204020204" pitchFamily="34" charset="-122"/>
        </a:defRPr>
      </a:lvl2pPr>
      <a:lvl3pPr algn="ctr" defTabSz="1217295" rtl="0" fontAlgn="base">
        <a:spcBef>
          <a:spcPct val="0"/>
        </a:spcBef>
        <a:spcAft>
          <a:spcPct val="0"/>
        </a:spcAft>
        <a:defRPr sz="5800">
          <a:solidFill>
            <a:schemeClr val="tx1"/>
          </a:solidFill>
          <a:latin typeface="Impact" panose="020B0806030902050204" pitchFamily="34" charset="0"/>
          <a:ea typeface="微软雅黑" panose="020B0503020204020204" pitchFamily="34" charset="-122"/>
        </a:defRPr>
      </a:lvl3pPr>
      <a:lvl4pPr algn="ctr" defTabSz="1217295" rtl="0" fontAlgn="base">
        <a:spcBef>
          <a:spcPct val="0"/>
        </a:spcBef>
        <a:spcAft>
          <a:spcPct val="0"/>
        </a:spcAft>
        <a:defRPr sz="5800">
          <a:solidFill>
            <a:schemeClr val="tx1"/>
          </a:solidFill>
          <a:latin typeface="Impact" panose="020B0806030902050204" pitchFamily="34" charset="0"/>
          <a:ea typeface="微软雅黑" panose="020B0503020204020204" pitchFamily="34" charset="-122"/>
        </a:defRPr>
      </a:lvl4pPr>
      <a:lvl5pPr algn="ctr" defTabSz="1217295" rtl="0" fontAlgn="base">
        <a:spcBef>
          <a:spcPct val="0"/>
        </a:spcBef>
        <a:spcAft>
          <a:spcPct val="0"/>
        </a:spcAft>
        <a:defRPr sz="5800">
          <a:solidFill>
            <a:schemeClr val="tx1"/>
          </a:solidFill>
          <a:latin typeface="Impact" panose="020B0806030902050204" pitchFamily="34" charset="0"/>
          <a:ea typeface="微软雅黑" panose="020B0503020204020204" pitchFamily="34" charset="-122"/>
        </a:defRPr>
      </a:lvl5pPr>
      <a:lvl6pPr marL="457200" algn="ctr" defTabSz="1217295" rtl="0" fontAlgn="base">
        <a:spcBef>
          <a:spcPct val="0"/>
        </a:spcBef>
        <a:spcAft>
          <a:spcPct val="0"/>
        </a:spcAft>
        <a:defRPr sz="5800">
          <a:solidFill>
            <a:schemeClr val="tx1"/>
          </a:solidFill>
          <a:latin typeface="Impact" panose="020B0806030902050204" pitchFamily="34" charset="0"/>
          <a:ea typeface="微软雅黑" panose="020B0503020204020204" pitchFamily="34" charset="-122"/>
        </a:defRPr>
      </a:lvl6pPr>
      <a:lvl7pPr marL="914400" algn="ctr" defTabSz="1217295" rtl="0" fontAlgn="base">
        <a:spcBef>
          <a:spcPct val="0"/>
        </a:spcBef>
        <a:spcAft>
          <a:spcPct val="0"/>
        </a:spcAft>
        <a:defRPr sz="5800">
          <a:solidFill>
            <a:schemeClr val="tx1"/>
          </a:solidFill>
          <a:latin typeface="Impact" panose="020B0806030902050204" pitchFamily="34" charset="0"/>
          <a:ea typeface="微软雅黑" panose="020B0503020204020204" pitchFamily="34" charset="-122"/>
        </a:defRPr>
      </a:lvl7pPr>
      <a:lvl8pPr marL="1371600" algn="ctr" defTabSz="1217295" rtl="0" fontAlgn="base">
        <a:spcBef>
          <a:spcPct val="0"/>
        </a:spcBef>
        <a:spcAft>
          <a:spcPct val="0"/>
        </a:spcAft>
        <a:defRPr sz="5800">
          <a:solidFill>
            <a:schemeClr val="tx1"/>
          </a:solidFill>
          <a:latin typeface="Impact" panose="020B0806030902050204" pitchFamily="34" charset="0"/>
          <a:ea typeface="微软雅黑" panose="020B0503020204020204" pitchFamily="34" charset="-122"/>
        </a:defRPr>
      </a:lvl8pPr>
      <a:lvl9pPr marL="1828800" algn="ctr" defTabSz="1217295" rtl="0" fontAlgn="base">
        <a:spcBef>
          <a:spcPct val="0"/>
        </a:spcBef>
        <a:spcAft>
          <a:spcPct val="0"/>
        </a:spcAft>
        <a:defRPr sz="5800">
          <a:solidFill>
            <a:schemeClr val="tx1"/>
          </a:solidFill>
          <a:latin typeface="Impact" panose="020B0806030902050204" pitchFamily="34" charset="0"/>
          <a:ea typeface="微软雅黑" panose="020B0503020204020204" pitchFamily="34" charset="-122"/>
        </a:defRPr>
      </a:lvl9pPr>
    </p:titleStyle>
    <p:bodyStyle>
      <a:lvl1pPr marL="455930" indent="-455930" algn="l" defTabSz="1217295" rtl="0" fontAlgn="base">
        <a:spcBef>
          <a:spcPct val="20000"/>
        </a:spcBef>
        <a:spcAft>
          <a:spcPct val="0"/>
        </a:spcAft>
        <a:buFont typeface="Arial" panose="020B0604020202020204" pitchFamily="34" charset="0"/>
        <a:buChar char="•"/>
        <a:defRPr sz="4200" kern="1200">
          <a:solidFill>
            <a:schemeClr val="tx1"/>
          </a:solidFill>
          <a:latin typeface="+mn-lt"/>
          <a:ea typeface="+mn-ea"/>
          <a:cs typeface="+mn-cs"/>
        </a:defRPr>
      </a:lvl1pPr>
      <a:lvl2pPr marL="989330" indent="-379730" algn="l" defTabSz="1217295" rtl="0" fontAlgn="base">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730" indent="-303530" algn="l" defTabSz="1217295"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2330" indent="-303530" algn="l" defTabSz="1217295" rtl="0" fontAlgn="base">
        <a:spcBef>
          <a:spcPct val="20000"/>
        </a:spcBef>
        <a:spcAft>
          <a:spcPct val="0"/>
        </a:spcAft>
        <a:buFont typeface="Arial" panose="020B0604020202020204" pitchFamily="34" charset="0"/>
        <a:buChar char="–"/>
        <a:defRPr sz="2600" kern="1200">
          <a:solidFill>
            <a:schemeClr val="tx1"/>
          </a:solidFill>
          <a:latin typeface="+mn-lt"/>
          <a:ea typeface="+mn-ea"/>
          <a:cs typeface="+mn-cs"/>
        </a:defRPr>
      </a:lvl4pPr>
      <a:lvl5pPr marL="2741930" indent="-303530" algn="l" defTabSz="1217295" rtl="0" fontAlgn="base">
        <a:spcBef>
          <a:spcPct val="20000"/>
        </a:spcBef>
        <a:spcAft>
          <a:spcPct val="0"/>
        </a:spcAft>
        <a:buFont typeface="Arial" panose="020B0604020202020204" pitchFamily="34" charset="0"/>
        <a:buChar char="»"/>
        <a:defRPr sz="2600"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ransition spd="slow">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506" name="标题占位符 1"/>
          <p:cNvSpPr>
            <a:spLocks noGrp="1"/>
          </p:cNvSpPr>
          <p:nvPr>
            <p:ph type="title"/>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1507" name="文本占位符 2"/>
          <p:cNvSpPr>
            <a:spLocks noGrp="1"/>
          </p:cNvSpPr>
          <p:nvPr>
            <p:ph type="body" idx="1"/>
          </p:nvPr>
        </p:nvSpPr>
        <p:spPr bwMode="auto">
          <a:xfrm>
            <a:off x="609600" y="1600200"/>
            <a:ext cx="109728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defTabSz="913765" fontAlgn="auto">
              <a:spcBef>
                <a:spcPts val="0"/>
              </a:spcBef>
              <a:spcAft>
                <a:spcPts val="0"/>
              </a:spcAft>
              <a:defRPr sz="1200" smtClean="0">
                <a:solidFill>
                  <a:schemeClr val="tx1">
                    <a:tint val="75000"/>
                  </a:schemeClr>
                </a:solidFill>
                <a:latin typeface="+mn-lt"/>
                <a:ea typeface="+mn-ea"/>
              </a:defRPr>
            </a:lvl1pPr>
          </a:lstStyle>
          <a:p>
            <a:pPr>
              <a:defRPr/>
            </a:pPr>
            <a:fld id="{E1E8B257-2C2D-4AA2-8A80-03162F244C7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defTabSz="913765"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defTabSz="913765" fontAlgn="auto">
              <a:spcBef>
                <a:spcPts val="0"/>
              </a:spcBef>
              <a:spcAft>
                <a:spcPts val="0"/>
              </a:spcAft>
              <a:defRPr sz="1200" smtClean="0">
                <a:solidFill>
                  <a:schemeClr val="tx1">
                    <a:tint val="75000"/>
                  </a:schemeClr>
                </a:solidFill>
                <a:latin typeface="+mn-lt"/>
                <a:ea typeface="+mn-ea"/>
              </a:defRPr>
            </a:lvl1pPr>
          </a:lstStyle>
          <a:p>
            <a:pPr>
              <a:defRPr/>
            </a:pPr>
            <a:fld id="{6FCAB7A5-B5B8-46E7-BF87-97B48C7A50CB}"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Lst>
  <p:transition spd="slow">
    <p:fade/>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hemeOverride" Target="../theme/themeOverride9.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hemeOverride" Target="../theme/themeOverride11.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hemeOverride" Target="../theme/themeOverride1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hemeOverride" Target="../theme/themeOverride13.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hemeOverride" Target="../theme/themeOverride14.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5.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themeOverride" Target="../theme/themeOverride16.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17.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hemeOverride" Target="../theme/themeOverride18.xml"/><Relationship Id="rId2" Type="http://schemas.openxmlformats.org/officeDocument/2006/relationships/image" Target="../media/image29.png"/><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hemeOverride" Target="../theme/themeOverride19.xml"/><Relationship Id="rId2" Type="http://schemas.openxmlformats.org/officeDocument/2006/relationships/image" Target="../media/image29.png"/><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hemeOverride" Target="../theme/themeOverride2.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hemeOverride" Target="../theme/themeOverride3.xml"/><Relationship Id="rId2" Type="http://schemas.openxmlformats.org/officeDocument/2006/relationships/image" Target="../media/image3.pn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hemeOverride" Target="../theme/themeOverride4.xml"/><Relationship Id="rId2" Type="http://schemas.openxmlformats.org/officeDocument/2006/relationships/image" Target="../media/image3.pn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hemeOverride" Target="../theme/themeOverride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hemeOverride" Target="../theme/themeOverride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5000"/>
          </a:schemeClr>
        </a:solidFill>
        <a:effectLst/>
      </p:bgPr>
    </p:bg>
    <p:spTree>
      <p:nvGrpSpPr>
        <p:cNvPr id="1" name=""/>
        <p:cNvGrpSpPr/>
        <p:nvPr/>
      </p:nvGrpSpPr>
      <p:grpSpPr>
        <a:xfrm>
          <a:off x="0" y="0"/>
          <a:ext cx="0" cy="0"/>
          <a:chOff x="0" y="0"/>
          <a:chExt cx="0" cy="0"/>
        </a:xfrm>
      </p:grpSpPr>
      <p:sp>
        <p:nvSpPr>
          <p:cNvPr id="4" name="菱形 3"/>
          <p:cNvSpPr/>
          <p:nvPr/>
        </p:nvSpPr>
        <p:spPr>
          <a:xfrm>
            <a:off x="1564265" y="1041227"/>
            <a:ext cx="4800533" cy="4800533"/>
          </a:xfrm>
          <a:prstGeom prst="diamond">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407" tIns="63203" rIns="126407" bIns="63203" rtlCol="0" anchor="ctr"/>
          <a:lstStyle/>
          <a:p>
            <a:pPr algn="ctr"/>
            <a:endParaRPr lang="zh-CN" altLang="en-US"/>
          </a:p>
        </p:txBody>
      </p:sp>
      <p:sp>
        <p:nvSpPr>
          <p:cNvPr id="15" name="菱形 14"/>
          <p:cNvSpPr/>
          <p:nvPr/>
        </p:nvSpPr>
        <p:spPr>
          <a:xfrm>
            <a:off x="1263741" y="740702"/>
            <a:ext cx="5401581" cy="5401581"/>
          </a:xfrm>
          <a:prstGeom prst="diamond">
            <a:avLst/>
          </a:prstGeom>
          <a:noFill/>
          <a:ln w="76200">
            <a:solidFill>
              <a:schemeClr val="accent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6407" tIns="63203" rIns="126407" bIns="63203" rtlCol="0" anchor="ctr"/>
          <a:lstStyle/>
          <a:p>
            <a:pPr algn="ctr"/>
            <a:endParaRPr lang="zh-CN" altLang="en-US"/>
          </a:p>
        </p:txBody>
      </p:sp>
      <p:sp>
        <p:nvSpPr>
          <p:cNvPr id="16" name="任意形状 5"/>
          <p:cNvSpPr/>
          <p:nvPr/>
        </p:nvSpPr>
        <p:spPr>
          <a:xfrm flipH="1">
            <a:off x="1" y="2637096"/>
            <a:ext cx="1767250" cy="1583809"/>
          </a:xfrm>
          <a:custGeom>
            <a:avLst/>
            <a:gdLst>
              <a:gd name="connsiteX0" fmla="*/ 0 w 3697212"/>
              <a:gd name="connsiteY0" fmla="*/ 0 h 1882036"/>
              <a:gd name="connsiteX1" fmla="*/ 941018 w 3697212"/>
              <a:gd name="connsiteY1" fmla="*/ 0 h 1882036"/>
              <a:gd name="connsiteX2" fmla="*/ 3697212 w 3697212"/>
              <a:gd name="connsiteY2" fmla="*/ 0 h 1882036"/>
              <a:gd name="connsiteX3" fmla="*/ 3697212 w 3697212"/>
              <a:gd name="connsiteY3" fmla="*/ 1882035 h 1882036"/>
              <a:gd name="connsiteX4" fmla="*/ 941019 w 3697212"/>
              <a:gd name="connsiteY4" fmla="*/ 1882035 h 1882036"/>
              <a:gd name="connsiteX5" fmla="*/ 941018 w 3697212"/>
              <a:gd name="connsiteY5" fmla="*/ 1882036 h 1882036"/>
              <a:gd name="connsiteX6" fmla="*/ 0 w 3697212"/>
              <a:gd name="connsiteY6" fmla="*/ 1882036 h 1882036"/>
              <a:gd name="connsiteX7" fmla="*/ 941018 w 3697212"/>
              <a:gd name="connsiteY7" fmla="*/ 941018 h 1882036"/>
              <a:gd name="connsiteX0-1" fmla="*/ 0 w 3697212"/>
              <a:gd name="connsiteY0-2" fmla="*/ 50395 h 1932431"/>
              <a:gd name="connsiteX1-3" fmla="*/ 941018 w 3697212"/>
              <a:gd name="connsiteY1-4" fmla="*/ 50395 h 1932431"/>
              <a:gd name="connsiteX2-5" fmla="*/ 2178122 w 3697212"/>
              <a:gd name="connsiteY2-6" fmla="*/ 0 h 1932431"/>
              <a:gd name="connsiteX3-7" fmla="*/ 3697212 w 3697212"/>
              <a:gd name="connsiteY3-8" fmla="*/ 1932430 h 1932431"/>
              <a:gd name="connsiteX4-9" fmla="*/ 941019 w 3697212"/>
              <a:gd name="connsiteY4-10" fmla="*/ 1932430 h 1932431"/>
              <a:gd name="connsiteX5-11" fmla="*/ 941018 w 3697212"/>
              <a:gd name="connsiteY5-12" fmla="*/ 1932431 h 1932431"/>
              <a:gd name="connsiteX6-13" fmla="*/ 0 w 3697212"/>
              <a:gd name="connsiteY6-14" fmla="*/ 1932431 h 1932431"/>
              <a:gd name="connsiteX7-15" fmla="*/ 941018 w 3697212"/>
              <a:gd name="connsiteY7-16" fmla="*/ 991413 h 1932431"/>
              <a:gd name="connsiteX8" fmla="*/ 0 w 3697212"/>
              <a:gd name="connsiteY8" fmla="*/ 50395 h 1932431"/>
              <a:gd name="connsiteX0-17" fmla="*/ 0 w 2178122"/>
              <a:gd name="connsiteY0-18" fmla="*/ 50395 h 1952033"/>
              <a:gd name="connsiteX1-19" fmla="*/ 941018 w 2178122"/>
              <a:gd name="connsiteY1-20" fmla="*/ 50395 h 1952033"/>
              <a:gd name="connsiteX2-21" fmla="*/ 2178122 w 2178122"/>
              <a:gd name="connsiteY2-22" fmla="*/ 0 h 1952033"/>
              <a:gd name="connsiteX3-23" fmla="*/ 2178122 w 2178122"/>
              <a:gd name="connsiteY3-24" fmla="*/ 1952033 h 1952033"/>
              <a:gd name="connsiteX4-25" fmla="*/ 941019 w 2178122"/>
              <a:gd name="connsiteY4-26" fmla="*/ 1932430 h 1952033"/>
              <a:gd name="connsiteX5-27" fmla="*/ 941018 w 2178122"/>
              <a:gd name="connsiteY5-28" fmla="*/ 1932431 h 1952033"/>
              <a:gd name="connsiteX6-29" fmla="*/ 0 w 2178122"/>
              <a:gd name="connsiteY6-30" fmla="*/ 1932431 h 1952033"/>
              <a:gd name="connsiteX7-31" fmla="*/ 941018 w 2178122"/>
              <a:gd name="connsiteY7-32" fmla="*/ 991413 h 1952033"/>
              <a:gd name="connsiteX8-33" fmla="*/ 0 w 2178122"/>
              <a:gd name="connsiteY8-34" fmla="*/ 50395 h 19520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2178122" h="1952033">
                <a:moveTo>
                  <a:pt x="0" y="50395"/>
                </a:moveTo>
                <a:lnTo>
                  <a:pt x="941018" y="50395"/>
                </a:lnTo>
                <a:lnTo>
                  <a:pt x="2178122" y="0"/>
                </a:lnTo>
                <a:lnTo>
                  <a:pt x="2178122" y="1952033"/>
                </a:lnTo>
                <a:lnTo>
                  <a:pt x="941019" y="1932430"/>
                </a:lnTo>
                <a:lnTo>
                  <a:pt x="941018" y="1932431"/>
                </a:lnTo>
                <a:lnTo>
                  <a:pt x="0" y="1932431"/>
                </a:lnTo>
                <a:lnTo>
                  <a:pt x="941018" y="991413"/>
                </a:lnTo>
                <a:lnTo>
                  <a:pt x="0" y="5039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407" tIns="63203" rIns="126407" bIns="63203" rtlCol="0" anchor="ctr"/>
          <a:lstStyle/>
          <a:p>
            <a:pPr algn="ctr"/>
            <a:endParaRPr kumimoji="1" lang="zh-CN" altLang="en-US"/>
          </a:p>
        </p:txBody>
      </p:sp>
      <p:sp>
        <p:nvSpPr>
          <p:cNvPr id="17" name="任意形状 4"/>
          <p:cNvSpPr/>
          <p:nvPr/>
        </p:nvSpPr>
        <p:spPr>
          <a:xfrm>
            <a:off x="6186601" y="2677984"/>
            <a:ext cx="6005400" cy="1542921"/>
          </a:xfrm>
          <a:custGeom>
            <a:avLst/>
            <a:gdLst>
              <a:gd name="connsiteX0" fmla="*/ 0 w 3697212"/>
              <a:gd name="connsiteY0" fmla="*/ 0 h 1882036"/>
              <a:gd name="connsiteX1" fmla="*/ 941018 w 3697212"/>
              <a:gd name="connsiteY1" fmla="*/ 0 h 1882036"/>
              <a:gd name="connsiteX2" fmla="*/ 3697212 w 3697212"/>
              <a:gd name="connsiteY2" fmla="*/ 0 h 1882036"/>
              <a:gd name="connsiteX3" fmla="*/ 3697212 w 3697212"/>
              <a:gd name="connsiteY3" fmla="*/ 1882035 h 1882036"/>
              <a:gd name="connsiteX4" fmla="*/ 941019 w 3697212"/>
              <a:gd name="connsiteY4" fmla="*/ 1882035 h 1882036"/>
              <a:gd name="connsiteX5" fmla="*/ 941018 w 3697212"/>
              <a:gd name="connsiteY5" fmla="*/ 1882036 h 1882036"/>
              <a:gd name="connsiteX6" fmla="*/ 0 w 3697212"/>
              <a:gd name="connsiteY6" fmla="*/ 1882036 h 1882036"/>
              <a:gd name="connsiteX7" fmla="*/ 941018 w 3697212"/>
              <a:gd name="connsiteY7" fmla="*/ 941018 h 1882036"/>
              <a:gd name="connsiteX0-1" fmla="*/ 0 w 7401608"/>
              <a:gd name="connsiteY0-2" fmla="*/ 0 h 1882036"/>
              <a:gd name="connsiteX1-3" fmla="*/ 941018 w 7401608"/>
              <a:gd name="connsiteY1-4" fmla="*/ 0 h 1882036"/>
              <a:gd name="connsiteX2-5" fmla="*/ 7401608 w 7401608"/>
              <a:gd name="connsiteY2-6" fmla="*/ 38334 h 1882036"/>
              <a:gd name="connsiteX3-7" fmla="*/ 3697212 w 7401608"/>
              <a:gd name="connsiteY3-8" fmla="*/ 1882035 h 1882036"/>
              <a:gd name="connsiteX4-9" fmla="*/ 941019 w 7401608"/>
              <a:gd name="connsiteY4-10" fmla="*/ 1882035 h 1882036"/>
              <a:gd name="connsiteX5-11" fmla="*/ 941018 w 7401608"/>
              <a:gd name="connsiteY5-12" fmla="*/ 1882036 h 1882036"/>
              <a:gd name="connsiteX6-13" fmla="*/ 0 w 7401608"/>
              <a:gd name="connsiteY6-14" fmla="*/ 1882036 h 1882036"/>
              <a:gd name="connsiteX7-15" fmla="*/ 941018 w 7401608"/>
              <a:gd name="connsiteY7-16" fmla="*/ 941018 h 1882036"/>
              <a:gd name="connsiteX8" fmla="*/ 0 w 7401608"/>
              <a:gd name="connsiteY8" fmla="*/ 0 h 1882036"/>
              <a:gd name="connsiteX0-17" fmla="*/ 0 w 7401608"/>
              <a:gd name="connsiteY0-18" fmla="*/ 0 h 1901638"/>
              <a:gd name="connsiteX1-19" fmla="*/ 941018 w 7401608"/>
              <a:gd name="connsiteY1-20" fmla="*/ 0 h 1901638"/>
              <a:gd name="connsiteX2-21" fmla="*/ 7401608 w 7401608"/>
              <a:gd name="connsiteY2-22" fmla="*/ 38334 h 1901638"/>
              <a:gd name="connsiteX3-23" fmla="*/ 7401607 w 7401608"/>
              <a:gd name="connsiteY3-24" fmla="*/ 1901638 h 1901638"/>
              <a:gd name="connsiteX4-25" fmla="*/ 941019 w 7401608"/>
              <a:gd name="connsiteY4-26" fmla="*/ 1882035 h 1901638"/>
              <a:gd name="connsiteX5-27" fmla="*/ 941018 w 7401608"/>
              <a:gd name="connsiteY5-28" fmla="*/ 1882036 h 1901638"/>
              <a:gd name="connsiteX6-29" fmla="*/ 0 w 7401608"/>
              <a:gd name="connsiteY6-30" fmla="*/ 1882036 h 1901638"/>
              <a:gd name="connsiteX7-31" fmla="*/ 941018 w 7401608"/>
              <a:gd name="connsiteY7-32" fmla="*/ 941018 h 1901638"/>
              <a:gd name="connsiteX8-33" fmla="*/ 0 w 7401608"/>
              <a:gd name="connsiteY8-34" fmla="*/ 0 h 19016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7401608" h="1901638">
                <a:moveTo>
                  <a:pt x="0" y="0"/>
                </a:moveTo>
                <a:lnTo>
                  <a:pt x="941018" y="0"/>
                </a:lnTo>
                <a:lnTo>
                  <a:pt x="7401608" y="38334"/>
                </a:lnTo>
                <a:cubicBezTo>
                  <a:pt x="7401608" y="659435"/>
                  <a:pt x="7401607" y="1280537"/>
                  <a:pt x="7401607" y="1901638"/>
                </a:cubicBezTo>
                <a:lnTo>
                  <a:pt x="941019" y="1882035"/>
                </a:lnTo>
                <a:lnTo>
                  <a:pt x="941018" y="1882036"/>
                </a:lnTo>
                <a:lnTo>
                  <a:pt x="0" y="1882036"/>
                </a:lnTo>
                <a:lnTo>
                  <a:pt x="941018" y="941018"/>
                </a:lnTo>
                <a:lnTo>
                  <a:pt x="0" y="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407" tIns="63203" rIns="126407" bIns="63203" rtlCol="0" anchor="ctr"/>
          <a:lstStyle/>
          <a:p>
            <a:pPr algn="ctr"/>
            <a:endParaRPr kumimoji="1" lang="zh-CN" altLang="en-US"/>
          </a:p>
        </p:txBody>
      </p:sp>
      <p:sp>
        <p:nvSpPr>
          <p:cNvPr id="18" name="矩形 17"/>
          <p:cNvSpPr/>
          <p:nvPr/>
        </p:nvSpPr>
        <p:spPr>
          <a:xfrm>
            <a:off x="-241529" y="2493113"/>
            <a:ext cx="2160281" cy="97177"/>
          </a:xfrm>
          <a:prstGeom prst="rect">
            <a:avLst/>
          </a:pr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407" tIns="63203" rIns="126407" bIns="63203" rtlCol="0" anchor="ctr"/>
          <a:lstStyle/>
          <a:p>
            <a:pPr algn="ctr"/>
            <a:endParaRPr kumimoji="1" lang="zh-CN" altLang="en-US"/>
          </a:p>
        </p:txBody>
      </p:sp>
      <p:sp>
        <p:nvSpPr>
          <p:cNvPr id="19" name="矩形 18"/>
          <p:cNvSpPr/>
          <p:nvPr/>
        </p:nvSpPr>
        <p:spPr>
          <a:xfrm>
            <a:off x="6168016" y="2492904"/>
            <a:ext cx="6120797" cy="97177"/>
          </a:xfrm>
          <a:prstGeom prst="rect">
            <a:avLst/>
          </a:prstGeom>
          <a:solidFill>
            <a:schemeClr val="accent4">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407" tIns="63203" rIns="126407" bIns="63203" rtlCol="0" anchor="ctr"/>
          <a:lstStyle/>
          <a:p>
            <a:pPr algn="ctr"/>
            <a:endParaRPr kumimoji="1" lang="zh-CN" altLang="en-US"/>
          </a:p>
        </p:txBody>
      </p:sp>
      <p:sp>
        <p:nvSpPr>
          <p:cNvPr id="20" name="矩形 19"/>
          <p:cNvSpPr/>
          <p:nvPr/>
        </p:nvSpPr>
        <p:spPr>
          <a:xfrm>
            <a:off x="-133283" y="4293096"/>
            <a:ext cx="1980258" cy="96011"/>
          </a:xfrm>
          <a:prstGeom prst="rect">
            <a:avLst/>
          </a:prstGeom>
          <a:solidFill>
            <a:schemeClr val="accent5">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407" tIns="63203" rIns="126407" bIns="63203" rtlCol="0" anchor="ctr"/>
          <a:lstStyle/>
          <a:p>
            <a:pPr algn="ctr"/>
            <a:endParaRPr kumimoji="1" lang="zh-CN" altLang="en-US"/>
          </a:p>
        </p:txBody>
      </p:sp>
      <p:sp>
        <p:nvSpPr>
          <p:cNvPr id="21" name="矩形 20"/>
          <p:cNvSpPr/>
          <p:nvPr/>
        </p:nvSpPr>
        <p:spPr>
          <a:xfrm>
            <a:off x="6210053" y="4293096"/>
            <a:ext cx="6120797" cy="96011"/>
          </a:xfrm>
          <a:prstGeom prst="rect">
            <a:avLst/>
          </a:prstGeom>
          <a:solidFill>
            <a:schemeClr val="accent3">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407" tIns="63203" rIns="126407" bIns="63203" rtlCol="0" anchor="ctr"/>
          <a:lstStyle/>
          <a:p>
            <a:pPr algn="ctr"/>
            <a:endParaRPr kumimoji="1" lang="zh-CN" altLang="en-US"/>
          </a:p>
        </p:txBody>
      </p:sp>
      <p:sp>
        <p:nvSpPr>
          <p:cNvPr id="24" name="TextBox 23"/>
          <p:cNvSpPr txBox="1"/>
          <p:nvPr/>
        </p:nvSpPr>
        <p:spPr>
          <a:xfrm>
            <a:off x="1946413" y="2637096"/>
            <a:ext cx="3842398" cy="864235"/>
          </a:xfrm>
          <a:prstGeom prst="rect">
            <a:avLst/>
          </a:prstGeom>
          <a:noFill/>
          <a:effectLst>
            <a:outerShdw blurRad="50800" dist="38100" dir="2700000" algn="tl" rotWithShape="0">
              <a:prstClr val="black">
                <a:alpha val="40000"/>
              </a:prstClr>
            </a:outerShdw>
          </a:effectLst>
        </p:spPr>
        <p:txBody>
          <a:bodyPr wrap="square" lIns="126407" tIns="63203" rIns="126407" bIns="63203" rtlCol="0">
            <a:spAutoFit/>
          </a:bodyPr>
          <a:lstStyle/>
          <a:p>
            <a:pPr algn="ctr"/>
            <a:r>
              <a:rPr lang="zh-CN" altLang="zh-CN" sz="4800" b="1" dirty="0">
                <a:solidFill>
                  <a:schemeClr val="bg1"/>
                </a:solidFill>
                <a:latin typeface="微软雅黑" panose="020B0503020204020204" pitchFamily="34" charset="-122"/>
                <a:ea typeface="微软雅黑" panose="020B0503020204020204" pitchFamily="34" charset="-122"/>
              </a:rPr>
              <a:t> </a:t>
            </a:r>
            <a:r>
              <a:rPr lang="zh-CN" altLang="zh-CN" sz="4800" b="1" dirty="0" smtClean="0">
                <a:solidFill>
                  <a:schemeClr val="bg1"/>
                </a:solidFill>
                <a:latin typeface="微软雅黑" panose="020B0503020204020204" pitchFamily="34" charset="-122"/>
                <a:ea typeface="微软雅黑" panose="020B0503020204020204" pitchFamily="34" charset="-122"/>
              </a:rPr>
              <a:t>“</a:t>
            </a:r>
            <a:r>
              <a:rPr lang="en-US" altLang="zh-CN" sz="4800" b="1" dirty="0" smtClean="0">
                <a:solidFill>
                  <a:schemeClr val="bg1"/>
                </a:solidFill>
                <a:latin typeface="微软雅黑" panose="020B0503020204020204" pitchFamily="34" charset="-122"/>
              </a:rPr>
              <a:t>XX</a:t>
            </a:r>
            <a:r>
              <a:rPr lang="zh-CN" altLang="zh-CN" sz="4800" b="1" dirty="0" smtClean="0">
                <a:solidFill>
                  <a:schemeClr val="bg1"/>
                </a:solidFill>
                <a:latin typeface="微软雅黑" panose="020B0503020204020204" pitchFamily="34" charset="-122"/>
                <a:ea typeface="微软雅黑" panose="020B0503020204020204" pitchFamily="34" charset="-122"/>
              </a:rPr>
              <a:t>”</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004480" y="3412439"/>
            <a:ext cx="4064018" cy="635472"/>
          </a:xfrm>
          <a:prstGeom prst="rect">
            <a:avLst/>
          </a:prstGeom>
        </p:spPr>
        <p:txBody>
          <a:bodyPr wrap="none" lIns="126407" tIns="63203" rIns="126407" bIns="63203">
            <a:spAutoFit/>
          </a:bodyPr>
          <a:lstStyle/>
          <a:p>
            <a:r>
              <a:rPr lang="zh-CN" altLang="en-US" sz="3300" dirty="0" smtClean="0">
                <a:solidFill>
                  <a:schemeClr val="bg1"/>
                </a:solidFill>
                <a:latin typeface="微软雅黑" panose="020B0503020204020204" pitchFamily="34" charset="-122"/>
              </a:rPr>
              <a:t>互联网家庭教育服务</a:t>
            </a:r>
            <a:endParaRPr lang="zh-CN" altLang="en-US" sz="3300" dirty="0" smtClean="0">
              <a:solidFill>
                <a:schemeClr val="bg1"/>
              </a:solidFill>
              <a:latin typeface="微软雅黑" panose="020B0503020204020204" pitchFamily="34" charset="-122"/>
            </a:endParaRPr>
          </a:p>
        </p:txBody>
      </p:sp>
      <p:sp>
        <p:nvSpPr>
          <p:cNvPr id="26" name="矩形 7"/>
          <p:cNvSpPr>
            <a:spLocks noChangeArrowheads="1"/>
          </p:cNvSpPr>
          <p:nvPr/>
        </p:nvSpPr>
        <p:spPr bwMode="auto">
          <a:xfrm>
            <a:off x="7248278" y="2997052"/>
            <a:ext cx="4205629" cy="804563"/>
          </a:xfrm>
          <a:prstGeom prst="rect">
            <a:avLst/>
          </a:prstGeom>
          <a:noFill/>
          <a:ln w="9525">
            <a:noFill/>
            <a:miter lim="800000"/>
          </a:ln>
        </p:spPr>
        <p:txBody>
          <a:bodyPr wrap="none" lIns="126407" tIns="63203" rIns="126407" bIns="63203">
            <a:spAutoFit/>
          </a:bodyPr>
          <a:lstStyle/>
          <a:p>
            <a:r>
              <a:rPr lang="zh-CN" altLang="en-US" sz="4400" dirty="0">
                <a:solidFill>
                  <a:schemeClr val="accent1"/>
                </a:solidFill>
                <a:latin typeface="微软雅黑" panose="020B0503020204020204" pitchFamily="34" charset="-122"/>
                <a:ea typeface="微软雅黑" panose="020B0503020204020204" pitchFamily="34" charset="-122"/>
              </a:rPr>
              <a:t>项目商业计划书</a:t>
            </a:r>
            <a:endParaRPr lang="zh-CN" altLang="zh-CN" sz="440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alpha val="55000"/>
          </a:schemeClr>
        </a:solidFill>
        <a:effectLst/>
      </p:bgPr>
    </p:bg>
    <p:spTree>
      <p:nvGrpSpPr>
        <p:cNvPr id="1" name=""/>
        <p:cNvGrpSpPr/>
        <p:nvPr/>
      </p:nvGrpSpPr>
      <p:grpSpPr>
        <a:xfrm>
          <a:off x="0" y="0"/>
          <a:ext cx="0" cy="0"/>
          <a:chOff x="0" y="0"/>
          <a:chExt cx="0" cy="0"/>
        </a:xfrm>
      </p:grpSpPr>
      <p:sp>
        <p:nvSpPr>
          <p:cNvPr id="46" name="椭圆 45"/>
          <p:cNvSpPr/>
          <p:nvPr/>
        </p:nvSpPr>
        <p:spPr>
          <a:xfrm>
            <a:off x="1654163" y="2727304"/>
            <a:ext cx="2223303" cy="2223304"/>
          </a:xfrm>
          <a:prstGeom prst="ellipse">
            <a:avLst/>
          </a:prstGeom>
          <a:noFill/>
          <a:ln>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48" name="文本占位符 15"/>
          <p:cNvSpPr>
            <a:spLocks noGrp="1"/>
          </p:cNvSpPr>
          <p:nvPr>
            <p:ph type="body" sz="quarter" idx="15"/>
          </p:nvPr>
        </p:nvSpPr>
        <p:spPr>
          <a:xfrm>
            <a:off x="695325" y="274638"/>
            <a:ext cx="7929563" cy="579437"/>
          </a:xfrm>
        </p:spPr>
        <p:txBody>
          <a:bodyPr vert="horz" lIns="91440" tIns="45720" rIns="91440" bIns="45720" numCol="1" anchor="t" anchorCtr="0" compatLnSpc="1"/>
          <a:lstStyle/>
          <a:p>
            <a:r>
              <a:rPr lang="zh-CN" altLang="en-US" dirty="0" smtClean="0">
                <a:solidFill>
                  <a:srgbClr val="95BC49"/>
                </a:solidFill>
              </a:rPr>
              <a:t>用户痛点</a:t>
            </a:r>
            <a:endParaRPr lang="zh-CN" altLang="en-US" dirty="0" smtClean="0">
              <a:solidFill>
                <a:srgbClr val="95BC49"/>
              </a:solidFill>
            </a:endParaRPr>
          </a:p>
        </p:txBody>
      </p:sp>
      <p:cxnSp>
        <p:nvCxnSpPr>
          <p:cNvPr id="50" name="直接连接符 49"/>
          <p:cNvCxnSpPr/>
          <p:nvPr/>
        </p:nvCxnSpPr>
        <p:spPr>
          <a:xfrm>
            <a:off x="5992813" y="1706557"/>
            <a:ext cx="0" cy="3840162"/>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5585464" y="1231421"/>
            <a:ext cx="816090" cy="816091"/>
            <a:chOff x="3714631" y="870654"/>
            <a:chExt cx="612068" cy="612068"/>
          </a:xfrm>
          <a:solidFill>
            <a:schemeClr val="accent3">
              <a:lumMod val="60000"/>
              <a:lumOff val="40000"/>
            </a:schemeClr>
          </a:solidFill>
        </p:grpSpPr>
        <p:sp>
          <p:nvSpPr>
            <p:cNvPr id="54" name="椭圆 53"/>
            <p:cNvSpPr/>
            <p:nvPr/>
          </p:nvSpPr>
          <p:spPr>
            <a:xfrm>
              <a:off x="3714631" y="870654"/>
              <a:ext cx="612068" cy="6120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55" name="TextBox 54"/>
            <p:cNvSpPr txBox="1"/>
            <p:nvPr/>
          </p:nvSpPr>
          <p:spPr>
            <a:xfrm>
              <a:off x="3901521" y="1022799"/>
              <a:ext cx="238287" cy="284742"/>
            </a:xfrm>
            <a:prstGeom prst="rect">
              <a:avLst/>
            </a:prstGeom>
            <a:grpFill/>
          </p:spPr>
          <p:txBody>
            <a:bodyPr wrap="none">
              <a:spAutoFit/>
            </a:bodyPr>
            <a:lstStyle/>
            <a:p>
              <a:pPr algn="ctr" defTabSz="1218565" fontAlgn="auto">
                <a:spcBef>
                  <a:spcPts val="0"/>
                </a:spcBef>
                <a:spcAft>
                  <a:spcPts val="0"/>
                </a:spcAft>
                <a:defRPr/>
              </a:pPr>
              <a:r>
                <a:rPr lang="en-US" altLang="zh-CN" sz="1865" kern="0" dirty="0">
                  <a:solidFill>
                    <a:schemeClr val="bg1"/>
                  </a:solidFill>
                  <a:latin typeface="+mn-lt"/>
                  <a:ea typeface="+mn-ea"/>
                </a:rPr>
                <a:t>1</a:t>
              </a:r>
              <a:endParaRPr lang="zh-CN" altLang="en-US" sz="1865" kern="0" dirty="0">
                <a:solidFill>
                  <a:schemeClr val="bg1"/>
                </a:solidFill>
                <a:latin typeface="+mn-lt"/>
                <a:ea typeface="+mn-ea"/>
              </a:endParaRPr>
            </a:p>
          </p:txBody>
        </p:sp>
      </p:grpSp>
      <p:grpSp>
        <p:nvGrpSpPr>
          <p:cNvPr id="56" name="组合 55"/>
          <p:cNvGrpSpPr/>
          <p:nvPr/>
        </p:nvGrpSpPr>
        <p:grpSpPr>
          <a:xfrm>
            <a:off x="5585464" y="2268668"/>
            <a:ext cx="816090" cy="816091"/>
            <a:chOff x="3707904" y="1851670"/>
            <a:chExt cx="612068" cy="612068"/>
          </a:xfrm>
          <a:solidFill>
            <a:schemeClr val="accent3"/>
          </a:solidFill>
        </p:grpSpPr>
        <p:sp>
          <p:nvSpPr>
            <p:cNvPr id="57" name="椭圆 56"/>
            <p:cNvSpPr/>
            <p:nvPr/>
          </p:nvSpPr>
          <p:spPr>
            <a:xfrm>
              <a:off x="3707904" y="1851670"/>
              <a:ext cx="612068" cy="6120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58" name="TextBox 57"/>
            <p:cNvSpPr txBox="1"/>
            <p:nvPr/>
          </p:nvSpPr>
          <p:spPr>
            <a:xfrm>
              <a:off x="3894794" y="2003815"/>
              <a:ext cx="238287" cy="284742"/>
            </a:xfrm>
            <a:prstGeom prst="rect">
              <a:avLst/>
            </a:prstGeom>
            <a:grpFill/>
          </p:spPr>
          <p:txBody>
            <a:bodyPr wrap="none">
              <a:spAutoFit/>
            </a:bodyPr>
            <a:lstStyle/>
            <a:p>
              <a:pPr algn="ctr" defTabSz="1218565" fontAlgn="auto">
                <a:spcBef>
                  <a:spcPts val="0"/>
                </a:spcBef>
                <a:spcAft>
                  <a:spcPts val="0"/>
                </a:spcAft>
                <a:defRPr/>
              </a:pPr>
              <a:r>
                <a:rPr lang="en-US" altLang="zh-CN" sz="1865" kern="0" dirty="0">
                  <a:solidFill>
                    <a:schemeClr val="bg1"/>
                  </a:solidFill>
                  <a:latin typeface="+mn-lt"/>
                  <a:ea typeface="+mn-ea"/>
                </a:rPr>
                <a:t>2</a:t>
              </a:r>
              <a:endParaRPr lang="zh-CN" altLang="en-US" sz="1865" kern="0" dirty="0">
                <a:solidFill>
                  <a:schemeClr val="bg1"/>
                </a:solidFill>
                <a:latin typeface="+mn-lt"/>
                <a:ea typeface="+mn-ea"/>
              </a:endParaRPr>
            </a:p>
          </p:txBody>
        </p:sp>
      </p:grpSp>
      <p:grpSp>
        <p:nvGrpSpPr>
          <p:cNvPr id="59" name="组合 58"/>
          <p:cNvGrpSpPr/>
          <p:nvPr/>
        </p:nvGrpSpPr>
        <p:grpSpPr>
          <a:xfrm>
            <a:off x="5585464" y="3320203"/>
            <a:ext cx="816090" cy="816091"/>
            <a:chOff x="3701177" y="2832686"/>
            <a:chExt cx="612068" cy="612068"/>
          </a:xfrm>
          <a:solidFill>
            <a:schemeClr val="accent3">
              <a:lumMod val="60000"/>
              <a:lumOff val="40000"/>
            </a:schemeClr>
          </a:solidFill>
        </p:grpSpPr>
        <p:sp>
          <p:nvSpPr>
            <p:cNvPr id="60" name="椭圆 59"/>
            <p:cNvSpPr/>
            <p:nvPr/>
          </p:nvSpPr>
          <p:spPr>
            <a:xfrm>
              <a:off x="3701177" y="2832686"/>
              <a:ext cx="612068" cy="6120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61" name="TextBox 60"/>
            <p:cNvSpPr txBox="1"/>
            <p:nvPr/>
          </p:nvSpPr>
          <p:spPr>
            <a:xfrm>
              <a:off x="3888067" y="2984831"/>
              <a:ext cx="238287" cy="284742"/>
            </a:xfrm>
            <a:prstGeom prst="rect">
              <a:avLst/>
            </a:prstGeom>
            <a:grpFill/>
          </p:spPr>
          <p:txBody>
            <a:bodyPr wrap="none">
              <a:spAutoFit/>
            </a:bodyPr>
            <a:lstStyle/>
            <a:p>
              <a:pPr algn="ctr" defTabSz="1218565" fontAlgn="auto">
                <a:spcBef>
                  <a:spcPts val="0"/>
                </a:spcBef>
                <a:spcAft>
                  <a:spcPts val="0"/>
                </a:spcAft>
                <a:defRPr/>
              </a:pPr>
              <a:r>
                <a:rPr lang="en-US" altLang="zh-CN" sz="1865" kern="0" dirty="0">
                  <a:solidFill>
                    <a:schemeClr val="bg1"/>
                  </a:solidFill>
                  <a:latin typeface="+mn-lt"/>
                  <a:ea typeface="+mn-ea"/>
                </a:rPr>
                <a:t>3</a:t>
              </a:r>
              <a:endParaRPr lang="zh-CN" altLang="en-US" sz="1865" kern="0" dirty="0">
                <a:solidFill>
                  <a:schemeClr val="bg1"/>
                </a:solidFill>
                <a:latin typeface="+mn-lt"/>
                <a:ea typeface="+mn-ea"/>
              </a:endParaRPr>
            </a:p>
          </p:txBody>
        </p:sp>
      </p:grpSp>
      <p:grpSp>
        <p:nvGrpSpPr>
          <p:cNvPr id="62" name="组合 61"/>
          <p:cNvGrpSpPr/>
          <p:nvPr/>
        </p:nvGrpSpPr>
        <p:grpSpPr>
          <a:xfrm>
            <a:off x="5585464" y="4386024"/>
            <a:ext cx="816090" cy="816091"/>
            <a:chOff x="3694450" y="3813702"/>
            <a:chExt cx="612068" cy="612068"/>
          </a:xfrm>
          <a:solidFill>
            <a:schemeClr val="accent3"/>
          </a:solidFill>
        </p:grpSpPr>
        <p:sp>
          <p:nvSpPr>
            <p:cNvPr id="63" name="椭圆 62"/>
            <p:cNvSpPr/>
            <p:nvPr/>
          </p:nvSpPr>
          <p:spPr>
            <a:xfrm>
              <a:off x="3694450" y="3813702"/>
              <a:ext cx="612068" cy="6120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64" name="TextBox 63"/>
            <p:cNvSpPr txBox="1"/>
            <p:nvPr/>
          </p:nvSpPr>
          <p:spPr>
            <a:xfrm>
              <a:off x="3881340" y="3965847"/>
              <a:ext cx="238287" cy="284742"/>
            </a:xfrm>
            <a:prstGeom prst="rect">
              <a:avLst/>
            </a:prstGeom>
            <a:grpFill/>
          </p:spPr>
          <p:txBody>
            <a:bodyPr wrap="none">
              <a:spAutoFit/>
            </a:bodyPr>
            <a:lstStyle/>
            <a:p>
              <a:pPr algn="ctr" defTabSz="1218565" fontAlgn="auto">
                <a:spcBef>
                  <a:spcPts val="0"/>
                </a:spcBef>
                <a:spcAft>
                  <a:spcPts val="0"/>
                </a:spcAft>
                <a:defRPr/>
              </a:pPr>
              <a:r>
                <a:rPr lang="en-US" altLang="zh-CN" sz="1865" kern="0" dirty="0">
                  <a:solidFill>
                    <a:schemeClr val="bg1"/>
                  </a:solidFill>
                  <a:latin typeface="+mn-lt"/>
                  <a:ea typeface="+mn-ea"/>
                </a:rPr>
                <a:t>4</a:t>
              </a:r>
              <a:endParaRPr lang="zh-CN" altLang="en-US" sz="1865" kern="0" dirty="0">
                <a:solidFill>
                  <a:schemeClr val="bg1"/>
                </a:solidFill>
                <a:latin typeface="+mn-lt"/>
                <a:ea typeface="+mn-ea"/>
              </a:endParaRPr>
            </a:p>
          </p:txBody>
        </p:sp>
      </p:grpSp>
      <p:sp>
        <p:nvSpPr>
          <p:cNvPr id="65" name="TextBox 64"/>
          <p:cNvSpPr txBox="1"/>
          <p:nvPr/>
        </p:nvSpPr>
        <p:spPr>
          <a:xfrm>
            <a:off x="6583363" y="3433740"/>
            <a:ext cx="4654550" cy="733425"/>
          </a:xfrm>
          <a:prstGeom prst="rect">
            <a:avLst/>
          </a:prstGeom>
          <a:noFill/>
        </p:spPr>
        <p:txBody>
          <a:bodyPr>
            <a:spAutoFit/>
          </a:bodyPr>
          <a:lstStyle/>
          <a:p>
            <a:pPr defTabSz="1218565" fontAlgn="auto">
              <a:lnSpc>
                <a:spcPct val="130000"/>
              </a:lnSpc>
              <a:spcBef>
                <a:spcPts val="800"/>
              </a:spcBef>
              <a:spcAft>
                <a:spcPts val="0"/>
              </a:spcAft>
              <a:defRPr/>
            </a:pPr>
            <a:r>
              <a:rPr lang="zh-CN" altLang="en-US" sz="1600" kern="0" dirty="0">
                <a:solidFill>
                  <a:schemeClr val="tx1">
                    <a:lumMod val="65000"/>
                    <a:lumOff val="35000"/>
                  </a:schemeClr>
                </a:solidFill>
                <a:latin typeface="+mn-lt"/>
                <a:ea typeface="+mn-ea"/>
              </a:rPr>
              <a:t>收费昂贵的线下家长学校，类似商学院的培训方式，频次低、不系统，效果难达预期。</a:t>
            </a:r>
            <a:endParaRPr lang="zh-CN" altLang="en-US" sz="1600" kern="0" dirty="0">
              <a:solidFill>
                <a:schemeClr val="tx1">
                  <a:lumMod val="65000"/>
                  <a:lumOff val="35000"/>
                </a:schemeClr>
              </a:solidFill>
              <a:latin typeface="+mn-lt"/>
              <a:ea typeface="+mn-ea"/>
            </a:endParaRPr>
          </a:p>
        </p:txBody>
      </p:sp>
      <p:sp>
        <p:nvSpPr>
          <p:cNvPr id="66" name="TextBox 65"/>
          <p:cNvSpPr txBox="1"/>
          <p:nvPr/>
        </p:nvSpPr>
        <p:spPr>
          <a:xfrm>
            <a:off x="6583363" y="4484658"/>
            <a:ext cx="4654550" cy="733425"/>
          </a:xfrm>
          <a:prstGeom prst="rect">
            <a:avLst/>
          </a:prstGeom>
          <a:noFill/>
        </p:spPr>
        <p:txBody>
          <a:bodyPr>
            <a:spAutoFit/>
          </a:bodyPr>
          <a:lstStyle/>
          <a:p>
            <a:pPr defTabSz="1218565" fontAlgn="auto">
              <a:lnSpc>
                <a:spcPct val="130000"/>
              </a:lnSpc>
              <a:spcBef>
                <a:spcPts val="800"/>
              </a:spcBef>
              <a:spcAft>
                <a:spcPts val="0"/>
              </a:spcAft>
              <a:defRPr/>
            </a:pPr>
            <a:r>
              <a:rPr lang="zh-CN" altLang="en-US" sz="1600" kern="0" dirty="0">
                <a:solidFill>
                  <a:schemeClr val="tx1">
                    <a:lumMod val="65000"/>
                    <a:lumOff val="35000"/>
                  </a:schemeClr>
                </a:solidFill>
                <a:latin typeface="+mn-lt"/>
                <a:ea typeface="+mn-ea"/>
              </a:rPr>
              <a:t>对教育的认识存在很多误区，只看重短期利益缺乏长期眼光。</a:t>
            </a:r>
            <a:endParaRPr lang="zh-CN" altLang="en-US" sz="1600" kern="0" dirty="0">
              <a:solidFill>
                <a:schemeClr val="tx1">
                  <a:lumMod val="65000"/>
                  <a:lumOff val="35000"/>
                </a:schemeClr>
              </a:solidFill>
              <a:latin typeface="+mn-lt"/>
              <a:ea typeface="+mn-ea"/>
            </a:endParaRPr>
          </a:p>
        </p:txBody>
      </p:sp>
      <p:sp>
        <p:nvSpPr>
          <p:cNvPr id="67" name="TextBox 66"/>
          <p:cNvSpPr txBox="1"/>
          <p:nvPr/>
        </p:nvSpPr>
        <p:spPr>
          <a:xfrm>
            <a:off x="6583363" y="1296982"/>
            <a:ext cx="4386262" cy="731837"/>
          </a:xfrm>
          <a:prstGeom prst="rect">
            <a:avLst/>
          </a:prstGeom>
          <a:noFill/>
        </p:spPr>
        <p:txBody>
          <a:bodyPr>
            <a:spAutoFit/>
          </a:bodyPr>
          <a:lstStyle/>
          <a:p>
            <a:pPr defTabSz="1218565" fontAlgn="auto">
              <a:lnSpc>
                <a:spcPct val="130000"/>
              </a:lnSpc>
              <a:spcBef>
                <a:spcPts val="800"/>
              </a:spcBef>
              <a:spcAft>
                <a:spcPts val="0"/>
              </a:spcAft>
              <a:defRPr/>
            </a:pPr>
            <a:r>
              <a:rPr lang="zh-CN" altLang="en-US" sz="1600" kern="0" dirty="0">
                <a:solidFill>
                  <a:schemeClr val="tx1">
                    <a:lumMod val="65000"/>
                    <a:lumOff val="35000"/>
                  </a:schemeClr>
                </a:solidFill>
                <a:latin typeface="+mn-lt"/>
                <a:ea typeface="+mn-ea"/>
              </a:rPr>
              <a:t>教育方法太多无从选择，缺乏耐心，和孩子沟通存在障碍，不知道怎么帮助孩子。</a:t>
            </a:r>
            <a:endParaRPr lang="zh-CN" altLang="en-US" sz="1600" kern="0" dirty="0">
              <a:solidFill>
                <a:schemeClr val="tx1">
                  <a:lumMod val="65000"/>
                  <a:lumOff val="35000"/>
                </a:schemeClr>
              </a:solidFill>
              <a:latin typeface="+mn-lt"/>
              <a:ea typeface="+mn-ea"/>
            </a:endParaRPr>
          </a:p>
        </p:txBody>
      </p:sp>
      <p:sp>
        <p:nvSpPr>
          <p:cNvPr id="68" name="TextBox 67"/>
          <p:cNvSpPr txBox="1"/>
          <p:nvPr/>
        </p:nvSpPr>
        <p:spPr>
          <a:xfrm>
            <a:off x="6583363" y="2305036"/>
            <a:ext cx="4386262" cy="732508"/>
          </a:xfrm>
          <a:prstGeom prst="rect">
            <a:avLst/>
          </a:prstGeom>
          <a:noFill/>
        </p:spPr>
        <p:txBody>
          <a:bodyPr>
            <a:spAutoFit/>
          </a:bodyPr>
          <a:lstStyle/>
          <a:p>
            <a:pPr defTabSz="1218565" fontAlgn="auto">
              <a:lnSpc>
                <a:spcPct val="130000"/>
              </a:lnSpc>
              <a:spcBef>
                <a:spcPts val="800"/>
              </a:spcBef>
              <a:spcAft>
                <a:spcPts val="0"/>
              </a:spcAft>
              <a:defRPr/>
            </a:pPr>
            <a:r>
              <a:rPr lang="en-US" altLang="zh-CN" sz="1600" kern="0" dirty="0">
                <a:solidFill>
                  <a:schemeClr val="tx1">
                    <a:lumMod val="65000"/>
                    <a:lumOff val="35000"/>
                  </a:schemeClr>
                </a:solidFill>
                <a:latin typeface="+mn-lt"/>
                <a:ea typeface="+mn-ea"/>
              </a:rPr>
              <a:t>60%</a:t>
            </a:r>
            <a:r>
              <a:rPr lang="zh-CN" altLang="en-US" sz="1600" kern="0" dirty="0">
                <a:solidFill>
                  <a:schemeClr val="tx1">
                    <a:lumMod val="65000"/>
                    <a:lumOff val="35000"/>
                  </a:schemeClr>
                </a:solidFill>
                <a:latin typeface="+mn-lt"/>
                <a:ea typeface="+mn-ea"/>
              </a:rPr>
              <a:t>家长选择咨询老师或专家，但缺乏系统、深度、长期性，“碎片式”咨询难有效果。</a:t>
            </a:r>
            <a:endParaRPr lang="zh-CN" altLang="en-US" sz="1600" kern="0" dirty="0">
              <a:solidFill>
                <a:schemeClr val="tx1">
                  <a:lumMod val="65000"/>
                  <a:lumOff val="35000"/>
                </a:schemeClr>
              </a:solidFill>
              <a:latin typeface="+mn-lt"/>
              <a:ea typeface="+mn-ea"/>
            </a:endParaRPr>
          </a:p>
        </p:txBody>
      </p:sp>
      <p:sp>
        <p:nvSpPr>
          <p:cNvPr id="69" name="椭圆 68"/>
          <p:cNvSpPr/>
          <p:nvPr/>
        </p:nvSpPr>
        <p:spPr>
          <a:xfrm>
            <a:off x="1774421" y="2847562"/>
            <a:ext cx="1982787" cy="19827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70" name="矩形 69"/>
          <p:cNvSpPr/>
          <p:nvPr/>
        </p:nvSpPr>
        <p:spPr>
          <a:xfrm>
            <a:off x="1889055" y="3476057"/>
            <a:ext cx="1470274" cy="707886"/>
          </a:xfrm>
          <a:prstGeom prst="rect">
            <a:avLst/>
          </a:prstGeom>
        </p:spPr>
        <p:txBody>
          <a:bodyPr wrap="none">
            <a:spAutoFit/>
          </a:bodyPr>
          <a:lstStyle/>
          <a:p>
            <a:pPr indent="257175" defTabSz="914400">
              <a:defRPr/>
            </a:pPr>
            <a:r>
              <a:rPr lang="zh-CN" altLang="zh-CN" sz="2000" b="1" dirty="0">
                <a:solidFill>
                  <a:schemeClr val="bg1"/>
                </a:solidFill>
                <a:latin typeface="+mj-ea"/>
                <a:ea typeface="+mj-ea"/>
                <a:cs typeface="Calibri" panose="020F0502020204030204" pitchFamily="34" charset="0"/>
              </a:rPr>
              <a:t>家庭教</a:t>
            </a:r>
            <a:r>
              <a:rPr lang="zh-CN" altLang="zh-CN" sz="2000" b="1" dirty="0" smtClean="0">
                <a:solidFill>
                  <a:schemeClr val="bg1"/>
                </a:solidFill>
                <a:latin typeface="+mj-ea"/>
                <a:ea typeface="+mj-ea"/>
                <a:cs typeface="Calibri" panose="020F0502020204030204" pitchFamily="34" charset="0"/>
              </a:rPr>
              <a:t>育</a:t>
            </a:r>
            <a:endParaRPr lang="en-US" altLang="zh-CN" sz="2000" b="1" dirty="0" smtClean="0">
              <a:solidFill>
                <a:schemeClr val="bg1"/>
              </a:solidFill>
              <a:latin typeface="+mj-ea"/>
              <a:ea typeface="+mj-ea"/>
              <a:cs typeface="Calibri" panose="020F0502020204030204" pitchFamily="34" charset="0"/>
            </a:endParaRPr>
          </a:p>
          <a:p>
            <a:pPr indent="257175" defTabSz="914400">
              <a:defRPr/>
            </a:pPr>
            <a:r>
              <a:rPr lang="zh-CN" altLang="en-US" sz="2000" b="1" dirty="0" smtClean="0">
                <a:solidFill>
                  <a:schemeClr val="bg1"/>
                </a:solidFill>
                <a:latin typeface="+mj-ea"/>
                <a:ea typeface="+mj-ea"/>
                <a:cs typeface="Calibri" panose="020F0502020204030204" pitchFamily="34" charset="0"/>
              </a:rPr>
              <a:t>存在问题</a:t>
            </a:r>
            <a:endParaRPr lang="zh-CN" altLang="zh-CN" sz="2800" dirty="0">
              <a:solidFill>
                <a:schemeClr val="bg1"/>
              </a:solidFill>
              <a:latin typeface="+mj-ea"/>
              <a:ea typeface="+mj-ea"/>
              <a:cs typeface="宋体" panose="02010600030101010101" pitchFamily="2" charset="-122"/>
            </a:endParaRPr>
          </a:p>
        </p:txBody>
      </p:sp>
      <p:grpSp>
        <p:nvGrpSpPr>
          <p:cNvPr id="71" name="组合 70"/>
          <p:cNvGrpSpPr/>
          <p:nvPr/>
        </p:nvGrpSpPr>
        <p:grpSpPr>
          <a:xfrm>
            <a:off x="5584768" y="5458599"/>
            <a:ext cx="816090" cy="816091"/>
            <a:chOff x="3701177" y="2832686"/>
            <a:chExt cx="612068" cy="612068"/>
          </a:xfrm>
          <a:solidFill>
            <a:schemeClr val="accent3">
              <a:lumMod val="60000"/>
              <a:lumOff val="40000"/>
            </a:schemeClr>
          </a:solidFill>
        </p:grpSpPr>
        <p:sp>
          <p:nvSpPr>
            <p:cNvPr id="72" name="椭圆 71"/>
            <p:cNvSpPr/>
            <p:nvPr/>
          </p:nvSpPr>
          <p:spPr>
            <a:xfrm>
              <a:off x="3701177" y="2832686"/>
              <a:ext cx="612068" cy="6120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73" name="TextBox 72"/>
            <p:cNvSpPr txBox="1"/>
            <p:nvPr/>
          </p:nvSpPr>
          <p:spPr>
            <a:xfrm>
              <a:off x="3888067" y="2984831"/>
              <a:ext cx="238287" cy="284742"/>
            </a:xfrm>
            <a:prstGeom prst="rect">
              <a:avLst/>
            </a:prstGeom>
            <a:grpFill/>
          </p:spPr>
          <p:txBody>
            <a:bodyPr wrap="none">
              <a:spAutoFit/>
            </a:bodyPr>
            <a:lstStyle/>
            <a:p>
              <a:pPr algn="ctr" defTabSz="1218565" fontAlgn="auto">
                <a:spcBef>
                  <a:spcPts val="0"/>
                </a:spcBef>
                <a:spcAft>
                  <a:spcPts val="0"/>
                </a:spcAft>
                <a:defRPr/>
              </a:pPr>
              <a:r>
                <a:rPr lang="en-US" altLang="zh-CN" sz="1865" kern="0" dirty="0" smtClean="0">
                  <a:solidFill>
                    <a:schemeClr val="bg1"/>
                  </a:solidFill>
                  <a:latin typeface="+mn-lt"/>
                  <a:ea typeface="+mn-ea"/>
                </a:rPr>
                <a:t>5</a:t>
              </a:r>
              <a:endParaRPr lang="zh-CN" altLang="en-US" sz="1865" kern="0" dirty="0">
                <a:solidFill>
                  <a:schemeClr val="bg1"/>
                </a:solidFill>
                <a:latin typeface="+mn-lt"/>
                <a:ea typeface="+mn-ea"/>
              </a:endParaRPr>
            </a:p>
          </p:txBody>
        </p:sp>
      </p:grpSp>
      <p:sp>
        <p:nvSpPr>
          <p:cNvPr id="74" name="TextBox 73"/>
          <p:cNvSpPr txBox="1"/>
          <p:nvPr/>
        </p:nvSpPr>
        <p:spPr>
          <a:xfrm>
            <a:off x="6583363" y="5644343"/>
            <a:ext cx="4654550" cy="412421"/>
          </a:xfrm>
          <a:prstGeom prst="rect">
            <a:avLst/>
          </a:prstGeom>
          <a:noFill/>
        </p:spPr>
        <p:txBody>
          <a:bodyPr>
            <a:spAutoFit/>
          </a:bodyPr>
          <a:lstStyle/>
          <a:p>
            <a:pPr defTabSz="1217295">
              <a:lnSpc>
                <a:spcPct val="130000"/>
              </a:lnSpc>
              <a:spcBef>
                <a:spcPts val="800"/>
              </a:spcBef>
            </a:pPr>
            <a:r>
              <a:rPr lang="zh-CN" altLang="en-US" sz="1600" dirty="0" smtClean="0">
                <a:solidFill>
                  <a:schemeClr val="tx1">
                    <a:lumMod val="65000"/>
                    <a:lumOff val="35000"/>
                  </a:schemeClr>
                </a:solidFill>
              </a:rPr>
              <a:t>追求个性化教育，但又没有具体的方法指导。</a:t>
            </a:r>
            <a:endParaRPr lang="zh-CN" altLang="en-US" sz="1600" dirty="0">
              <a:solidFill>
                <a:schemeClr val="tx1">
                  <a:lumMod val="65000"/>
                  <a:lumOff val="35000"/>
                </a:schemeClr>
              </a:solidFill>
            </a:endParaRPr>
          </a:p>
        </p:txBody>
      </p:sp>
      <p:sp>
        <p:nvSpPr>
          <p:cNvPr id="75" name="椭圆 74"/>
          <p:cNvSpPr/>
          <p:nvPr/>
        </p:nvSpPr>
        <p:spPr>
          <a:xfrm>
            <a:off x="3685768" y="2735239"/>
            <a:ext cx="221156" cy="221156"/>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76" name="椭圆 75"/>
          <p:cNvSpPr/>
          <p:nvPr/>
        </p:nvSpPr>
        <p:spPr>
          <a:xfrm>
            <a:off x="3949788" y="3198165"/>
            <a:ext cx="221156" cy="221156"/>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77" name="椭圆 76"/>
          <p:cNvSpPr/>
          <p:nvPr/>
        </p:nvSpPr>
        <p:spPr>
          <a:xfrm>
            <a:off x="4060366" y="3684591"/>
            <a:ext cx="221156" cy="221156"/>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78" name="椭圆 77"/>
          <p:cNvSpPr/>
          <p:nvPr/>
        </p:nvSpPr>
        <p:spPr>
          <a:xfrm>
            <a:off x="3973756" y="4174048"/>
            <a:ext cx="221156" cy="221156"/>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79" name="椭圆 78"/>
          <p:cNvSpPr/>
          <p:nvPr/>
        </p:nvSpPr>
        <p:spPr>
          <a:xfrm>
            <a:off x="3766888" y="4600778"/>
            <a:ext cx="221156" cy="221156"/>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80" name="直接连接符 79"/>
          <p:cNvCxnSpPr>
            <a:stCxn id="75" idx="7"/>
            <a:endCxn id="54" idx="2"/>
          </p:cNvCxnSpPr>
          <p:nvPr/>
        </p:nvCxnSpPr>
        <p:spPr>
          <a:xfrm flipV="1">
            <a:off x="3874536" y="1639467"/>
            <a:ext cx="1710928" cy="1128160"/>
          </a:xfrm>
          <a:prstGeom prst="line">
            <a:avLst/>
          </a:prstGeom>
          <a:ln>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76" idx="7"/>
            <a:endCxn id="57" idx="2"/>
          </p:cNvCxnSpPr>
          <p:nvPr/>
        </p:nvCxnSpPr>
        <p:spPr>
          <a:xfrm flipV="1">
            <a:off x="4138556" y="2676714"/>
            <a:ext cx="1446908" cy="553839"/>
          </a:xfrm>
          <a:prstGeom prst="line">
            <a:avLst/>
          </a:prstGeom>
          <a:ln>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77" idx="6"/>
            <a:endCxn id="60" idx="2"/>
          </p:cNvCxnSpPr>
          <p:nvPr/>
        </p:nvCxnSpPr>
        <p:spPr>
          <a:xfrm flipV="1">
            <a:off x="4281522" y="3728249"/>
            <a:ext cx="1303942" cy="66920"/>
          </a:xfrm>
          <a:prstGeom prst="line">
            <a:avLst/>
          </a:prstGeom>
          <a:ln>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78" idx="6"/>
            <a:endCxn id="63" idx="2"/>
          </p:cNvCxnSpPr>
          <p:nvPr/>
        </p:nvCxnSpPr>
        <p:spPr>
          <a:xfrm>
            <a:off x="4194912" y="4284626"/>
            <a:ext cx="1390552" cy="509444"/>
          </a:xfrm>
          <a:prstGeom prst="line">
            <a:avLst/>
          </a:prstGeom>
          <a:ln>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79" idx="5"/>
            <a:endCxn id="72" idx="2"/>
          </p:cNvCxnSpPr>
          <p:nvPr/>
        </p:nvCxnSpPr>
        <p:spPr>
          <a:xfrm>
            <a:off x="3955656" y="4789546"/>
            <a:ext cx="1629112" cy="1077099"/>
          </a:xfrm>
          <a:prstGeom prst="line">
            <a:avLst/>
          </a:prstGeom>
          <a:ln>
            <a:solidFill>
              <a:schemeClr val="accent3"/>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alpha val="55000"/>
          </a:schemeClr>
        </a:solidFill>
        <a:effectLst/>
      </p:bgPr>
    </p:bg>
    <p:spTree>
      <p:nvGrpSpPr>
        <p:cNvPr id="1" name=""/>
        <p:cNvGrpSpPr/>
        <p:nvPr/>
      </p:nvGrpSpPr>
      <p:grpSpPr>
        <a:xfrm>
          <a:off x="0" y="0"/>
          <a:ext cx="0" cy="0"/>
          <a:chOff x="0" y="0"/>
          <a:chExt cx="0" cy="0"/>
        </a:xfrm>
      </p:grpSpPr>
      <p:sp>
        <p:nvSpPr>
          <p:cNvPr id="27" name="等腰三角形 26"/>
          <p:cNvSpPr/>
          <p:nvPr/>
        </p:nvSpPr>
        <p:spPr>
          <a:xfrm>
            <a:off x="9267816" y="1890935"/>
            <a:ext cx="433400" cy="447115"/>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8" name="等腰三角形 27"/>
          <p:cNvSpPr/>
          <p:nvPr/>
        </p:nvSpPr>
        <p:spPr>
          <a:xfrm>
            <a:off x="8651078" y="1474137"/>
            <a:ext cx="800095" cy="82541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4" name="文本占位符 15"/>
          <p:cNvSpPr>
            <a:spLocks noGrp="1"/>
          </p:cNvSpPr>
          <p:nvPr>
            <p:ph type="body" sz="quarter" idx="15"/>
          </p:nvPr>
        </p:nvSpPr>
        <p:spPr>
          <a:xfrm>
            <a:off x="695325" y="274638"/>
            <a:ext cx="7929563" cy="579437"/>
          </a:xfrm>
        </p:spPr>
        <p:txBody>
          <a:bodyPr vert="horz" lIns="91440" tIns="45720" rIns="91440" bIns="45720" numCol="1" anchor="t" anchorCtr="0" compatLnSpc="1"/>
          <a:lstStyle/>
          <a:p>
            <a:r>
              <a:rPr lang="zh-CN" altLang="en-US" smtClean="0">
                <a:solidFill>
                  <a:srgbClr val="95BC49"/>
                </a:solidFill>
              </a:rPr>
              <a:t>市场空间</a:t>
            </a:r>
            <a:endParaRPr lang="zh-CN" altLang="en-US" smtClean="0">
              <a:solidFill>
                <a:srgbClr val="95BC49"/>
              </a:solidFill>
            </a:endParaRPr>
          </a:p>
        </p:txBody>
      </p:sp>
      <p:sp>
        <p:nvSpPr>
          <p:cNvPr id="43" name="矩形 42"/>
          <p:cNvSpPr/>
          <p:nvPr/>
        </p:nvSpPr>
        <p:spPr>
          <a:xfrm>
            <a:off x="2209800" y="2281254"/>
            <a:ext cx="7772400" cy="3238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31" name="TextBox 30"/>
          <p:cNvSpPr txBox="1"/>
          <p:nvPr/>
        </p:nvSpPr>
        <p:spPr>
          <a:xfrm>
            <a:off x="5262556" y="3084527"/>
            <a:ext cx="4548188" cy="1795363"/>
          </a:xfrm>
          <a:prstGeom prst="rect">
            <a:avLst/>
          </a:prstGeom>
          <a:noFill/>
        </p:spPr>
        <p:txBody>
          <a:bodyPr wrap="square">
            <a:spAutoFit/>
          </a:bodyPr>
          <a:lstStyle/>
          <a:p>
            <a:pPr defTabSz="1218565" fontAlgn="auto">
              <a:lnSpc>
                <a:spcPct val="130000"/>
              </a:lnSpc>
              <a:spcBef>
                <a:spcPts val="800"/>
              </a:spcBef>
              <a:spcAft>
                <a:spcPts val="0"/>
              </a:spcAft>
              <a:defRPr/>
            </a:pPr>
            <a:r>
              <a:rPr lang="zh-CN" altLang="en-US" sz="1600" dirty="0" smtClean="0">
                <a:solidFill>
                  <a:schemeClr val="bg1"/>
                </a:solidFill>
              </a:rPr>
              <a:t>新一代家长对教育的理解不再停留在仅是关注孩子的学业及才艺层面，他们自我成长的再教育需求、对自身家庭教育的指导需求日益高涨。</a:t>
            </a:r>
            <a:endParaRPr lang="en-US" altLang="zh-CN" sz="1600" dirty="0" smtClean="0">
              <a:solidFill>
                <a:schemeClr val="bg1"/>
              </a:solidFill>
            </a:endParaRPr>
          </a:p>
          <a:p>
            <a:pPr defTabSz="1218565" fontAlgn="auto">
              <a:lnSpc>
                <a:spcPct val="130000"/>
              </a:lnSpc>
              <a:spcBef>
                <a:spcPts val="800"/>
              </a:spcBef>
              <a:spcAft>
                <a:spcPts val="0"/>
              </a:spcAft>
              <a:defRPr/>
            </a:pPr>
            <a:r>
              <a:rPr lang="zh-CN" altLang="en-US" sz="1600" dirty="0" smtClean="0">
                <a:solidFill>
                  <a:schemeClr val="bg1"/>
                </a:solidFill>
              </a:rPr>
              <a:t>成都及周边有近</a:t>
            </a:r>
            <a:r>
              <a:rPr lang="en-US" altLang="zh-CN" sz="1600" dirty="0" smtClean="0">
                <a:solidFill>
                  <a:schemeClr val="bg1"/>
                </a:solidFill>
              </a:rPr>
              <a:t>30</a:t>
            </a:r>
            <a:r>
              <a:rPr lang="zh-CN" altLang="en-US" sz="1600" dirty="0" smtClean="0">
                <a:solidFill>
                  <a:schemeClr val="bg1"/>
                </a:solidFill>
              </a:rPr>
              <a:t>万家长覆盖，按保守估算</a:t>
            </a:r>
            <a:r>
              <a:rPr lang="en-US" altLang="zh-CN" sz="1600" dirty="0" smtClean="0">
                <a:solidFill>
                  <a:schemeClr val="bg1"/>
                </a:solidFill>
              </a:rPr>
              <a:t>10%</a:t>
            </a:r>
            <a:r>
              <a:rPr lang="zh-CN" altLang="en-US" sz="1600" dirty="0" smtClean="0">
                <a:solidFill>
                  <a:schemeClr val="bg1"/>
                </a:solidFill>
              </a:rPr>
              <a:t>的家庭引入教育指导服务，其市场都极为庞大。</a:t>
            </a:r>
            <a:endParaRPr lang="zh-CN" altLang="en-US" sz="1600" dirty="0" smtClean="0">
              <a:solidFill>
                <a:schemeClr val="bg1"/>
              </a:solidFill>
            </a:endParaRPr>
          </a:p>
        </p:txBody>
      </p:sp>
      <p:sp>
        <p:nvSpPr>
          <p:cNvPr id="29" name="矩形 28"/>
          <p:cNvSpPr/>
          <p:nvPr/>
        </p:nvSpPr>
        <p:spPr>
          <a:xfrm>
            <a:off x="2732087" y="2281254"/>
            <a:ext cx="2386013" cy="32385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30" name="矩形 29"/>
          <p:cNvSpPr/>
          <p:nvPr/>
        </p:nvSpPr>
        <p:spPr>
          <a:xfrm>
            <a:off x="3135312" y="4378349"/>
            <a:ext cx="1579563" cy="368300"/>
          </a:xfrm>
          <a:prstGeom prst="rect">
            <a:avLst/>
          </a:prstGeom>
        </p:spPr>
        <p:txBody>
          <a:bodyPr wrap="none">
            <a:spAutoFit/>
          </a:bodyPr>
          <a:lstStyle/>
          <a:p>
            <a:pPr defTabSz="913765" fontAlgn="auto">
              <a:spcBef>
                <a:spcPts val="0"/>
              </a:spcBef>
              <a:spcAft>
                <a:spcPts val="0"/>
              </a:spcAft>
              <a:defRPr/>
            </a:pPr>
            <a:r>
              <a:rPr lang="zh-CN" altLang="en-US" b="1" dirty="0" smtClean="0">
                <a:solidFill>
                  <a:schemeClr val="bg1"/>
                </a:solidFill>
                <a:latin typeface="+mj-ea"/>
                <a:ea typeface="+mj-ea"/>
                <a:cs typeface="Calibri" panose="020F0502020204030204" pitchFamily="34" charset="0"/>
              </a:rPr>
              <a:t>市场前景广阔</a:t>
            </a:r>
            <a:endParaRPr lang="zh-CN" altLang="en-US" b="1" dirty="0" smtClean="0">
              <a:solidFill>
                <a:schemeClr val="bg1"/>
              </a:solidFill>
              <a:latin typeface="+mj-ea"/>
              <a:ea typeface="+mj-ea"/>
              <a:cs typeface="Calibri" panose="020F0502020204030204" pitchFamily="34" charset="0"/>
            </a:endParaRPr>
          </a:p>
        </p:txBody>
      </p:sp>
      <p:sp>
        <p:nvSpPr>
          <p:cNvPr id="13" name="等腰三角形 12"/>
          <p:cNvSpPr/>
          <p:nvPr/>
        </p:nvSpPr>
        <p:spPr>
          <a:xfrm>
            <a:off x="1693851" y="6232295"/>
            <a:ext cx="709612" cy="732068"/>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 name="等腰三角形 13"/>
          <p:cNvSpPr/>
          <p:nvPr/>
        </p:nvSpPr>
        <p:spPr>
          <a:xfrm>
            <a:off x="366701" y="6207828"/>
            <a:ext cx="630228" cy="650172"/>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 name="等腰三角形 14"/>
          <p:cNvSpPr/>
          <p:nvPr/>
        </p:nvSpPr>
        <p:spPr>
          <a:xfrm>
            <a:off x="700075" y="5578836"/>
            <a:ext cx="1343025" cy="138552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 name="等腰三角形 15"/>
          <p:cNvSpPr/>
          <p:nvPr/>
        </p:nvSpPr>
        <p:spPr>
          <a:xfrm>
            <a:off x="8396281" y="6428815"/>
            <a:ext cx="519120" cy="535548"/>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 name="等腰三角形 16"/>
          <p:cNvSpPr/>
          <p:nvPr/>
        </p:nvSpPr>
        <p:spPr>
          <a:xfrm>
            <a:off x="7858125" y="6107815"/>
            <a:ext cx="792954" cy="81804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8" name="等腰三角形 17"/>
          <p:cNvSpPr/>
          <p:nvPr/>
        </p:nvSpPr>
        <p:spPr>
          <a:xfrm>
            <a:off x="4740275" y="6567197"/>
            <a:ext cx="347663" cy="358665"/>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 name="等腰三角形 18"/>
          <p:cNvSpPr/>
          <p:nvPr/>
        </p:nvSpPr>
        <p:spPr>
          <a:xfrm>
            <a:off x="4847432" y="6429628"/>
            <a:ext cx="481012" cy="49623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 name="等腰三角形 19"/>
          <p:cNvSpPr/>
          <p:nvPr/>
        </p:nvSpPr>
        <p:spPr>
          <a:xfrm>
            <a:off x="5314156" y="6655593"/>
            <a:ext cx="229394" cy="236653"/>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9029697" y="842094"/>
            <a:ext cx="342900" cy="639928"/>
            <a:chOff x="1528765" y="4609271"/>
            <a:chExt cx="342900" cy="639928"/>
          </a:xfrm>
        </p:grpSpPr>
        <p:sp>
          <p:nvSpPr>
            <p:cNvPr id="22" name="流程图: 资料带 21"/>
            <p:cNvSpPr/>
            <p:nvPr/>
          </p:nvSpPr>
          <p:spPr>
            <a:xfrm>
              <a:off x="1528765" y="4609271"/>
              <a:ext cx="342900" cy="335791"/>
            </a:xfrm>
            <a:prstGeom prst="flowChartPunchedTap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1543053" y="4857846"/>
              <a:ext cx="0" cy="391353"/>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pic>
        <p:nvPicPr>
          <p:cNvPr id="24" name="图片 23" descr="逛市场.png"/>
          <p:cNvPicPr>
            <a:picLocks noChangeAspect="1"/>
          </p:cNvPicPr>
          <p:nvPr/>
        </p:nvPicPr>
        <p:blipFill>
          <a:blip r:embed="rId1"/>
          <a:stretch>
            <a:fillRect/>
          </a:stretch>
        </p:blipFill>
        <p:spPr>
          <a:xfrm>
            <a:off x="3511649" y="3486163"/>
            <a:ext cx="905569" cy="892186"/>
          </a:xfrm>
          <a:prstGeom prst="rect">
            <a:avLst/>
          </a:prstGeom>
        </p:spPr>
      </p:pic>
      <p:grpSp>
        <p:nvGrpSpPr>
          <p:cNvPr id="39" name="组合 38"/>
          <p:cNvGrpSpPr/>
          <p:nvPr/>
        </p:nvGrpSpPr>
        <p:grpSpPr>
          <a:xfrm>
            <a:off x="9330738" y="1569652"/>
            <a:ext cx="240869" cy="160867"/>
            <a:chOff x="6329363" y="854075"/>
            <a:chExt cx="1145791" cy="765231"/>
          </a:xfrm>
          <a:solidFill>
            <a:schemeClr val="accent3">
              <a:lumMod val="75000"/>
            </a:schemeClr>
          </a:solidFill>
        </p:grpSpPr>
        <p:sp>
          <p:nvSpPr>
            <p:cNvPr id="33" name="椭圆 32"/>
            <p:cNvSpPr/>
            <p:nvPr/>
          </p:nvSpPr>
          <p:spPr>
            <a:xfrm>
              <a:off x="6329363" y="1090669"/>
              <a:ext cx="528637" cy="5286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5" name="椭圆 34"/>
            <p:cNvSpPr/>
            <p:nvPr/>
          </p:nvSpPr>
          <p:spPr>
            <a:xfrm>
              <a:off x="6593681" y="854075"/>
              <a:ext cx="627947" cy="6279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6" name="椭圆 35"/>
            <p:cNvSpPr/>
            <p:nvPr/>
          </p:nvSpPr>
          <p:spPr>
            <a:xfrm>
              <a:off x="7058031" y="1202183"/>
              <a:ext cx="417123" cy="41712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8" name="矩形 37"/>
            <p:cNvSpPr/>
            <p:nvPr/>
          </p:nvSpPr>
          <p:spPr>
            <a:xfrm>
              <a:off x="6635840" y="1202183"/>
              <a:ext cx="585788" cy="4167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8396281" y="1382089"/>
            <a:ext cx="342241" cy="228569"/>
            <a:chOff x="6329363" y="854075"/>
            <a:chExt cx="1145791" cy="765231"/>
          </a:xfrm>
        </p:grpSpPr>
        <p:sp>
          <p:nvSpPr>
            <p:cNvPr id="41" name="椭圆 40"/>
            <p:cNvSpPr/>
            <p:nvPr/>
          </p:nvSpPr>
          <p:spPr>
            <a:xfrm>
              <a:off x="6329363" y="1090669"/>
              <a:ext cx="528637" cy="52863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2" name="椭圆 41"/>
            <p:cNvSpPr/>
            <p:nvPr/>
          </p:nvSpPr>
          <p:spPr>
            <a:xfrm>
              <a:off x="6593681" y="854075"/>
              <a:ext cx="627947" cy="62794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4" name="椭圆 43"/>
            <p:cNvSpPr/>
            <p:nvPr/>
          </p:nvSpPr>
          <p:spPr>
            <a:xfrm>
              <a:off x="7058031" y="1202183"/>
              <a:ext cx="417123" cy="41712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5" name="矩形 44"/>
            <p:cNvSpPr/>
            <p:nvPr/>
          </p:nvSpPr>
          <p:spPr>
            <a:xfrm>
              <a:off x="6635840" y="1202183"/>
              <a:ext cx="585788" cy="4167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3" name="文本占位符 9"/>
          <p:cNvSpPr>
            <a:spLocks noGrp="1"/>
          </p:cNvSpPr>
          <p:nvPr>
            <p:ph type="body" sz="quarter" idx="11"/>
          </p:nvPr>
        </p:nvSpPr>
        <p:spPr>
          <a:xfrm>
            <a:off x="3569111" y="2674429"/>
            <a:ext cx="3872988" cy="1016000"/>
          </a:xfrm>
        </p:spPr>
        <p:txBody>
          <a:bodyPr/>
          <a:lstStyle/>
          <a:p>
            <a:pPr defTabSz="1218565" fontAlgn="auto">
              <a:spcAft>
                <a:spcPts val="0"/>
              </a:spcAft>
              <a:buFont typeface="Arial" panose="020B0604020202020204" pitchFamily="34" charset="0"/>
              <a:buNone/>
              <a:defRPr/>
            </a:pPr>
            <a:r>
              <a:rPr lang="en-US" altLang="zh-CN" kern="0" dirty="0"/>
              <a:t>PART THREE</a:t>
            </a:r>
            <a:endParaRPr lang="zh-CN" altLang="en-US" kern="0" dirty="0"/>
          </a:p>
        </p:txBody>
      </p:sp>
      <p:sp>
        <p:nvSpPr>
          <p:cNvPr id="19" name="文本占位符 18"/>
          <p:cNvSpPr>
            <a:spLocks noGrp="1"/>
          </p:cNvSpPr>
          <p:nvPr>
            <p:ph type="body" sz="quarter" idx="12"/>
          </p:nvPr>
        </p:nvSpPr>
        <p:spPr>
          <a:xfrm>
            <a:off x="279441" y="-307417"/>
            <a:ext cx="3584636" cy="7786747"/>
          </a:xfrm>
        </p:spPr>
        <p:txBody>
          <a:bodyPr/>
          <a:lstStyle/>
          <a:p>
            <a:pPr defTabSz="1218565" fontAlgn="auto">
              <a:spcAft>
                <a:spcPts val="0"/>
              </a:spcAft>
              <a:buFont typeface="Arial" panose="020B0604020202020204" pitchFamily="34" charset="0"/>
              <a:buNone/>
              <a:defRPr/>
            </a:pPr>
            <a:r>
              <a:rPr lang="en-US" altLang="zh-CN" sz="50000" dirty="0"/>
              <a:t>3</a:t>
            </a:r>
            <a:endParaRPr sz="50000" dirty="0"/>
          </a:p>
        </p:txBody>
      </p:sp>
      <p:sp>
        <p:nvSpPr>
          <p:cNvPr id="24" name="文本占位符 11"/>
          <p:cNvSpPr>
            <a:spLocks noGrp="1"/>
          </p:cNvSpPr>
          <p:nvPr>
            <p:ph type="body" sz="quarter" idx="13"/>
          </p:nvPr>
        </p:nvSpPr>
        <p:spPr>
          <a:xfrm>
            <a:off x="5194300" y="2792413"/>
            <a:ext cx="6569075" cy="749300"/>
          </a:xfrm>
        </p:spPr>
        <p:txBody>
          <a:bodyPr/>
          <a:lstStyle/>
          <a:p>
            <a:pPr>
              <a:defRPr/>
            </a:pPr>
            <a:r>
              <a:rPr lang="zh-CN" altLang="zh-CN" sz="4265" dirty="0" smtClean="0"/>
              <a:t>产品介绍</a:t>
            </a:r>
            <a:endParaRPr lang="zh-CN" altLang="zh-CN" sz="4265" dirty="0"/>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5000"/>
          </a:schemeClr>
        </a:solidFill>
        <a:effectLst/>
      </p:bgPr>
    </p:bg>
    <p:spTree>
      <p:nvGrpSpPr>
        <p:cNvPr id="1" name=""/>
        <p:cNvGrpSpPr/>
        <p:nvPr/>
      </p:nvGrpSpPr>
      <p:grpSpPr>
        <a:xfrm>
          <a:off x="0" y="0"/>
          <a:ext cx="0" cy="0"/>
          <a:chOff x="0" y="0"/>
          <a:chExt cx="0" cy="0"/>
        </a:xfrm>
      </p:grpSpPr>
      <p:sp>
        <p:nvSpPr>
          <p:cNvPr id="19" name="矩形 18"/>
          <p:cNvSpPr/>
          <p:nvPr/>
        </p:nvSpPr>
        <p:spPr>
          <a:xfrm>
            <a:off x="5915012" y="2971795"/>
            <a:ext cx="414338" cy="138588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 name="任意多边形 16"/>
          <p:cNvSpPr/>
          <p:nvPr/>
        </p:nvSpPr>
        <p:spPr>
          <a:xfrm>
            <a:off x="3647957" y="2586034"/>
            <a:ext cx="4876910" cy="385761"/>
          </a:xfrm>
          <a:custGeom>
            <a:avLst/>
            <a:gdLst>
              <a:gd name="connsiteX0" fmla="*/ 0 w 1743077"/>
              <a:gd name="connsiteY0" fmla="*/ 0 h 957264"/>
              <a:gd name="connsiteX1" fmla="*/ 1743077 w 1743077"/>
              <a:gd name="connsiteY1" fmla="*/ 0 h 957264"/>
              <a:gd name="connsiteX2" fmla="*/ 1743077 w 1743077"/>
              <a:gd name="connsiteY2" fmla="*/ 957264 h 957264"/>
              <a:gd name="connsiteX3" fmla="*/ 0 w 1743077"/>
              <a:gd name="connsiteY3" fmla="*/ 957264 h 957264"/>
              <a:gd name="connsiteX4" fmla="*/ 0 w 1743077"/>
              <a:gd name="connsiteY4" fmla="*/ 0 h 957264"/>
              <a:gd name="connsiteX0-1" fmla="*/ 0 w 3505200"/>
              <a:gd name="connsiteY0-2" fmla="*/ 0 h 957264"/>
              <a:gd name="connsiteX1-3" fmla="*/ 3505200 w 3505200"/>
              <a:gd name="connsiteY1-4" fmla="*/ 53112 h 957264"/>
              <a:gd name="connsiteX2-5" fmla="*/ 1743077 w 3505200"/>
              <a:gd name="connsiteY2-6" fmla="*/ 957264 h 957264"/>
              <a:gd name="connsiteX3-7" fmla="*/ 0 w 3505200"/>
              <a:gd name="connsiteY3-8" fmla="*/ 957264 h 957264"/>
              <a:gd name="connsiteX4-9" fmla="*/ 0 w 3505200"/>
              <a:gd name="connsiteY4-10" fmla="*/ 0 h 957264"/>
              <a:gd name="connsiteX0-11" fmla="*/ 0 w 3505200"/>
              <a:gd name="connsiteY0-12" fmla="*/ 0 h 904152"/>
              <a:gd name="connsiteX1-13" fmla="*/ 3505200 w 3505200"/>
              <a:gd name="connsiteY1-14" fmla="*/ 0 h 904152"/>
              <a:gd name="connsiteX2-15" fmla="*/ 1743077 w 3505200"/>
              <a:gd name="connsiteY2-16" fmla="*/ 904152 h 904152"/>
              <a:gd name="connsiteX3-17" fmla="*/ 0 w 3505200"/>
              <a:gd name="connsiteY3-18" fmla="*/ 904152 h 904152"/>
              <a:gd name="connsiteX4-19" fmla="*/ 0 w 3505200"/>
              <a:gd name="connsiteY4-20" fmla="*/ 0 h 904152"/>
              <a:gd name="connsiteX0-21" fmla="*/ 781050 w 4286250"/>
              <a:gd name="connsiteY0-22" fmla="*/ 0 h 904152"/>
              <a:gd name="connsiteX1-23" fmla="*/ 4286250 w 4286250"/>
              <a:gd name="connsiteY1-24" fmla="*/ 0 h 904152"/>
              <a:gd name="connsiteX2-25" fmla="*/ 2524127 w 4286250"/>
              <a:gd name="connsiteY2-26" fmla="*/ 904152 h 904152"/>
              <a:gd name="connsiteX3-27" fmla="*/ 0 w 4286250"/>
              <a:gd name="connsiteY3-28" fmla="*/ 271461 h 904152"/>
              <a:gd name="connsiteX4-29" fmla="*/ 781050 w 4286250"/>
              <a:gd name="connsiteY4-30" fmla="*/ 0 h 904152"/>
              <a:gd name="connsiteX0-31" fmla="*/ 781050 w 4286250"/>
              <a:gd name="connsiteY0-32" fmla="*/ 0 h 385761"/>
              <a:gd name="connsiteX1-33" fmla="*/ 4286250 w 4286250"/>
              <a:gd name="connsiteY1-34" fmla="*/ 0 h 385761"/>
              <a:gd name="connsiteX2-35" fmla="*/ 1281115 w 4286250"/>
              <a:gd name="connsiteY2-36" fmla="*/ 385761 h 385761"/>
              <a:gd name="connsiteX3-37" fmla="*/ 0 w 4286250"/>
              <a:gd name="connsiteY3-38" fmla="*/ 271461 h 385761"/>
              <a:gd name="connsiteX4-39" fmla="*/ 781050 w 4286250"/>
              <a:gd name="connsiteY4-40" fmla="*/ 0 h 385761"/>
              <a:gd name="connsiteX0-41" fmla="*/ 781050 w 4286250"/>
              <a:gd name="connsiteY0-42" fmla="*/ 0 h 385761"/>
              <a:gd name="connsiteX1-43" fmla="*/ 4286250 w 4286250"/>
              <a:gd name="connsiteY1-44" fmla="*/ 0 h 385761"/>
              <a:gd name="connsiteX2-45" fmla="*/ 2238378 w 4286250"/>
              <a:gd name="connsiteY2-46" fmla="*/ 385761 h 385761"/>
              <a:gd name="connsiteX3-47" fmla="*/ 0 w 4286250"/>
              <a:gd name="connsiteY3-48" fmla="*/ 271461 h 385761"/>
              <a:gd name="connsiteX4-49" fmla="*/ 781050 w 4286250"/>
              <a:gd name="connsiteY4-50" fmla="*/ 0 h 385761"/>
              <a:gd name="connsiteX0-51" fmla="*/ 0 w 3505200"/>
              <a:gd name="connsiteY0-52" fmla="*/ 0 h 385761"/>
              <a:gd name="connsiteX1-53" fmla="*/ 3505200 w 3505200"/>
              <a:gd name="connsiteY1-54" fmla="*/ 0 h 385761"/>
              <a:gd name="connsiteX2-55" fmla="*/ 1457328 w 3505200"/>
              <a:gd name="connsiteY2-56" fmla="*/ 385761 h 385761"/>
              <a:gd name="connsiteX3-57" fmla="*/ 433387 w 3505200"/>
              <a:gd name="connsiteY3-58" fmla="*/ 385761 h 385761"/>
              <a:gd name="connsiteX4-59" fmla="*/ 0 w 3505200"/>
              <a:gd name="connsiteY4-60" fmla="*/ 0 h 385761"/>
              <a:gd name="connsiteX0-61" fmla="*/ 0 w 4471986"/>
              <a:gd name="connsiteY0-62" fmla="*/ 0 h 385761"/>
              <a:gd name="connsiteX1-63" fmla="*/ 4471986 w 4471986"/>
              <a:gd name="connsiteY1-64" fmla="*/ 0 h 385761"/>
              <a:gd name="connsiteX2-65" fmla="*/ 2424114 w 4471986"/>
              <a:gd name="connsiteY2-66" fmla="*/ 385761 h 385761"/>
              <a:gd name="connsiteX3-67" fmla="*/ 1400173 w 4471986"/>
              <a:gd name="connsiteY3-68" fmla="*/ 385761 h 385761"/>
              <a:gd name="connsiteX4-69" fmla="*/ 0 w 4471986"/>
              <a:gd name="connsiteY4-70" fmla="*/ 0 h 385761"/>
              <a:gd name="connsiteX0-71" fmla="*/ 0 w 4471986"/>
              <a:gd name="connsiteY0-72" fmla="*/ 0 h 385761"/>
              <a:gd name="connsiteX1-73" fmla="*/ 4471986 w 4471986"/>
              <a:gd name="connsiteY1-74" fmla="*/ 0 h 385761"/>
              <a:gd name="connsiteX2-75" fmla="*/ 2424114 w 4471986"/>
              <a:gd name="connsiteY2-76" fmla="*/ 385761 h 385761"/>
              <a:gd name="connsiteX3-77" fmla="*/ 1685923 w 4471986"/>
              <a:gd name="connsiteY3-78" fmla="*/ 385761 h 385761"/>
              <a:gd name="connsiteX4-79" fmla="*/ 0 w 4471986"/>
              <a:gd name="connsiteY4-80" fmla="*/ 0 h 385761"/>
              <a:gd name="connsiteX0-81" fmla="*/ 0 w 4471986"/>
              <a:gd name="connsiteY0-82" fmla="*/ 0 h 385761"/>
              <a:gd name="connsiteX1-83" fmla="*/ 4471986 w 4471986"/>
              <a:gd name="connsiteY1-84" fmla="*/ 0 h 385761"/>
              <a:gd name="connsiteX2-85" fmla="*/ 2752726 w 4471986"/>
              <a:gd name="connsiteY2-86" fmla="*/ 385761 h 385761"/>
              <a:gd name="connsiteX3-87" fmla="*/ 1685923 w 4471986"/>
              <a:gd name="connsiteY3-88" fmla="*/ 385761 h 385761"/>
              <a:gd name="connsiteX4-89" fmla="*/ 0 w 4471986"/>
              <a:gd name="connsiteY4-90" fmla="*/ 0 h 385761"/>
              <a:gd name="connsiteX0-91" fmla="*/ 0 w 4471986"/>
              <a:gd name="connsiteY0-92" fmla="*/ 0 h 385761"/>
              <a:gd name="connsiteX1-93" fmla="*/ 4471986 w 4471986"/>
              <a:gd name="connsiteY1-94" fmla="*/ 0 h 385761"/>
              <a:gd name="connsiteX2-95" fmla="*/ 2652713 w 4471986"/>
              <a:gd name="connsiteY2-96" fmla="*/ 385761 h 385761"/>
              <a:gd name="connsiteX3-97" fmla="*/ 1685923 w 4471986"/>
              <a:gd name="connsiteY3-98" fmla="*/ 385761 h 385761"/>
              <a:gd name="connsiteX4-99" fmla="*/ 0 w 4471986"/>
              <a:gd name="connsiteY4-100" fmla="*/ 0 h 385761"/>
              <a:gd name="connsiteX0-101" fmla="*/ 0 w 4471986"/>
              <a:gd name="connsiteY0-102" fmla="*/ 0 h 385761"/>
              <a:gd name="connsiteX1-103" fmla="*/ 4471986 w 4471986"/>
              <a:gd name="connsiteY1-104" fmla="*/ 0 h 385761"/>
              <a:gd name="connsiteX2-105" fmla="*/ 2652713 w 4471986"/>
              <a:gd name="connsiteY2-106" fmla="*/ 385761 h 385761"/>
              <a:gd name="connsiteX3-107" fmla="*/ 1871660 w 4471986"/>
              <a:gd name="connsiteY3-108" fmla="*/ 385761 h 385761"/>
              <a:gd name="connsiteX4-109" fmla="*/ 0 w 4471986"/>
              <a:gd name="connsiteY4-110" fmla="*/ 0 h 385761"/>
              <a:gd name="connsiteX0-111" fmla="*/ 0 w 4634019"/>
              <a:gd name="connsiteY0-112" fmla="*/ 0 h 385761"/>
              <a:gd name="connsiteX1-113" fmla="*/ 4634019 w 4634019"/>
              <a:gd name="connsiteY1-114" fmla="*/ 0 h 385761"/>
              <a:gd name="connsiteX2-115" fmla="*/ 2814746 w 4634019"/>
              <a:gd name="connsiteY2-116" fmla="*/ 385761 h 385761"/>
              <a:gd name="connsiteX3-117" fmla="*/ 2033693 w 4634019"/>
              <a:gd name="connsiteY3-118" fmla="*/ 385761 h 385761"/>
              <a:gd name="connsiteX4-119" fmla="*/ 0 w 4634019"/>
              <a:gd name="connsiteY4-120" fmla="*/ 0 h 385761"/>
              <a:gd name="connsiteX0-121" fmla="*/ 0 w 4876910"/>
              <a:gd name="connsiteY0-122" fmla="*/ 0 h 385761"/>
              <a:gd name="connsiteX1-123" fmla="*/ 4876910 w 4876910"/>
              <a:gd name="connsiteY1-124" fmla="*/ 0 h 385761"/>
              <a:gd name="connsiteX2-125" fmla="*/ 2814746 w 4876910"/>
              <a:gd name="connsiteY2-126" fmla="*/ 385761 h 385761"/>
              <a:gd name="connsiteX3-127" fmla="*/ 2033693 w 4876910"/>
              <a:gd name="connsiteY3-128" fmla="*/ 385761 h 385761"/>
              <a:gd name="connsiteX4-129" fmla="*/ 0 w 4876910"/>
              <a:gd name="connsiteY4-130" fmla="*/ 0 h 38576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76910" h="385761">
                <a:moveTo>
                  <a:pt x="0" y="0"/>
                </a:moveTo>
                <a:lnTo>
                  <a:pt x="4876910" y="0"/>
                </a:lnTo>
                <a:lnTo>
                  <a:pt x="2814746" y="385761"/>
                </a:lnTo>
                <a:lnTo>
                  <a:pt x="2033693" y="385761"/>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3" name="文本占位符 15"/>
          <p:cNvSpPr>
            <a:spLocks noGrp="1"/>
          </p:cNvSpPr>
          <p:nvPr>
            <p:ph type="body" sz="quarter" idx="15"/>
          </p:nvPr>
        </p:nvSpPr>
        <p:spPr>
          <a:xfrm>
            <a:off x="695325" y="188910"/>
            <a:ext cx="7929563" cy="579437"/>
          </a:xfrm>
        </p:spPr>
        <p:txBody>
          <a:bodyPr vert="horz" lIns="91440" tIns="45720" rIns="91440" bIns="45720" numCol="1" anchor="t" anchorCtr="0" compatLnSpc="1"/>
          <a:lstStyle/>
          <a:p>
            <a:r>
              <a:rPr lang="zh-CN" altLang="en-US" dirty="0" smtClean="0">
                <a:solidFill>
                  <a:schemeClr val="accent2"/>
                </a:solidFill>
              </a:rPr>
              <a:t>产品概述</a:t>
            </a:r>
            <a:endParaRPr lang="zh-CN" altLang="en-US" dirty="0" smtClean="0">
              <a:solidFill>
                <a:schemeClr val="accent2"/>
              </a:solidFill>
            </a:endParaRPr>
          </a:p>
        </p:txBody>
      </p:sp>
      <p:sp>
        <p:nvSpPr>
          <p:cNvPr id="12" name="矩形 11"/>
          <p:cNvSpPr/>
          <p:nvPr/>
        </p:nvSpPr>
        <p:spPr>
          <a:xfrm>
            <a:off x="1943098" y="3228973"/>
            <a:ext cx="8315325" cy="30575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13" name="矩形 12"/>
          <p:cNvSpPr/>
          <p:nvPr/>
        </p:nvSpPr>
        <p:spPr>
          <a:xfrm>
            <a:off x="3647957" y="1800221"/>
            <a:ext cx="4876909" cy="7858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4" name="矩形 13"/>
          <p:cNvSpPr/>
          <p:nvPr/>
        </p:nvSpPr>
        <p:spPr>
          <a:xfrm>
            <a:off x="2690805" y="3443287"/>
            <a:ext cx="6813550" cy="26844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15" name="矩形 14"/>
          <p:cNvSpPr/>
          <p:nvPr/>
        </p:nvSpPr>
        <p:spPr>
          <a:xfrm>
            <a:off x="2797740" y="3547340"/>
            <a:ext cx="6549447" cy="2476355"/>
          </a:xfrm>
          <a:prstGeom prst="rect">
            <a:avLst/>
          </a:prstGeom>
          <a:noFill/>
          <a:ln>
            <a:solidFill>
              <a:schemeClr val="accent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16" name="矩形 15"/>
          <p:cNvSpPr/>
          <p:nvPr/>
        </p:nvSpPr>
        <p:spPr>
          <a:xfrm>
            <a:off x="3543307" y="4207864"/>
            <a:ext cx="5453063" cy="1052596"/>
          </a:xfrm>
          <a:prstGeom prst="rect">
            <a:avLst/>
          </a:prstGeom>
        </p:spPr>
        <p:txBody>
          <a:bodyPr wrap="square">
            <a:spAutoFit/>
          </a:bodyPr>
          <a:lstStyle/>
          <a:p>
            <a:pPr defTabSz="1217295">
              <a:lnSpc>
                <a:spcPct val="130000"/>
              </a:lnSpc>
              <a:spcBef>
                <a:spcPts val="800"/>
              </a:spcBef>
            </a:pPr>
            <a:r>
              <a:rPr lang="zh-CN" altLang="en-US" sz="1600" dirty="0">
                <a:solidFill>
                  <a:schemeClr val="tx1">
                    <a:lumMod val="65000"/>
                    <a:lumOff val="35000"/>
                  </a:schemeClr>
                </a:solidFill>
              </a:rPr>
              <a:t>与高校和各领域专家合作，搭建专业、深度、系统的家长学习与交流的平台</a:t>
            </a:r>
            <a:r>
              <a:rPr lang="zh-CN" altLang="en-US" sz="1600" dirty="0" smtClean="0">
                <a:solidFill>
                  <a:schemeClr val="tx1">
                    <a:lumMod val="65000"/>
                    <a:lumOff val="35000"/>
                  </a:schemeClr>
                </a:solidFill>
              </a:rPr>
              <a:t>，切</a:t>
            </a:r>
            <a:r>
              <a:rPr lang="zh-CN" altLang="en-US" sz="1600" dirty="0">
                <a:solidFill>
                  <a:schemeClr val="tx1">
                    <a:lumMod val="65000"/>
                    <a:lumOff val="35000"/>
                  </a:schemeClr>
                </a:solidFill>
              </a:rPr>
              <a:t>实根本地解决孩子的教育难</a:t>
            </a:r>
            <a:r>
              <a:rPr lang="zh-CN" altLang="en-US" sz="1600" dirty="0" smtClean="0">
                <a:solidFill>
                  <a:schemeClr val="tx1">
                    <a:lumMod val="65000"/>
                    <a:lumOff val="35000"/>
                  </a:schemeClr>
                </a:solidFill>
              </a:rPr>
              <a:t>题，帮助父母预防教育危机，陪伴家长引领孩子健康成长。</a:t>
            </a:r>
            <a:endParaRPr lang="zh-CN" altLang="en-US" sz="1600" dirty="0">
              <a:solidFill>
                <a:schemeClr val="tx1">
                  <a:lumMod val="65000"/>
                  <a:lumOff val="35000"/>
                </a:schemeClr>
              </a:solidFill>
            </a:endParaRPr>
          </a:p>
        </p:txBody>
      </p:sp>
      <p:sp>
        <p:nvSpPr>
          <p:cNvPr id="20" name="矩形 19"/>
          <p:cNvSpPr/>
          <p:nvPr/>
        </p:nvSpPr>
        <p:spPr>
          <a:xfrm>
            <a:off x="4587073" y="2032496"/>
            <a:ext cx="3770314" cy="369332"/>
          </a:xfrm>
          <a:prstGeom prst="rect">
            <a:avLst/>
          </a:prstGeom>
        </p:spPr>
        <p:txBody>
          <a:bodyPr wrap="square">
            <a:spAutoFit/>
          </a:bodyPr>
          <a:lstStyle/>
          <a:p>
            <a:pPr defTabSz="914400"/>
            <a:r>
              <a:rPr lang="zh-CN" altLang="zh-CN" dirty="0" smtClean="0">
                <a:solidFill>
                  <a:schemeClr val="accent6">
                    <a:lumMod val="50000"/>
                  </a:schemeClr>
                </a:solidFill>
                <a:latin typeface="微软雅黑" panose="020B0503020204020204" pitchFamily="34" charset="-122"/>
                <a:cs typeface="Calibri" panose="020F0502020204030204" pitchFamily="34" charset="0"/>
              </a:rPr>
              <a:t>——</a:t>
            </a:r>
            <a:r>
              <a:rPr lang="zh-CN" altLang="en-US" dirty="0">
                <a:solidFill>
                  <a:schemeClr val="accent6">
                    <a:lumMod val="50000"/>
                  </a:schemeClr>
                </a:solidFill>
                <a:latin typeface="微软雅黑" panose="020B0503020204020204" pitchFamily="34" charset="-122"/>
                <a:cs typeface="Calibri" panose="020F0502020204030204" pitchFamily="34" charset="0"/>
              </a:rPr>
              <a:t>全方位提供家庭教</a:t>
            </a:r>
            <a:r>
              <a:rPr lang="zh-CN" altLang="en-US" dirty="0" smtClean="0">
                <a:solidFill>
                  <a:schemeClr val="accent6">
                    <a:lumMod val="50000"/>
                  </a:schemeClr>
                </a:solidFill>
                <a:latin typeface="微软雅黑" panose="020B0503020204020204" pitchFamily="34" charset="-122"/>
                <a:cs typeface="Calibri" panose="020F0502020204030204" pitchFamily="34" charset="0"/>
              </a:rPr>
              <a:t>育服</a:t>
            </a:r>
            <a:r>
              <a:rPr lang="zh-CN" altLang="en-US" dirty="0">
                <a:solidFill>
                  <a:schemeClr val="accent6">
                    <a:lumMod val="50000"/>
                  </a:schemeClr>
                </a:solidFill>
                <a:latin typeface="微软雅黑" panose="020B0503020204020204" pitchFamily="34" charset="-122"/>
                <a:cs typeface="Calibri" panose="020F0502020204030204" pitchFamily="34" charset="0"/>
              </a:rPr>
              <a:t>务方案</a:t>
            </a:r>
            <a:r>
              <a:rPr lang="zh-CN" altLang="zh-CN" dirty="0">
                <a:solidFill>
                  <a:schemeClr val="accent6">
                    <a:lumMod val="50000"/>
                  </a:schemeClr>
                </a:solidFill>
                <a:latin typeface="微软雅黑" panose="020B0503020204020204" pitchFamily="34" charset="-122"/>
                <a:cs typeface="Calibri" panose="020F0502020204030204" pitchFamily="34" charset="0"/>
              </a:rPr>
              <a:t>！</a:t>
            </a:r>
            <a:endParaRPr lang="zh-CN" altLang="zh-CN" dirty="0">
              <a:solidFill>
                <a:schemeClr val="accent6">
                  <a:lumMod val="50000"/>
                </a:schemeClr>
              </a:solidFill>
              <a:latin typeface="微软雅黑" panose="020B0503020204020204" pitchFamily="34" charset="-122"/>
            </a:endParaRPr>
          </a:p>
        </p:txBody>
      </p:sp>
      <p:sp>
        <p:nvSpPr>
          <p:cNvPr id="21" name="矩形 20"/>
          <p:cNvSpPr/>
          <p:nvPr/>
        </p:nvSpPr>
        <p:spPr>
          <a:xfrm>
            <a:off x="3647957" y="2014541"/>
            <a:ext cx="1046480" cy="398780"/>
          </a:xfrm>
          <a:prstGeom prst="rect">
            <a:avLst/>
          </a:prstGeom>
        </p:spPr>
        <p:txBody>
          <a:bodyPr wrap="none">
            <a:spAutoFit/>
          </a:bodyPr>
          <a:lstStyle/>
          <a:p>
            <a:pPr defTabSz="914400"/>
            <a:r>
              <a:rPr lang="zh-CN" altLang="zh-CN" sz="2000" b="1" dirty="0" smtClean="0">
                <a:solidFill>
                  <a:schemeClr val="accent6">
                    <a:lumMod val="50000"/>
                  </a:schemeClr>
                </a:solidFill>
                <a:latin typeface="微软雅黑" panose="020B0503020204020204" pitchFamily="34" charset="-122"/>
                <a:cs typeface="Calibri" panose="020F0502020204030204" pitchFamily="34" charset="0"/>
              </a:rPr>
              <a:t>“</a:t>
            </a:r>
            <a:r>
              <a:rPr lang="en-US" altLang="zh-CN" sz="2000" b="1" dirty="0" smtClean="0">
                <a:solidFill>
                  <a:schemeClr val="accent6">
                    <a:lumMod val="50000"/>
                  </a:schemeClr>
                </a:solidFill>
                <a:latin typeface="微软雅黑" panose="020B0503020204020204" pitchFamily="34" charset="-122"/>
                <a:cs typeface="Calibri" panose="020F0502020204030204" pitchFamily="34" charset="0"/>
              </a:rPr>
              <a:t>XX</a:t>
            </a:r>
            <a:r>
              <a:rPr lang="zh-CN" altLang="zh-CN" sz="2000" b="1" dirty="0" smtClean="0">
                <a:solidFill>
                  <a:schemeClr val="accent6">
                    <a:lumMod val="50000"/>
                  </a:schemeClr>
                </a:solidFill>
                <a:latin typeface="微软雅黑" panose="020B0503020204020204" pitchFamily="34" charset="-122"/>
                <a:cs typeface="Calibri" panose="020F0502020204030204" pitchFamily="34" charset="0"/>
              </a:rPr>
              <a:t>”</a:t>
            </a:r>
            <a:endParaRPr lang="en-US" altLang="zh-CN" sz="2000" b="1" dirty="0" smtClean="0">
              <a:solidFill>
                <a:schemeClr val="accent6">
                  <a:lumMod val="50000"/>
                </a:schemeClr>
              </a:solidFill>
              <a:latin typeface="微软雅黑" panose="020B0503020204020204" pitchFamily="34" charset="-122"/>
              <a:cs typeface="Calibri" panose="020F0502020204030204" pitchFamily="34" charset="0"/>
            </a:endParaRPr>
          </a:p>
        </p:txBody>
      </p:sp>
      <p:pic>
        <p:nvPicPr>
          <p:cNvPr id="22" name="图片 21" descr="路标 (1).png"/>
          <p:cNvPicPr>
            <a:picLocks noChangeAspect="1"/>
          </p:cNvPicPr>
          <p:nvPr/>
        </p:nvPicPr>
        <p:blipFill>
          <a:blip r:embed="rId1"/>
          <a:stretch>
            <a:fillRect/>
          </a:stretch>
        </p:blipFill>
        <p:spPr>
          <a:xfrm>
            <a:off x="963895" y="5172080"/>
            <a:ext cx="1255718" cy="1255718"/>
          </a:xfrm>
          <a:prstGeom prst="rect">
            <a:avLst/>
          </a:prstGeom>
        </p:spPr>
      </p:pic>
      <p:pic>
        <p:nvPicPr>
          <p:cNvPr id="23" name="图片 22" descr="草.png"/>
          <p:cNvPicPr>
            <a:picLocks noChangeAspect="1"/>
          </p:cNvPicPr>
          <p:nvPr/>
        </p:nvPicPr>
        <p:blipFill>
          <a:blip r:embed="rId2"/>
          <a:stretch>
            <a:fillRect/>
          </a:stretch>
        </p:blipFill>
        <p:spPr>
          <a:xfrm>
            <a:off x="963895" y="5955144"/>
            <a:ext cx="402793" cy="402793"/>
          </a:xfrm>
          <a:prstGeom prst="rect">
            <a:avLst/>
          </a:prstGeom>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5000"/>
          </a:schemeClr>
        </a:solidFill>
        <a:effectLst/>
      </p:bgPr>
    </p:bg>
    <p:spTree>
      <p:nvGrpSpPr>
        <p:cNvPr id="1" name=""/>
        <p:cNvGrpSpPr/>
        <p:nvPr/>
      </p:nvGrpSpPr>
      <p:grpSpPr>
        <a:xfrm>
          <a:off x="0" y="0"/>
          <a:ext cx="0" cy="0"/>
          <a:chOff x="0" y="0"/>
          <a:chExt cx="0" cy="0"/>
        </a:xfrm>
      </p:grpSpPr>
      <p:sp>
        <p:nvSpPr>
          <p:cNvPr id="72709" name="文本占位符 15"/>
          <p:cNvSpPr/>
          <p:nvPr/>
        </p:nvSpPr>
        <p:spPr bwMode="auto">
          <a:xfrm>
            <a:off x="695325" y="274638"/>
            <a:ext cx="7929563" cy="579437"/>
          </a:xfrm>
          <a:prstGeom prst="rect">
            <a:avLst/>
          </a:prstGeom>
          <a:noFill/>
          <a:ln w="9525">
            <a:noFill/>
            <a:miter lim="800000"/>
          </a:ln>
        </p:spPr>
        <p:txBody>
          <a:bodyPr>
            <a:spAutoFit/>
          </a:bodyPr>
          <a:lstStyle/>
          <a:p>
            <a:pPr defTabSz="1217295">
              <a:spcBef>
                <a:spcPct val="20000"/>
              </a:spcBef>
              <a:buFont typeface="Arial" panose="020B0604020202020204" pitchFamily="34" charset="0"/>
              <a:buNone/>
            </a:pPr>
            <a:r>
              <a:rPr lang="zh-CN" altLang="en-US" sz="3200">
                <a:solidFill>
                  <a:schemeClr val="accent2"/>
                </a:solidFill>
                <a:latin typeface="Impact" panose="020B0806030902050204" pitchFamily="34" charset="0"/>
              </a:rPr>
              <a:t>产品概述</a:t>
            </a:r>
            <a:endParaRPr lang="zh-CN" altLang="en-US" sz="3200">
              <a:solidFill>
                <a:schemeClr val="accent2"/>
              </a:solidFill>
              <a:latin typeface="Impact" panose="020B0806030902050204" pitchFamily="34" charset="0"/>
            </a:endParaRPr>
          </a:p>
        </p:txBody>
      </p:sp>
      <p:sp>
        <p:nvSpPr>
          <p:cNvPr id="25" name="椭圆 24"/>
          <p:cNvSpPr/>
          <p:nvPr/>
        </p:nvSpPr>
        <p:spPr>
          <a:xfrm>
            <a:off x="892493" y="3975119"/>
            <a:ext cx="1320147" cy="1320147"/>
          </a:xfrm>
          <a:prstGeom prst="ellipse">
            <a:avLst/>
          </a:prstGeom>
          <a:solidFill>
            <a:schemeClr val="accent2">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665" kern="0" dirty="0">
              <a:solidFill>
                <a:schemeClr val="bg1"/>
              </a:solidFill>
            </a:endParaRPr>
          </a:p>
        </p:txBody>
      </p:sp>
      <p:sp>
        <p:nvSpPr>
          <p:cNvPr id="26" name="椭圆 25"/>
          <p:cNvSpPr/>
          <p:nvPr/>
        </p:nvSpPr>
        <p:spPr>
          <a:xfrm>
            <a:off x="2932504" y="3608175"/>
            <a:ext cx="1066312" cy="106631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665" kern="0" dirty="0">
              <a:solidFill>
                <a:schemeClr val="bg1"/>
              </a:solidFill>
            </a:endParaRPr>
          </a:p>
        </p:txBody>
      </p:sp>
      <p:sp>
        <p:nvSpPr>
          <p:cNvPr id="27" name="椭圆 26"/>
          <p:cNvSpPr/>
          <p:nvPr/>
        </p:nvSpPr>
        <p:spPr>
          <a:xfrm>
            <a:off x="4579827" y="4065586"/>
            <a:ext cx="1139214" cy="1139214"/>
          </a:xfrm>
          <a:prstGeom prst="ellipse">
            <a:avLst/>
          </a:prstGeom>
          <a:solidFill>
            <a:schemeClr val="accent2">
              <a:lumMod val="7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665" kern="0" dirty="0">
              <a:solidFill>
                <a:schemeClr val="bg1"/>
              </a:solidFill>
            </a:endParaRPr>
          </a:p>
        </p:txBody>
      </p:sp>
      <p:sp>
        <p:nvSpPr>
          <p:cNvPr id="28" name="椭圆 27"/>
          <p:cNvSpPr/>
          <p:nvPr/>
        </p:nvSpPr>
        <p:spPr>
          <a:xfrm>
            <a:off x="6576174" y="3608175"/>
            <a:ext cx="1126757" cy="1126757"/>
          </a:xfrm>
          <a:prstGeom prst="ellipse">
            <a:avLst/>
          </a:pr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665" kern="0" dirty="0">
              <a:solidFill>
                <a:schemeClr val="bg1"/>
              </a:solidFill>
            </a:endParaRPr>
          </a:p>
        </p:txBody>
      </p:sp>
      <p:sp>
        <p:nvSpPr>
          <p:cNvPr id="29" name="椭圆 28"/>
          <p:cNvSpPr/>
          <p:nvPr/>
        </p:nvSpPr>
        <p:spPr>
          <a:xfrm>
            <a:off x="8276216" y="4536733"/>
            <a:ext cx="1068714" cy="1068714"/>
          </a:xfrm>
          <a:prstGeom prst="ellipse">
            <a:avLst/>
          </a:prstGeom>
          <a:solidFill>
            <a:schemeClr val="accent2">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665" kern="0" dirty="0">
              <a:solidFill>
                <a:schemeClr val="bg1"/>
              </a:solidFill>
            </a:endParaRPr>
          </a:p>
        </p:txBody>
      </p:sp>
      <p:sp>
        <p:nvSpPr>
          <p:cNvPr id="30" name="椭圆 29"/>
          <p:cNvSpPr/>
          <p:nvPr/>
        </p:nvSpPr>
        <p:spPr>
          <a:xfrm>
            <a:off x="9760644" y="3481257"/>
            <a:ext cx="1320147" cy="1320147"/>
          </a:xfrm>
          <a:prstGeom prst="ellipse">
            <a:avLst/>
          </a:prstGeom>
          <a:solidFill>
            <a:schemeClr val="accent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665" kern="0" dirty="0">
              <a:solidFill>
                <a:schemeClr val="bg1"/>
              </a:solidFill>
            </a:endParaRPr>
          </a:p>
        </p:txBody>
      </p:sp>
      <p:cxnSp>
        <p:nvCxnSpPr>
          <p:cNvPr id="32" name="直接连接符 31"/>
          <p:cNvCxnSpPr>
            <a:stCxn id="25" idx="6"/>
            <a:endCxn id="26" idx="2"/>
          </p:cNvCxnSpPr>
          <p:nvPr/>
        </p:nvCxnSpPr>
        <p:spPr>
          <a:xfrm flipV="1">
            <a:off x="2212640" y="4141331"/>
            <a:ext cx="719864" cy="493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6" idx="6"/>
            <a:endCxn id="27" idx="2"/>
          </p:cNvCxnSpPr>
          <p:nvPr/>
        </p:nvCxnSpPr>
        <p:spPr>
          <a:xfrm>
            <a:off x="3998816" y="4141331"/>
            <a:ext cx="581011" cy="493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7" idx="6"/>
            <a:endCxn id="28" idx="2"/>
          </p:cNvCxnSpPr>
          <p:nvPr/>
        </p:nvCxnSpPr>
        <p:spPr>
          <a:xfrm flipV="1">
            <a:off x="5719041" y="4171554"/>
            <a:ext cx="857133" cy="463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29" idx="2"/>
          </p:cNvCxnSpPr>
          <p:nvPr/>
        </p:nvCxnSpPr>
        <p:spPr>
          <a:xfrm>
            <a:off x="7523633" y="4569922"/>
            <a:ext cx="752583" cy="501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29" idx="6"/>
            <a:endCxn id="30" idx="3"/>
          </p:cNvCxnSpPr>
          <p:nvPr/>
        </p:nvCxnSpPr>
        <p:spPr>
          <a:xfrm flipV="1">
            <a:off x="9344930" y="4608073"/>
            <a:ext cx="609045" cy="463017"/>
          </a:xfrm>
          <a:prstGeom prst="line">
            <a:avLst/>
          </a:prstGeom>
        </p:spPr>
        <p:style>
          <a:lnRef idx="1">
            <a:schemeClr val="accent1"/>
          </a:lnRef>
          <a:fillRef idx="0">
            <a:schemeClr val="accent1"/>
          </a:fillRef>
          <a:effectRef idx="0">
            <a:schemeClr val="accent1"/>
          </a:effectRef>
          <a:fontRef idx="minor">
            <a:schemeClr val="tx1"/>
          </a:fontRef>
        </p:style>
      </p:cxnSp>
      <p:sp>
        <p:nvSpPr>
          <p:cNvPr id="83" name="圆角矩形 82"/>
          <p:cNvSpPr/>
          <p:nvPr/>
        </p:nvSpPr>
        <p:spPr>
          <a:xfrm>
            <a:off x="892493" y="5564420"/>
            <a:ext cx="1320147" cy="35756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4" name="圆角矩形 83"/>
          <p:cNvSpPr/>
          <p:nvPr/>
        </p:nvSpPr>
        <p:spPr>
          <a:xfrm>
            <a:off x="2805587" y="5083171"/>
            <a:ext cx="1320147" cy="35756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5" name="圆角矩形 84"/>
          <p:cNvSpPr/>
          <p:nvPr/>
        </p:nvSpPr>
        <p:spPr>
          <a:xfrm>
            <a:off x="4489361" y="5743201"/>
            <a:ext cx="1320147" cy="35756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6" name="圆角矩形 85"/>
          <p:cNvSpPr/>
          <p:nvPr/>
        </p:nvSpPr>
        <p:spPr>
          <a:xfrm>
            <a:off x="6479479" y="5183187"/>
            <a:ext cx="1320147" cy="35756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7" name="圆角矩形 86"/>
          <p:cNvSpPr/>
          <p:nvPr/>
        </p:nvSpPr>
        <p:spPr>
          <a:xfrm>
            <a:off x="8150500" y="5964846"/>
            <a:ext cx="1320147" cy="35756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圆角矩形 87"/>
          <p:cNvSpPr/>
          <p:nvPr/>
        </p:nvSpPr>
        <p:spPr>
          <a:xfrm>
            <a:off x="9760644" y="5026019"/>
            <a:ext cx="1320147" cy="35756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90" name="直接连接符 89"/>
          <p:cNvCxnSpPr>
            <a:stCxn id="25" idx="4"/>
            <a:endCxn id="83" idx="0"/>
          </p:cNvCxnSpPr>
          <p:nvPr/>
        </p:nvCxnSpPr>
        <p:spPr>
          <a:xfrm>
            <a:off x="1552567" y="5295266"/>
            <a:ext cx="0" cy="269154"/>
          </a:xfrm>
          <a:prstGeom prst="line">
            <a:avLst/>
          </a:prstGeom>
          <a:ln>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26" idx="4"/>
            <a:endCxn id="84" idx="0"/>
          </p:cNvCxnSpPr>
          <p:nvPr/>
        </p:nvCxnSpPr>
        <p:spPr>
          <a:xfrm>
            <a:off x="3465660" y="4674487"/>
            <a:ext cx="1" cy="408684"/>
          </a:xfrm>
          <a:prstGeom prst="line">
            <a:avLst/>
          </a:prstGeom>
          <a:ln>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27" idx="4"/>
            <a:endCxn id="85" idx="0"/>
          </p:cNvCxnSpPr>
          <p:nvPr/>
        </p:nvCxnSpPr>
        <p:spPr>
          <a:xfrm>
            <a:off x="5149434" y="5204800"/>
            <a:ext cx="1" cy="538401"/>
          </a:xfrm>
          <a:prstGeom prst="line">
            <a:avLst/>
          </a:prstGeom>
          <a:ln>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28" idx="4"/>
            <a:endCxn id="86" idx="0"/>
          </p:cNvCxnSpPr>
          <p:nvPr/>
        </p:nvCxnSpPr>
        <p:spPr>
          <a:xfrm>
            <a:off x="7139553" y="4734932"/>
            <a:ext cx="0" cy="448255"/>
          </a:xfrm>
          <a:prstGeom prst="line">
            <a:avLst/>
          </a:prstGeom>
          <a:ln>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29" idx="4"/>
            <a:endCxn id="87" idx="0"/>
          </p:cNvCxnSpPr>
          <p:nvPr/>
        </p:nvCxnSpPr>
        <p:spPr>
          <a:xfrm>
            <a:off x="8810573" y="5605447"/>
            <a:ext cx="1" cy="359399"/>
          </a:xfrm>
          <a:prstGeom prst="line">
            <a:avLst/>
          </a:prstGeom>
          <a:ln>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30" idx="4"/>
            <a:endCxn id="88" idx="0"/>
          </p:cNvCxnSpPr>
          <p:nvPr/>
        </p:nvCxnSpPr>
        <p:spPr>
          <a:xfrm>
            <a:off x="10420718" y="4801404"/>
            <a:ext cx="0" cy="224615"/>
          </a:xfrm>
          <a:prstGeom prst="line">
            <a:avLst/>
          </a:prstGeom>
          <a:ln>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1049863" y="5569325"/>
            <a:ext cx="1005403" cy="338554"/>
          </a:xfrm>
          <a:prstGeom prst="rect">
            <a:avLst/>
          </a:prstGeom>
        </p:spPr>
        <p:txBody>
          <a:bodyPr wrap="none">
            <a:spAutoFit/>
          </a:bodyPr>
          <a:lstStyle/>
          <a:p>
            <a:pPr algn="ctr" defTabSz="914400">
              <a:spcBef>
                <a:spcPct val="50000"/>
              </a:spcBef>
            </a:pPr>
            <a:r>
              <a:rPr lang="zh-CN" altLang="en-US" sz="1600" dirty="0" smtClean="0">
                <a:solidFill>
                  <a:schemeClr val="tx1">
                    <a:lumMod val="65000"/>
                    <a:lumOff val="35000"/>
                  </a:schemeClr>
                </a:solidFill>
                <a:latin typeface="+mj-ea"/>
                <a:ea typeface="+mj-ea"/>
              </a:rPr>
              <a:t>家庭管理</a:t>
            </a:r>
            <a:endParaRPr lang="en-US" altLang="zh-CN" sz="1600" dirty="0" smtClean="0">
              <a:solidFill>
                <a:schemeClr val="tx1">
                  <a:lumMod val="65000"/>
                  <a:lumOff val="35000"/>
                </a:schemeClr>
              </a:solidFill>
              <a:latin typeface="+mj-ea"/>
              <a:ea typeface="+mj-ea"/>
            </a:endParaRPr>
          </a:p>
        </p:txBody>
      </p:sp>
      <p:sp>
        <p:nvSpPr>
          <p:cNvPr id="116" name="矩形 115"/>
          <p:cNvSpPr/>
          <p:nvPr/>
        </p:nvSpPr>
        <p:spPr>
          <a:xfrm>
            <a:off x="2932504" y="5097413"/>
            <a:ext cx="1005403" cy="338554"/>
          </a:xfrm>
          <a:prstGeom prst="rect">
            <a:avLst/>
          </a:prstGeom>
        </p:spPr>
        <p:txBody>
          <a:bodyPr wrap="none">
            <a:spAutoFit/>
          </a:bodyPr>
          <a:lstStyle/>
          <a:p>
            <a:pPr algn="ctr" defTabSz="914400">
              <a:spcBef>
                <a:spcPct val="50000"/>
              </a:spcBef>
            </a:pPr>
            <a:r>
              <a:rPr lang="zh-CN" altLang="en-US" sz="1600" dirty="0" smtClean="0">
                <a:solidFill>
                  <a:schemeClr val="tx1">
                    <a:lumMod val="65000"/>
                    <a:lumOff val="35000"/>
                  </a:schemeClr>
                </a:solidFill>
                <a:latin typeface="+mj-ea"/>
                <a:ea typeface="+mj-ea"/>
              </a:rPr>
              <a:t>学习管理</a:t>
            </a:r>
            <a:endParaRPr lang="en-US" altLang="zh-CN" sz="1600" dirty="0" smtClean="0">
              <a:solidFill>
                <a:schemeClr val="tx1">
                  <a:lumMod val="65000"/>
                  <a:lumOff val="35000"/>
                </a:schemeClr>
              </a:solidFill>
              <a:latin typeface="+mj-ea"/>
              <a:ea typeface="+mj-ea"/>
            </a:endParaRPr>
          </a:p>
        </p:txBody>
      </p:sp>
      <p:sp>
        <p:nvSpPr>
          <p:cNvPr id="117" name="矩形 116"/>
          <p:cNvSpPr/>
          <p:nvPr/>
        </p:nvSpPr>
        <p:spPr>
          <a:xfrm>
            <a:off x="4622691" y="5757861"/>
            <a:ext cx="1005403" cy="338554"/>
          </a:xfrm>
          <a:prstGeom prst="rect">
            <a:avLst/>
          </a:prstGeom>
        </p:spPr>
        <p:txBody>
          <a:bodyPr wrap="none">
            <a:spAutoFit/>
          </a:bodyPr>
          <a:lstStyle/>
          <a:p>
            <a:pPr algn="ctr" defTabSz="914400">
              <a:spcBef>
                <a:spcPct val="50000"/>
              </a:spcBef>
            </a:pPr>
            <a:r>
              <a:rPr lang="zh-CN" altLang="en-US" sz="1600" dirty="0" smtClean="0">
                <a:solidFill>
                  <a:schemeClr val="tx1">
                    <a:lumMod val="65000"/>
                    <a:lumOff val="35000"/>
                  </a:schemeClr>
                </a:solidFill>
                <a:latin typeface="+mj-ea"/>
                <a:ea typeface="+mj-ea"/>
              </a:rPr>
              <a:t>情绪认知</a:t>
            </a:r>
            <a:endParaRPr lang="en-US" altLang="zh-CN" sz="1600" dirty="0" smtClean="0">
              <a:solidFill>
                <a:schemeClr val="tx1">
                  <a:lumMod val="65000"/>
                  <a:lumOff val="35000"/>
                </a:schemeClr>
              </a:solidFill>
              <a:latin typeface="+mj-ea"/>
              <a:ea typeface="+mj-ea"/>
            </a:endParaRPr>
          </a:p>
        </p:txBody>
      </p:sp>
      <p:sp>
        <p:nvSpPr>
          <p:cNvPr id="120" name="矩形 119"/>
          <p:cNvSpPr/>
          <p:nvPr/>
        </p:nvSpPr>
        <p:spPr>
          <a:xfrm>
            <a:off x="6647614" y="5202195"/>
            <a:ext cx="1005403" cy="338554"/>
          </a:xfrm>
          <a:prstGeom prst="rect">
            <a:avLst/>
          </a:prstGeom>
        </p:spPr>
        <p:txBody>
          <a:bodyPr wrap="none">
            <a:spAutoFit/>
          </a:bodyPr>
          <a:lstStyle/>
          <a:p>
            <a:pPr algn="ctr" defTabSz="914400">
              <a:spcBef>
                <a:spcPct val="50000"/>
              </a:spcBef>
            </a:pPr>
            <a:r>
              <a:rPr lang="zh-CN" altLang="en-US" sz="1600" dirty="0" smtClean="0">
                <a:solidFill>
                  <a:schemeClr val="tx1">
                    <a:lumMod val="65000"/>
                    <a:lumOff val="35000"/>
                  </a:schemeClr>
                </a:solidFill>
                <a:latin typeface="+mj-ea"/>
                <a:ea typeface="+mj-ea"/>
              </a:rPr>
              <a:t>人际交往</a:t>
            </a:r>
            <a:endParaRPr lang="en-US" altLang="zh-CN" sz="1600" dirty="0" smtClean="0">
              <a:solidFill>
                <a:schemeClr val="tx1">
                  <a:lumMod val="65000"/>
                  <a:lumOff val="35000"/>
                </a:schemeClr>
              </a:solidFill>
              <a:latin typeface="+mj-ea"/>
              <a:ea typeface="+mj-ea"/>
            </a:endParaRPr>
          </a:p>
        </p:txBody>
      </p:sp>
      <p:sp>
        <p:nvSpPr>
          <p:cNvPr id="121" name="矩形 120"/>
          <p:cNvSpPr/>
          <p:nvPr/>
        </p:nvSpPr>
        <p:spPr>
          <a:xfrm>
            <a:off x="8325239" y="5979134"/>
            <a:ext cx="1005403" cy="338554"/>
          </a:xfrm>
          <a:prstGeom prst="rect">
            <a:avLst/>
          </a:prstGeom>
        </p:spPr>
        <p:txBody>
          <a:bodyPr wrap="none">
            <a:spAutoFit/>
          </a:bodyPr>
          <a:lstStyle/>
          <a:p>
            <a:pPr algn="ctr" defTabSz="914400">
              <a:spcBef>
                <a:spcPct val="50000"/>
              </a:spcBef>
            </a:pPr>
            <a:r>
              <a:rPr lang="zh-CN" altLang="en-US" sz="1600" dirty="0" smtClean="0">
                <a:solidFill>
                  <a:schemeClr val="tx1">
                    <a:lumMod val="65000"/>
                    <a:lumOff val="35000"/>
                  </a:schemeClr>
                </a:solidFill>
                <a:latin typeface="+mj-ea"/>
                <a:ea typeface="+mj-ea"/>
              </a:rPr>
              <a:t>性格习惯</a:t>
            </a:r>
            <a:endParaRPr lang="en-US" altLang="zh-CN" sz="1600" dirty="0" smtClean="0">
              <a:solidFill>
                <a:schemeClr val="tx1">
                  <a:lumMod val="65000"/>
                  <a:lumOff val="35000"/>
                </a:schemeClr>
              </a:solidFill>
              <a:latin typeface="+mj-ea"/>
              <a:ea typeface="+mj-ea"/>
            </a:endParaRPr>
          </a:p>
        </p:txBody>
      </p:sp>
      <p:sp>
        <p:nvSpPr>
          <p:cNvPr id="122" name="矩形 121"/>
          <p:cNvSpPr/>
          <p:nvPr/>
        </p:nvSpPr>
        <p:spPr>
          <a:xfrm>
            <a:off x="9939687" y="5042486"/>
            <a:ext cx="1005403" cy="338554"/>
          </a:xfrm>
          <a:prstGeom prst="rect">
            <a:avLst/>
          </a:prstGeom>
        </p:spPr>
        <p:txBody>
          <a:bodyPr wrap="none">
            <a:spAutoFit/>
          </a:bodyPr>
          <a:lstStyle/>
          <a:p>
            <a:pPr algn="ctr" defTabSz="914400">
              <a:spcBef>
                <a:spcPct val="50000"/>
              </a:spcBef>
            </a:pPr>
            <a:r>
              <a:rPr lang="zh-CN" altLang="en-US" sz="1600" dirty="0" smtClean="0">
                <a:solidFill>
                  <a:schemeClr val="tx1">
                    <a:lumMod val="65000"/>
                    <a:lumOff val="35000"/>
                  </a:schemeClr>
                </a:solidFill>
                <a:latin typeface="+mj-ea"/>
                <a:ea typeface="+mj-ea"/>
              </a:rPr>
              <a:t>升学服务</a:t>
            </a:r>
            <a:endParaRPr lang="zh-CN" altLang="en-US" sz="1600" dirty="0" smtClean="0">
              <a:solidFill>
                <a:schemeClr val="tx1">
                  <a:lumMod val="65000"/>
                  <a:lumOff val="35000"/>
                </a:schemeClr>
              </a:solidFill>
              <a:latin typeface="+mj-ea"/>
              <a:ea typeface="+mj-ea"/>
            </a:endParaRPr>
          </a:p>
        </p:txBody>
      </p:sp>
      <p:pic>
        <p:nvPicPr>
          <p:cNvPr id="48" name="图片 47" descr="家庭.png"/>
          <p:cNvPicPr>
            <a:picLocks noChangeAspect="1"/>
          </p:cNvPicPr>
          <p:nvPr/>
        </p:nvPicPr>
        <p:blipFill>
          <a:blip r:embed="rId1"/>
          <a:stretch>
            <a:fillRect/>
          </a:stretch>
        </p:blipFill>
        <p:spPr>
          <a:xfrm>
            <a:off x="1108987" y="4224541"/>
            <a:ext cx="858584" cy="858584"/>
          </a:xfrm>
          <a:prstGeom prst="rect">
            <a:avLst/>
          </a:prstGeom>
        </p:spPr>
      </p:pic>
      <p:pic>
        <p:nvPicPr>
          <p:cNvPr id="49" name="图片 48" descr="学习.png"/>
          <p:cNvPicPr>
            <a:picLocks noChangeAspect="1"/>
          </p:cNvPicPr>
          <p:nvPr/>
        </p:nvPicPr>
        <p:blipFill>
          <a:blip r:embed="rId2"/>
          <a:stretch>
            <a:fillRect/>
          </a:stretch>
        </p:blipFill>
        <p:spPr>
          <a:xfrm>
            <a:off x="3189376" y="3875103"/>
            <a:ext cx="561614" cy="561614"/>
          </a:xfrm>
          <a:prstGeom prst="rect">
            <a:avLst/>
          </a:prstGeom>
        </p:spPr>
      </p:pic>
      <p:pic>
        <p:nvPicPr>
          <p:cNvPr id="51" name="图片 50" descr="情绪.png"/>
          <p:cNvPicPr>
            <a:picLocks noChangeAspect="1"/>
          </p:cNvPicPr>
          <p:nvPr/>
        </p:nvPicPr>
        <p:blipFill>
          <a:blip r:embed="rId3"/>
          <a:stretch>
            <a:fillRect/>
          </a:stretch>
        </p:blipFill>
        <p:spPr>
          <a:xfrm>
            <a:off x="4884400" y="4393853"/>
            <a:ext cx="536406" cy="536406"/>
          </a:xfrm>
          <a:prstGeom prst="rect">
            <a:avLst/>
          </a:prstGeom>
        </p:spPr>
      </p:pic>
      <p:pic>
        <p:nvPicPr>
          <p:cNvPr id="53" name="图片 52" descr="交流.png"/>
          <p:cNvPicPr>
            <a:picLocks noChangeAspect="1"/>
          </p:cNvPicPr>
          <p:nvPr/>
        </p:nvPicPr>
        <p:blipFill>
          <a:blip r:embed="rId4"/>
          <a:stretch>
            <a:fillRect/>
          </a:stretch>
        </p:blipFill>
        <p:spPr>
          <a:xfrm>
            <a:off x="6894412" y="3960831"/>
            <a:ext cx="502933" cy="502933"/>
          </a:xfrm>
          <a:prstGeom prst="rect">
            <a:avLst/>
          </a:prstGeom>
        </p:spPr>
      </p:pic>
      <p:pic>
        <p:nvPicPr>
          <p:cNvPr id="54" name="图片 53" descr="特点优势-客户群体多.png"/>
          <p:cNvPicPr>
            <a:picLocks noChangeAspect="1"/>
          </p:cNvPicPr>
          <p:nvPr/>
        </p:nvPicPr>
        <p:blipFill>
          <a:blip r:embed="rId5"/>
          <a:stretch>
            <a:fillRect/>
          </a:stretch>
        </p:blipFill>
        <p:spPr>
          <a:xfrm>
            <a:off x="8578124" y="4836726"/>
            <a:ext cx="499201" cy="414275"/>
          </a:xfrm>
          <a:prstGeom prst="rect">
            <a:avLst/>
          </a:prstGeom>
        </p:spPr>
      </p:pic>
      <p:pic>
        <p:nvPicPr>
          <p:cNvPr id="56" name="图片 55" descr="书包.png"/>
          <p:cNvPicPr>
            <a:picLocks noChangeAspect="1"/>
          </p:cNvPicPr>
          <p:nvPr/>
        </p:nvPicPr>
        <p:blipFill>
          <a:blip r:embed="rId6"/>
          <a:stretch>
            <a:fillRect/>
          </a:stretch>
        </p:blipFill>
        <p:spPr>
          <a:xfrm>
            <a:off x="10086308" y="3806921"/>
            <a:ext cx="668819" cy="668819"/>
          </a:xfrm>
          <a:prstGeom prst="rect">
            <a:avLst/>
          </a:prstGeom>
        </p:spPr>
      </p:pic>
      <p:grpSp>
        <p:nvGrpSpPr>
          <p:cNvPr id="66" name="组合 65"/>
          <p:cNvGrpSpPr/>
          <p:nvPr/>
        </p:nvGrpSpPr>
        <p:grpSpPr>
          <a:xfrm>
            <a:off x="3113824" y="1575937"/>
            <a:ext cx="5964352" cy="1323439"/>
            <a:chOff x="2950960" y="1575937"/>
            <a:chExt cx="5964352" cy="1323439"/>
          </a:xfrm>
        </p:grpSpPr>
        <p:sp>
          <p:nvSpPr>
            <p:cNvPr id="62" name="任意多边形 61"/>
            <p:cNvSpPr/>
            <p:nvPr/>
          </p:nvSpPr>
          <p:spPr>
            <a:xfrm>
              <a:off x="2950960" y="2221005"/>
              <a:ext cx="1681786" cy="629940"/>
            </a:xfrm>
            <a:custGeom>
              <a:avLst/>
              <a:gdLst>
                <a:gd name="connsiteX0" fmla="*/ 0 w 1249079"/>
                <a:gd name="connsiteY0" fmla="*/ 0 h 629940"/>
                <a:gd name="connsiteX1" fmla="*/ 1249079 w 1249079"/>
                <a:gd name="connsiteY1" fmla="*/ 0 h 629940"/>
                <a:gd name="connsiteX2" fmla="*/ 1249079 w 1249079"/>
                <a:gd name="connsiteY2" fmla="*/ 629940 h 629940"/>
                <a:gd name="connsiteX3" fmla="*/ 0 w 1249079"/>
                <a:gd name="connsiteY3" fmla="*/ 629940 h 629940"/>
                <a:gd name="connsiteX4" fmla="*/ 0 w 1249079"/>
                <a:gd name="connsiteY4" fmla="*/ 0 h 629940"/>
                <a:gd name="connsiteX0-1" fmla="*/ 0 w 1249079"/>
                <a:gd name="connsiteY0-2" fmla="*/ 0 h 629940"/>
                <a:gd name="connsiteX1-3" fmla="*/ 1249079 w 1249079"/>
                <a:gd name="connsiteY1-4" fmla="*/ 0 h 629940"/>
                <a:gd name="connsiteX2-5" fmla="*/ 1249079 w 1249079"/>
                <a:gd name="connsiteY2-6" fmla="*/ 629940 h 629940"/>
                <a:gd name="connsiteX3-7" fmla="*/ 0 w 1249079"/>
                <a:gd name="connsiteY3-8" fmla="*/ 629940 h 629940"/>
                <a:gd name="connsiteX4-9" fmla="*/ 302094 w 1249079"/>
                <a:gd name="connsiteY4-10" fmla="*/ 314970 h 629940"/>
                <a:gd name="connsiteX5" fmla="*/ 0 w 1249079"/>
                <a:gd name="connsiteY5" fmla="*/ 0 h 6299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1249079" h="629940">
                  <a:moveTo>
                    <a:pt x="0" y="0"/>
                  </a:moveTo>
                  <a:lnTo>
                    <a:pt x="1249079" y="0"/>
                  </a:lnTo>
                  <a:lnTo>
                    <a:pt x="1249079" y="629940"/>
                  </a:lnTo>
                  <a:lnTo>
                    <a:pt x="0" y="629940"/>
                  </a:lnTo>
                  <a:lnTo>
                    <a:pt x="302094" y="314970"/>
                  </a:lnTo>
                  <a:lnTo>
                    <a:pt x="0" y="0"/>
                  </a:lnTo>
                  <a:close/>
                </a:path>
              </a:pathLst>
            </a:custGeom>
            <a:solidFill>
              <a:schemeClr val="accent2">
                <a:lumMod val="75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8" name="矩形 57"/>
            <p:cNvSpPr/>
            <p:nvPr/>
          </p:nvSpPr>
          <p:spPr>
            <a:xfrm>
              <a:off x="4011430" y="2078264"/>
              <a:ext cx="3817623" cy="6299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1" name="任意多边形 60"/>
            <p:cNvSpPr/>
            <p:nvPr/>
          </p:nvSpPr>
          <p:spPr>
            <a:xfrm rot="17010434">
              <a:off x="4265879" y="2382261"/>
              <a:ext cx="151006" cy="642402"/>
            </a:xfrm>
            <a:custGeom>
              <a:avLst/>
              <a:gdLst>
                <a:gd name="connsiteX0" fmla="*/ 0 w 327239"/>
                <a:gd name="connsiteY0" fmla="*/ 696617 h 696617"/>
                <a:gd name="connsiteX1" fmla="*/ 163620 w 327239"/>
                <a:gd name="connsiteY1" fmla="*/ 0 h 696617"/>
                <a:gd name="connsiteX2" fmla="*/ 327239 w 327239"/>
                <a:gd name="connsiteY2" fmla="*/ 696617 h 696617"/>
                <a:gd name="connsiteX3" fmla="*/ 0 w 327239"/>
                <a:gd name="connsiteY3" fmla="*/ 696617 h 696617"/>
                <a:gd name="connsiteX0-1" fmla="*/ 13383 w 163619"/>
                <a:gd name="connsiteY0-2" fmla="*/ 732706 h 732706"/>
                <a:gd name="connsiteX1-3" fmla="*/ 0 w 163619"/>
                <a:gd name="connsiteY1-4" fmla="*/ 0 h 732706"/>
                <a:gd name="connsiteX2-5" fmla="*/ 163619 w 163619"/>
                <a:gd name="connsiteY2-6" fmla="*/ 696617 h 732706"/>
                <a:gd name="connsiteX3-7" fmla="*/ 13383 w 163619"/>
                <a:gd name="connsiteY3-8" fmla="*/ 732706 h 732706"/>
                <a:gd name="connsiteX0-9" fmla="*/ 769 w 151005"/>
                <a:gd name="connsiteY0-10" fmla="*/ 642401 h 642401"/>
                <a:gd name="connsiteX1-11" fmla="*/ 0 w 151005"/>
                <a:gd name="connsiteY1-12" fmla="*/ 0 h 642401"/>
                <a:gd name="connsiteX2-13" fmla="*/ 151005 w 151005"/>
                <a:gd name="connsiteY2-14" fmla="*/ 606312 h 642401"/>
                <a:gd name="connsiteX3-15" fmla="*/ 769 w 151005"/>
                <a:gd name="connsiteY3-16" fmla="*/ 642401 h 642401"/>
                <a:gd name="connsiteX0-17" fmla="*/ 770 w 151006"/>
                <a:gd name="connsiteY0-18" fmla="*/ 642401 h 642401"/>
                <a:gd name="connsiteX1-19" fmla="*/ 0 w 151006"/>
                <a:gd name="connsiteY1-20" fmla="*/ 0 h 642401"/>
                <a:gd name="connsiteX2-21" fmla="*/ 151006 w 151006"/>
                <a:gd name="connsiteY2-22" fmla="*/ 606312 h 642401"/>
                <a:gd name="connsiteX3-23" fmla="*/ 770 w 151006"/>
                <a:gd name="connsiteY3-24" fmla="*/ 642401 h 642401"/>
                <a:gd name="connsiteX0-25" fmla="*/ 770 w 151006"/>
                <a:gd name="connsiteY0-26" fmla="*/ 642402 h 642402"/>
                <a:gd name="connsiteX1-27" fmla="*/ 0 w 151006"/>
                <a:gd name="connsiteY1-28" fmla="*/ 0 h 642402"/>
                <a:gd name="connsiteX2-29" fmla="*/ 151006 w 151006"/>
                <a:gd name="connsiteY2-30" fmla="*/ 606313 h 642402"/>
                <a:gd name="connsiteX3-31" fmla="*/ 770 w 151006"/>
                <a:gd name="connsiteY3-32" fmla="*/ 642402 h 642402"/>
              </a:gdLst>
              <a:ahLst/>
              <a:cxnLst>
                <a:cxn ang="0">
                  <a:pos x="connsiteX0-1" y="connsiteY0-2"/>
                </a:cxn>
                <a:cxn ang="0">
                  <a:pos x="connsiteX1-3" y="connsiteY1-4"/>
                </a:cxn>
                <a:cxn ang="0">
                  <a:pos x="connsiteX2-5" y="connsiteY2-6"/>
                </a:cxn>
                <a:cxn ang="0">
                  <a:pos x="connsiteX3-7" y="connsiteY3-8"/>
                </a:cxn>
              </a:cxnLst>
              <a:rect l="l" t="t" r="r" b="b"/>
              <a:pathLst>
                <a:path w="151006" h="642402">
                  <a:moveTo>
                    <a:pt x="770" y="642402"/>
                  </a:moveTo>
                  <a:cubicBezTo>
                    <a:pt x="514" y="428268"/>
                    <a:pt x="256" y="214134"/>
                    <a:pt x="0" y="0"/>
                  </a:cubicBezTo>
                  <a:lnTo>
                    <a:pt x="151006" y="606313"/>
                  </a:lnTo>
                  <a:lnTo>
                    <a:pt x="770" y="64240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nvGrpSpPr>
            <p:cNvPr id="65" name="组合 64"/>
            <p:cNvGrpSpPr/>
            <p:nvPr/>
          </p:nvGrpSpPr>
          <p:grpSpPr>
            <a:xfrm>
              <a:off x="7177900" y="2221005"/>
              <a:ext cx="1737412" cy="629940"/>
              <a:chOff x="6806412" y="2221005"/>
              <a:chExt cx="1737412" cy="629940"/>
            </a:xfrm>
          </p:grpSpPr>
          <p:sp>
            <p:nvSpPr>
              <p:cNvPr id="63" name="任意多边形 62"/>
              <p:cNvSpPr/>
              <p:nvPr/>
            </p:nvSpPr>
            <p:spPr>
              <a:xfrm flipH="1">
                <a:off x="6862038" y="2221005"/>
                <a:ext cx="1681786" cy="629940"/>
              </a:xfrm>
              <a:custGeom>
                <a:avLst/>
                <a:gdLst>
                  <a:gd name="connsiteX0" fmla="*/ 0 w 1249079"/>
                  <a:gd name="connsiteY0" fmla="*/ 0 h 629940"/>
                  <a:gd name="connsiteX1" fmla="*/ 1249079 w 1249079"/>
                  <a:gd name="connsiteY1" fmla="*/ 0 h 629940"/>
                  <a:gd name="connsiteX2" fmla="*/ 1249079 w 1249079"/>
                  <a:gd name="connsiteY2" fmla="*/ 629940 h 629940"/>
                  <a:gd name="connsiteX3" fmla="*/ 0 w 1249079"/>
                  <a:gd name="connsiteY3" fmla="*/ 629940 h 629940"/>
                  <a:gd name="connsiteX4" fmla="*/ 0 w 1249079"/>
                  <a:gd name="connsiteY4" fmla="*/ 0 h 629940"/>
                  <a:gd name="connsiteX0-1" fmla="*/ 0 w 1249079"/>
                  <a:gd name="connsiteY0-2" fmla="*/ 0 h 629940"/>
                  <a:gd name="connsiteX1-3" fmla="*/ 1249079 w 1249079"/>
                  <a:gd name="connsiteY1-4" fmla="*/ 0 h 629940"/>
                  <a:gd name="connsiteX2-5" fmla="*/ 1249079 w 1249079"/>
                  <a:gd name="connsiteY2-6" fmla="*/ 629940 h 629940"/>
                  <a:gd name="connsiteX3-7" fmla="*/ 0 w 1249079"/>
                  <a:gd name="connsiteY3-8" fmla="*/ 629940 h 629940"/>
                  <a:gd name="connsiteX4-9" fmla="*/ 302094 w 1249079"/>
                  <a:gd name="connsiteY4-10" fmla="*/ 314970 h 629940"/>
                  <a:gd name="connsiteX5" fmla="*/ 0 w 1249079"/>
                  <a:gd name="connsiteY5" fmla="*/ 0 h 6299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1249079" h="629940">
                    <a:moveTo>
                      <a:pt x="0" y="0"/>
                    </a:moveTo>
                    <a:lnTo>
                      <a:pt x="1249079" y="0"/>
                    </a:lnTo>
                    <a:lnTo>
                      <a:pt x="1249079" y="629940"/>
                    </a:lnTo>
                    <a:lnTo>
                      <a:pt x="0" y="629940"/>
                    </a:lnTo>
                    <a:lnTo>
                      <a:pt x="302094" y="314970"/>
                    </a:lnTo>
                    <a:lnTo>
                      <a:pt x="0" y="0"/>
                    </a:lnTo>
                    <a:close/>
                  </a:path>
                </a:pathLst>
              </a:custGeom>
              <a:solidFill>
                <a:schemeClr val="accent2">
                  <a:lumMod val="75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4" name="任意多边形 63"/>
              <p:cNvSpPr/>
              <p:nvPr/>
            </p:nvSpPr>
            <p:spPr>
              <a:xfrm rot="4589566" flipH="1">
                <a:off x="7052110" y="2387003"/>
                <a:ext cx="151006" cy="642402"/>
              </a:xfrm>
              <a:custGeom>
                <a:avLst/>
                <a:gdLst>
                  <a:gd name="connsiteX0" fmla="*/ 0 w 327239"/>
                  <a:gd name="connsiteY0" fmla="*/ 696617 h 696617"/>
                  <a:gd name="connsiteX1" fmla="*/ 163620 w 327239"/>
                  <a:gd name="connsiteY1" fmla="*/ 0 h 696617"/>
                  <a:gd name="connsiteX2" fmla="*/ 327239 w 327239"/>
                  <a:gd name="connsiteY2" fmla="*/ 696617 h 696617"/>
                  <a:gd name="connsiteX3" fmla="*/ 0 w 327239"/>
                  <a:gd name="connsiteY3" fmla="*/ 696617 h 696617"/>
                  <a:gd name="connsiteX0-1" fmla="*/ 13383 w 163619"/>
                  <a:gd name="connsiteY0-2" fmla="*/ 732706 h 732706"/>
                  <a:gd name="connsiteX1-3" fmla="*/ 0 w 163619"/>
                  <a:gd name="connsiteY1-4" fmla="*/ 0 h 732706"/>
                  <a:gd name="connsiteX2-5" fmla="*/ 163619 w 163619"/>
                  <a:gd name="connsiteY2-6" fmla="*/ 696617 h 732706"/>
                  <a:gd name="connsiteX3-7" fmla="*/ 13383 w 163619"/>
                  <a:gd name="connsiteY3-8" fmla="*/ 732706 h 732706"/>
                  <a:gd name="connsiteX0-9" fmla="*/ 769 w 151005"/>
                  <a:gd name="connsiteY0-10" fmla="*/ 642401 h 642401"/>
                  <a:gd name="connsiteX1-11" fmla="*/ 0 w 151005"/>
                  <a:gd name="connsiteY1-12" fmla="*/ 0 h 642401"/>
                  <a:gd name="connsiteX2-13" fmla="*/ 151005 w 151005"/>
                  <a:gd name="connsiteY2-14" fmla="*/ 606312 h 642401"/>
                  <a:gd name="connsiteX3-15" fmla="*/ 769 w 151005"/>
                  <a:gd name="connsiteY3-16" fmla="*/ 642401 h 642401"/>
                  <a:gd name="connsiteX0-17" fmla="*/ 770 w 151006"/>
                  <a:gd name="connsiteY0-18" fmla="*/ 642401 h 642401"/>
                  <a:gd name="connsiteX1-19" fmla="*/ 0 w 151006"/>
                  <a:gd name="connsiteY1-20" fmla="*/ 0 h 642401"/>
                  <a:gd name="connsiteX2-21" fmla="*/ 151006 w 151006"/>
                  <a:gd name="connsiteY2-22" fmla="*/ 606312 h 642401"/>
                  <a:gd name="connsiteX3-23" fmla="*/ 770 w 151006"/>
                  <a:gd name="connsiteY3-24" fmla="*/ 642401 h 642401"/>
                  <a:gd name="connsiteX0-25" fmla="*/ 770 w 151006"/>
                  <a:gd name="connsiteY0-26" fmla="*/ 642402 h 642402"/>
                  <a:gd name="connsiteX1-27" fmla="*/ 0 w 151006"/>
                  <a:gd name="connsiteY1-28" fmla="*/ 0 h 642402"/>
                  <a:gd name="connsiteX2-29" fmla="*/ 151006 w 151006"/>
                  <a:gd name="connsiteY2-30" fmla="*/ 606313 h 642402"/>
                  <a:gd name="connsiteX3-31" fmla="*/ 770 w 151006"/>
                  <a:gd name="connsiteY3-32" fmla="*/ 642402 h 642402"/>
                </a:gdLst>
                <a:ahLst/>
                <a:cxnLst>
                  <a:cxn ang="0">
                    <a:pos x="connsiteX0-1" y="connsiteY0-2"/>
                  </a:cxn>
                  <a:cxn ang="0">
                    <a:pos x="connsiteX1-3" y="connsiteY1-4"/>
                  </a:cxn>
                  <a:cxn ang="0">
                    <a:pos x="connsiteX2-5" y="connsiteY2-6"/>
                  </a:cxn>
                  <a:cxn ang="0">
                    <a:pos x="connsiteX3-7" y="connsiteY3-8"/>
                  </a:cxn>
                </a:cxnLst>
                <a:rect l="l" t="t" r="r" b="b"/>
                <a:pathLst>
                  <a:path w="151006" h="642402">
                    <a:moveTo>
                      <a:pt x="770" y="642402"/>
                    </a:moveTo>
                    <a:cubicBezTo>
                      <a:pt x="514" y="428268"/>
                      <a:pt x="256" y="214134"/>
                      <a:pt x="0" y="0"/>
                    </a:cubicBezTo>
                    <a:lnTo>
                      <a:pt x="151006" y="606313"/>
                    </a:lnTo>
                    <a:lnTo>
                      <a:pt x="770" y="64240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sp>
          <p:nvSpPr>
            <p:cNvPr id="73" name="矩形 72"/>
            <p:cNvSpPr/>
            <p:nvPr/>
          </p:nvSpPr>
          <p:spPr>
            <a:xfrm>
              <a:off x="4111446" y="2163992"/>
              <a:ext cx="1415772" cy="461665"/>
            </a:xfrm>
            <a:prstGeom prst="rect">
              <a:avLst/>
            </a:prstGeom>
          </p:spPr>
          <p:txBody>
            <a:bodyPr wrap="none">
              <a:spAutoFit/>
            </a:bodyPr>
            <a:lstStyle/>
            <a:p>
              <a:pPr algn="ctr" defTabSz="914400">
                <a:spcBef>
                  <a:spcPct val="50000"/>
                </a:spcBef>
              </a:pPr>
              <a:r>
                <a:rPr lang="zh-CN" altLang="en-US" sz="2400" dirty="0" smtClean="0">
                  <a:solidFill>
                    <a:schemeClr val="bg1"/>
                  </a:solidFill>
                  <a:latin typeface="+mj-ea"/>
                  <a:ea typeface="+mj-ea"/>
                </a:rPr>
                <a:t>家庭教育</a:t>
              </a:r>
              <a:endParaRPr lang="en-US" altLang="zh-CN" sz="2400" dirty="0" smtClean="0">
                <a:solidFill>
                  <a:schemeClr val="bg1"/>
                </a:solidFill>
                <a:latin typeface="+mj-ea"/>
                <a:ea typeface="+mj-ea"/>
              </a:endParaRPr>
            </a:p>
          </p:txBody>
        </p:sp>
        <p:sp>
          <p:nvSpPr>
            <p:cNvPr id="72" name="矩形 71"/>
            <p:cNvSpPr/>
            <p:nvPr/>
          </p:nvSpPr>
          <p:spPr>
            <a:xfrm>
              <a:off x="6032637" y="2163992"/>
              <a:ext cx="1723549" cy="461665"/>
            </a:xfrm>
            <a:prstGeom prst="rect">
              <a:avLst/>
            </a:prstGeom>
          </p:spPr>
          <p:txBody>
            <a:bodyPr wrap="none">
              <a:spAutoFit/>
            </a:bodyPr>
            <a:lstStyle/>
            <a:p>
              <a:pPr algn="ctr" defTabSz="914400">
                <a:spcBef>
                  <a:spcPct val="50000"/>
                </a:spcBef>
              </a:pPr>
              <a:r>
                <a:rPr lang="zh-CN" altLang="en-US" sz="2400" dirty="0" smtClean="0">
                  <a:solidFill>
                    <a:schemeClr val="bg1"/>
                  </a:solidFill>
                  <a:latin typeface="+mj-ea"/>
                  <a:ea typeface="+mj-ea"/>
                </a:rPr>
                <a:t>大服务版块</a:t>
              </a:r>
              <a:endParaRPr lang="zh-CN" altLang="en-US" sz="2400" dirty="0">
                <a:solidFill>
                  <a:schemeClr val="bg1"/>
                </a:solidFill>
                <a:latin typeface="+mj-ea"/>
                <a:ea typeface="+mj-ea"/>
              </a:endParaRPr>
            </a:p>
          </p:txBody>
        </p:sp>
        <p:sp>
          <p:nvSpPr>
            <p:cNvPr id="41" name="矩形 40"/>
            <p:cNvSpPr/>
            <p:nvPr/>
          </p:nvSpPr>
          <p:spPr>
            <a:xfrm>
              <a:off x="5370910" y="1575937"/>
              <a:ext cx="817853" cy="1323439"/>
            </a:xfrm>
            <a:prstGeom prst="rect">
              <a:avLst/>
            </a:prstGeom>
            <a:effectLst>
              <a:outerShdw blurRad="50800" dist="38100" dir="2700000" algn="tl" rotWithShape="0">
                <a:prstClr val="black">
                  <a:alpha val="40000"/>
                </a:prstClr>
              </a:outerShdw>
            </a:effectLst>
          </p:spPr>
          <p:txBody>
            <a:bodyPr wrap="none">
              <a:spAutoFit/>
            </a:bodyPr>
            <a:lstStyle/>
            <a:p>
              <a:r>
                <a:rPr lang="en-US" altLang="zh-CN" sz="8000" b="1" dirty="0" smtClean="0">
                  <a:solidFill>
                    <a:schemeClr val="accent2"/>
                  </a:solidFill>
                  <a:latin typeface="+mj-ea"/>
                </a:rPr>
                <a:t>6</a:t>
              </a:r>
              <a:endParaRPr lang="zh-CN" altLang="en-US" sz="8000" dirty="0"/>
            </a:p>
          </p:txBody>
        </p:sp>
      </p:gr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5000"/>
          </a:schemeClr>
        </a:solidFill>
        <a:effectLst/>
      </p:bgPr>
    </p:bg>
    <p:spTree>
      <p:nvGrpSpPr>
        <p:cNvPr id="1" name=""/>
        <p:cNvGrpSpPr/>
        <p:nvPr/>
      </p:nvGrpSpPr>
      <p:grpSpPr>
        <a:xfrm>
          <a:off x="0" y="0"/>
          <a:ext cx="0" cy="0"/>
          <a:chOff x="0" y="0"/>
          <a:chExt cx="0" cy="0"/>
        </a:xfrm>
      </p:grpSpPr>
      <p:sp>
        <p:nvSpPr>
          <p:cNvPr id="53" name="文本占位符 15"/>
          <p:cNvSpPr>
            <a:spLocks noGrp="1"/>
          </p:cNvSpPr>
          <p:nvPr>
            <p:ph type="body" sz="quarter" idx="15"/>
          </p:nvPr>
        </p:nvSpPr>
        <p:spPr>
          <a:xfrm>
            <a:off x="695325" y="274638"/>
            <a:ext cx="7929563" cy="579437"/>
          </a:xfrm>
        </p:spPr>
        <p:txBody>
          <a:bodyPr vert="horz" lIns="91440" tIns="45720" rIns="91440" bIns="45720" numCol="1" anchor="t" anchorCtr="0" compatLnSpc="1"/>
          <a:lstStyle/>
          <a:p>
            <a:r>
              <a:rPr lang="zh-CN" altLang="en-US" dirty="0" smtClean="0">
                <a:solidFill>
                  <a:schemeClr val="accent2"/>
                </a:solidFill>
              </a:rPr>
              <a:t>产品形态</a:t>
            </a:r>
            <a:endParaRPr lang="zh-CN" altLang="en-US" dirty="0" smtClean="0">
              <a:solidFill>
                <a:schemeClr val="accent2"/>
              </a:solidFill>
            </a:endParaRPr>
          </a:p>
        </p:txBody>
      </p:sp>
      <p:sp>
        <p:nvSpPr>
          <p:cNvPr id="10" name="矩形 9"/>
          <p:cNvSpPr/>
          <p:nvPr/>
        </p:nvSpPr>
        <p:spPr>
          <a:xfrm>
            <a:off x="695325" y="2141538"/>
            <a:ext cx="2687638" cy="3954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11" name="直角三角形 10"/>
          <p:cNvSpPr/>
          <p:nvPr/>
        </p:nvSpPr>
        <p:spPr>
          <a:xfrm flipH="1">
            <a:off x="695325" y="2141538"/>
            <a:ext cx="2687638" cy="3954462"/>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dirty="0">
              <a:solidFill>
                <a:sysClr val="windowText" lastClr="000000"/>
              </a:solidFill>
            </a:endParaRPr>
          </a:p>
        </p:txBody>
      </p:sp>
      <p:cxnSp>
        <p:nvCxnSpPr>
          <p:cNvPr id="14" name="直接连接符 13"/>
          <p:cNvCxnSpPr/>
          <p:nvPr/>
        </p:nvCxnSpPr>
        <p:spPr>
          <a:xfrm flipV="1">
            <a:off x="1981200" y="3822700"/>
            <a:ext cx="115888"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527425" y="2141538"/>
            <a:ext cx="2687638" cy="395446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16" name="直角三角形 15"/>
          <p:cNvSpPr/>
          <p:nvPr/>
        </p:nvSpPr>
        <p:spPr>
          <a:xfrm flipH="1">
            <a:off x="3527425" y="2141538"/>
            <a:ext cx="2687638" cy="3954462"/>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cxnSp>
        <p:nvCxnSpPr>
          <p:cNvPr id="19" name="直接连接符 18"/>
          <p:cNvCxnSpPr/>
          <p:nvPr/>
        </p:nvCxnSpPr>
        <p:spPr>
          <a:xfrm flipV="1">
            <a:off x="4813300" y="3822700"/>
            <a:ext cx="115888"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359525" y="2141538"/>
            <a:ext cx="2687638" cy="3954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21" name="直角三角形 20"/>
          <p:cNvSpPr/>
          <p:nvPr/>
        </p:nvSpPr>
        <p:spPr>
          <a:xfrm flipH="1">
            <a:off x="6359525" y="2141538"/>
            <a:ext cx="2687638" cy="3954462"/>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cxnSp>
        <p:nvCxnSpPr>
          <p:cNvPr id="24" name="直接连接符 23"/>
          <p:cNvCxnSpPr/>
          <p:nvPr/>
        </p:nvCxnSpPr>
        <p:spPr>
          <a:xfrm flipV="1">
            <a:off x="7645400" y="3822700"/>
            <a:ext cx="115888"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9191625" y="2141538"/>
            <a:ext cx="2689225" cy="395446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26" name="直角三角形 25"/>
          <p:cNvSpPr/>
          <p:nvPr/>
        </p:nvSpPr>
        <p:spPr>
          <a:xfrm flipH="1">
            <a:off x="9191625" y="2141538"/>
            <a:ext cx="2689225" cy="3954462"/>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cxnSp>
        <p:nvCxnSpPr>
          <p:cNvPr id="31" name="直接连接符 30"/>
          <p:cNvCxnSpPr/>
          <p:nvPr/>
        </p:nvCxnSpPr>
        <p:spPr>
          <a:xfrm flipV="1">
            <a:off x="10477500" y="3822700"/>
            <a:ext cx="115888"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695325" y="4086226"/>
            <a:ext cx="2687638" cy="946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13" name="TextBox 12"/>
          <p:cNvSpPr txBox="1"/>
          <p:nvPr/>
        </p:nvSpPr>
        <p:spPr>
          <a:xfrm>
            <a:off x="906463" y="4591048"/>
            <a:ext cx="2355850" cy="373062"/>
          </a:xfrm>
          <a:prstGeom prst="rect">
            <a:avLst/>
          </a:prstGeom>
          <a:noFill/>
        </p:spPr>
        <p:txBody>
          <a:bodyPr>
            <a:spAutoFit/>
          </a:bodyPr>
          <a:lstStyle/>
          <a:p>
            <a:pPr algn="ctr" defTabSz="1218565" fontAlgn="auto">
              <a:lnSpc>
                <a:spcPct val="130000"/>
              </a:lnSpc>
              <a:spcBef>
                <a:spcPts val="800"/>
              </a:spcBef>
              <a:spcAft>
                <a:spcPts val="0"/>
              </a:spcAft>
              <a:defRPr/>
            </a:pPr>
            <a:r>
              <a:rPr lang="zh-CN" altLang="en-US" sz="1400" kern="0" dirty="0">
                <a:solidFill>
                  <a:schemeClr val="bg1"/>
                </a:solidFill>
                <a:latin typeface="+mn-lt"/>
                <a:ea typeface="+mn-ea"/>
              </a:rPr>
              <a:t>互联网在线学习平台</a:t>
            </a:r>
            <a:endParaRPr lang="zh-CN" altLang="en-US" sz="1400" kern="0" dirty="0">
              <a:solidFill>
                <a:schemeClr val="bg1"/>
              </a:solidFill>
              <a:latin typeface="+mn-lt"/>
              <a:ea typeface="+mn-ea"/>
            </a:endParaRPr>
          </a:p>
        </p:txBody>
      </p:sp>
      <p:sp>
        <p:nvSpPr>
          <p:cNvPr id="73" name="矩形 72"/>
          <p:cNvSpPr/>
          <p:nvPr/>
        </p:nvSpPr>
        <p:spPr>
          <a:xfrm>
            <a:off x="3527425" y="4086227"/>
            <a:ext cx="2687638" cy="9493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18" name="TextBox 17"/>
          <p:cNvSpPr txBox="1"/>
          <p:nvPr/>
        </p:nvSpPr>
        <p:spPr>
          <a:xfrm>
            <a:off x="3694113" y="4591048"/>
            <a:ext cx="2355850" cy="373062"/>
          </a:xfrm>
          <a:prstGeom prst="rect">
            <a:avLst/>
          </a:prstGeom>
          <a:noFill/>
        </p:spPr>
        <p:txBody>
          <a:bodyPr>
            <a:spAutoFit/>
          </a:bodyPr>
          <a:lstStyle/>
          <a:p>
            <a:pPr algn="ctr" defTabSz="1218565" fontAlgn="auto">
              <a:lnSpc>
                <a:spcPct val="130000"/>
              </a:lnSpc>
              <a:spcBef>
                <a:spcPts val="800"/>
              </a:spcBef>
              <a:spcAft>
                <a:spcPts val="0"/>
              </a:spcAft>
              <a:defRPr/>
            </a:pPr>
            <a:r>
              <a:rPr lang="zh-CN" altLang="en-US" sz="1400" kern="0" dirty="0">
                <a:solidFill>
                  <a:schemeClr val="bg1"/>
                </a:solidFill>
                <a:latin typeface="+mn-lt"/>
                <a:ea typeface="+mn-ea"/>
              </a:rPr>
              <a:t>邀请国内外专家学者讲学</a:t>
            </a:r>
            <a:endParaRPr lang="zh-CN" altLang="en-US" sz="1400" kern="0" dirty="0">
              <a:solidFill>
                <a:schemeClr val="bg1"/>
              </a:solidFill>
              <a:latin typeface="+mn-lt"/>
              <a:ea typeface="+mn-ea"/>
            </a:endParaRPr>
          </a:p>
        </p:txBody>
      </p:sp>
      <p:sp>
        <p:nvSpPr>
          <p:cNvPr id="74" name="矩形 73"/>
          <p:cNvSpPr/>
          <p:nvPr/>
        </p:nvSpPr>
        <p:spPr>
          <a:xfrm>
            <a:off x="6359525" y="4086227"/>
            <a:ext cx="2687638" cy="94932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23" name="TextBox 22"/>
          <p:cNvSpPr txBox="1"/>
          <p:nvPr/>
        </p:nvSpPr>
        <p:spPr>
          <a:xfrm>
            <a:off x="6526213" y="4591048"/>
            <a:ext cx="2355850" cy="373062"/>
          </a:xfrm>
          <a:prstGeom prst="rect">
            <a:avLst/>
          </a:prstGeom>
          <a:noFill/>
        </p:spPr>
        <p:txBody>
          <a:bodyPr>
            <a:spAutoFit/>
          </a:bodyPr>
          <a:lstStyle/>
          <a:p>
            <a:pPr algn="ctr" defTabSz="1218565" fontAlgn="auto">
              <a:lnSpc>
                <a:spcPct val="130000"/>
              </a:lnSpc>
              <a:spcBef>
                <a:spcPts val="800"/>
              </a:spcBef>
              <a:spcAft>
                <a:spcPts val="0"/>
              </a:spcAft>
              <a:defRPr/>
            </a:pPr>
            <a:r>
              <a:rPr lang="zh-CN" altLang="en-US" sz="1400" kern="0" dirty="0">
                <a:solidFill>
                  <a:schemeClr val="bg1"/>
                </a:solidFill>
                <a:latin typeface="+mn-lt"/>
                <a:ea typeface="+mn-ea"/>
              </a:rPr>
              <a:t>个性化情境化小班教学</a:t>
            </a:r>
            <a:endParaRPr lang="zh-CN" altLang="en-US" sz="1400" kern="0" dirty="0">
              <a:solidFill>
                <a:schemeClr val="bg1"/>
              </a:solidFill>
              <a:latin typeface="+mn-lt"/>
              <a:ea typeface="+mn-ea"/>
            </a:endParaRPr>
          </a:p>
        </p:txBody>
      </p:sp>
      <p:sp>
        <p:nvSpPr>
          <p:cNvPr id="75" name="矩形 74"/>
          <p:cNvSpPr/>
          <p:nvPr/>
        </p:nvSpPr>
        <p:spPr>
          <a:xfrm>
            <a:off x="9191625" y="4086227"/>
            <a:ext cx="2689225" cy="94932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30" name="TextBox 29"/>
          <p:cNvSpPr txBox="1"/>
          <p:nvPr/>
        </p:nvSpPr>
        <p:spPr>
          <a:xfrm>
            <a:off x="9358313" y="4591048"/>
            <a:ext cx="2355850" cy="373062"/>
          </a:xfrm>
          <a:prstGeom prst="rect">
            <a:avLst/>
          </a:prstGeom>
          <a:noFill/>
        </p:spPr>
        <p:txBody>
          <a:bodyPr>
            <a:spAutoFit/>
          </a:bodyPr>
          <a:lstStyle/>
          <a:p>
            <a:pPr algn="ctr" defTabSz="1218565" fontAlgn="auto">
              <a:lnSpc>
                <a:spcPct val="130000"/>
              </a:lnSpc>
              <a:spcBef>
                <a:spcPts val="800"/>
              </a:spcBef>
              <a:spcAft>
                <a:spcPts val="0"/>
              </a:spcAft>
              <a:defRPr/>
            </a:pPr>
            <a:r>
              <a:rPr lang="zh-CN" altLang="en-US" sz="1400" kern="0" dirty="0">
                <a:solidFill>
                  <a:schemeClr val="bg1"/>
                </a:solidFill>
                <a:latin typeface="+mn-lt"/>
                <a:ea typeface="+mn-ea"/>
              </a:rPr>
              <a:t>社群信息传递与分享</a:t>
            </a:r>
            <a:endParaRPr lang="zh-CN" altLang="en-US" sz="1400" kern="0" dirty="0">
              <a:solidFill>
                <a:schemeClr val="bg1"/>
              </a:solidFill>
              <a:latin typeface="+mn-lt"/>
              <a:ea typeface="+mn-ea"/>
            </a:endParaRPr>
          </a:p>
        </p:txBody>
      </p:sp>
      <p:pic>
        <p:nvPicPr>
          <p:cNvPr id="77" name="图片 76" descr="讲台.png"/>
          <p:cNvPicPr>
            <a:picLocks noChangeAspect="1"/>
          </p:cNvPicPr>
          <p:nvPr/>
        </p:nvPicPr>
        <p:blipFill>
          <a:blip r:embed="rId1"/>
          <a:stretch>
            <a:fillRect/>
          </a:stretch>
        </p:blipFill>
        <p:spPr>
          <a:xfrm>
            <a:off x="4259263" y="2533650"/>
            <a:ext cx="1219200" cy="1219200"/>
          </a:xfrm>
          <a:prstGeom prst="rect">
            <a:avLst/>
          </a:prstGeom>
          <a:effectLst>
            <a:outerShdw blurRad="50800" dist="38100" dir="2700000" algn="tl" rotWithShape="0">
              <a:prstClr val="black">
                <a:alpha val="40000"/>
              </a:prstClr>
            </a:outerShdw>
          </a:effectLst>
        </p:spPr>
      </p:pic>
      <p:pic>
        <p:nvPicPr>
          <p:cNvPr id="78" name="图片 77" descr="精品路线.png"/>
          <p:cNvPicPr>
            <a:picLocks noChangeAspect="1"/>
          </p:cNvPicPr>
          <p:nvPr/>
        </p:nvPicPr>
        <p:blipFill>
          <a:blip r:embed="rId2"/>
          <a:stretch>
            <a:fillRect/>
          </a:stretch>
        </p:blipFill>
        <p:spPr>
          <a:xfrm>
            <a:off x="7145338" y="2633663"/>
            <a:ext cx="1117600" cy="1119187"/>
          </a:xfrm>
          <a:prstGeom prst="rect">
            <a:avLst/>
          </a:prstGeom>
          <a:effectLst>
            <a:outerShdw blurRad="50800" dist="38100" dir="2700000" algn="tl" rotWithShape="0">
              <a:prstClr val="black">
                <a:alpha val="40000"/>
              </a:prstClr>
            </a:outerShdw>
          </a:effectLst>
        </p:spPr>
      </p:pic>
      <p:pic>
        <p:nvPicPr>
          <p:cNvPr id="79" name="图片 78" descr="读书1.png"/>
          <p:cNvPicPr>
            <a:picLocks noChangeAspect="1"/>
          </p:cNvPicPr>
          <p:nvPr/>
        </p:nvPicPr>
        <p:blipFill>
          <a:blip r:embed="rId3"/>
          <a:stretch>
            <a:fillRect/>
          </a:stretch>
        </p:blipFill>
        <p:spPr>
          <a:xfrm>
            <a:off x="10012363" y="2703513"/>
            <a:ext cx="1047750" cy="1049337"/>
          </a:xfrm>
          <a:prstGeom prst="rect">
            <a:avLst/>
          </a:prstGeom>
          <a:effectLst>
            <a:outerShdw blurRad="50800" dist="38100" dir="2700000" algn="tl" rotWithShape="0">
              <a:prstClr val="black">
                <a:alpha val="40000"/>
              </a:prstClr>
            </a:outerShdw>
          </a:effectLst>
        </p:spPr>
      </p:pic>
      <p:pic>
        <p:nvPicPr>
          <p:cNvPr id="80" name="图片 79" descr="直播 (1).png"/>
          <p:cNvPicPr>
            <a:picLocks noChangeAspect="1"/>
          </p:cNvPicPr>
          <p:nvPr/>
        </p:nvPicPr>
        <p:blipFill>
          <a:blip r:embed="rId4"/>
          <a:stretch>
            <a:fillRect/>
          </a:stretch>
        </p:blipFill>
        <p:spPr>
          <a:xfrm>
            <a:off x="1427163" y="2640013"/>
            <a:ext cx="1163637" cy="1162050"/>
          </a:xfrm>
          <a:prstGeom prst="rect">
            <a:avLst/>
          </a:prstGeom>
          <a:effectLst>
            <a:outerShdw blurRad="50800" dist="38100" dir="2700000" algn="tl" rotWithShape="0">
              <a:prstClr val="black">
                <a:alpha val="40000"/>
              </a:prstClr>
            </a:outerShdw>
          </a:effectLst>
        </p:spPr>
      </p:pic>
      <p:sp>
        <p:nvSpPr>
          <p:cNvPr id="12" name="矩形 11"/>
          <p:cNvSpPr/>
          <p:nvPr/>
        </p:nvSpPr>
        <p:spPr>
          <a:xfrm>
            <a:off x="862013" y="4200529"/>
            <a:ext cx="2355850" cy="379413"/>
          </a:xfrm>
          <a:prstGeom prst="rect">
            <a:avLst/>
          </a:prstGeom>
        </p:spPr>
        <p:txBody>
          <a:bodyPr>
            <a:spAutoFit/>
          </a:bodyPr>
          <a:lstStyle/>
          <a:p>
            <a:pPr algn="ctr" defTabSz="1218565" fontAlgn="auto">
              <a:spcBef>
                <a:spcPts val="0"/>
              </a:spcBef>
              <a:spcAft>
                <a:spcPts val="0"/>
              </a:spcAft>
              <a:defRPr/>
            </a:pPr>
            <a:r>
              <a:rPr lang="zh-CN" altLang="en-US" sz="1865" b="1" kern="0" dirty="0">
                <a:solidFill>
                  <a:schemeClr val="bg1"/>
                </a:solidFill>
                <a:effectLst>
                  <a:outerShdw blurRad="38100" dist="38100" dir="2700000" algn="tl">
                    <a:srgbClr val="000000">
                      <a:alpha val="43137"/>
                    </a:srgbClr>
                  </a:outerShdw>
                </a:effectLst>
                <a:latin typeface="+mn-lt"/>
                <a:ea typeface="+mn-ea"/>
              </a:rPr>
              <a:t>直播课堂</a:t>
            </a:r>
            <a:endParaRPr lang="zh-CN" altLang="en-US" sz="1865" b="1" kern="0" dirty="0">
              <a:solidFill>
                <a:schemeClr val="bg1"/>
              </a:solidFill>
              <a:effectLst>
                <a:outerShdw blurRad="38100" dist="38100" dir="2700000" algn="tl">
                  <a:srgbClr val="000000">
                    <a:alpha val="43137"/>
                  </a:srgbClr>
                </a:outerShdw>
              </a:effectLst>
              <a:latin typeface="+mn-lt"/>
              <a:ea typeface="+mn-ea"/>
            </a:endParaRPr>
          </a:p>
        </p:txBody>
      </p:sp>
      <p:sp>
        <p:nvSpPr>
          <p:cNvPr id="17" name="矩形 16"/>
          <p:cNvSpPr/>
          <p:nvPr/>
        </p:nvSpPr>
        <p:spPr>
          <a:xfrm>
            <a:off x="3694113" y="4200529"/>
            <a:ext cx="2355850" cy="379413"/>
          </a:xfrm>
          <a:prstGeom prst="rect">
            <a:avLst/>
          </a:prstGeom>
        </p:spPr>
        <p:txBody>
          <a:bodyPr>
            <a:spAutoFit/>
          </a:bodyPr>
          <a:lstStyle/>
          <a:p>
            <a:pPr algn="ctr" defTabSz="1218565" fontAlgn="auto">
              <a:spcBef>
                <a:spcPts val="0"/>
              </a:spcBef>
              <a:spcAft>
                <a:spcPts val="0"/>
              </a:spcAft>
              <a:defRPr/>
            </a:pPr>
            <a:r>
              <a:rPr lang="zh-CN" altLang="en-US" sz="1865" b="1" kern="0" dirty="0">
                <a:solidFill>
                  <a:schemeClr val="bg1"/>
                </a:solidFill>
                <a:effectLst>
                  <a:outerShdw blurRad="38100" dist="38100" dir="2700000" algn="tl">
                    <a:srgbClr val="000000">
                      <a:alpha val="43137"/>
                    </a:srgbClr>
                  </a:outerShdw>
                </a:effectLst>
                <a:latin typeface="+mn-lt"/>
                <a:ea typeface="+mn-ea"/>
              </a:rPr>
              <a:t>线下大课</a:t>
            </a:r>
            <a:endParaRPr lang="zh-CN" altLang="en-US" sz="1865" b="1" kern="0" dirty="0">
              <a:solidFill>
                <a:schemeClr val="bg1"/>
              </a:solidFill>
              <a:effectLst>
                <a:outerShdw blurRad="38100" dist="38100" dir="2700000" algn="tl">
                  <a:srgbClr val="000000">
                    <a:alpha val="43137"/>
                  </a:srgbClr>
                </a:outerShdw>
              </a:effectLst>
              <a:latin typeface="+mn-lt"/>
              <a:ea typeface="+mn-ea"/>
            </a:endParaRPr>
          </a:p>
        </p:txBody>
      </p:sp>
      <p:sp>
        <p:nvSpPr>
          <p:cNvPr id="22" name="矩形 21"/>
          <p:cNvSpPr/>
          <p:nvPr/>
        </p:nvSpPr>
        <p:spPr>
          <a:xfrm>
            <a:off x="6526213" y="4200529"/>
            <a:ext cx="2355850" cy="379413"/>
          </a:xfrm>
          <a:prstGeom prst="rect">
            <a:avLst/>
          </a:prstGeom>
        </p:spPr>
        <p:txBody>
          <a:bodyPr>
            <a:spAutoFit/>
          </a:bodyPr>
          <a:lstStyle/>
          <a:p>
            <a:pPr algn="ctr" defTabSz="1218565" fontAlgn="auto">
              <a:spcBef>
                <a:spcPts val="0"/>
              </a:spcBef>
              <a:spcAft>
                <a:spcPts val="0"/>
              </a:spcAft>
              <a:defRPr/>
            </a:pPr>
            <a:r>
              <a:rPr lang="zh-CN" altLang="en-US" sz="1865" b="1" kern="0" dirty="0">
                <a:solidFill>
                  <a:schemeClr val="bg1"/>
                </a:solidFill>
                <a:effectLst>
                  <a:outerShdw blurRad="38100" dist="38100" dir="2700000" algn="tl">
                    <a:srgbClr val="000000">
                      <a:alpha val="43137"/>
                    </a:srgbClr>
                  </a:outerShdw>
                </a:effectLst>
                <a:latin typeface="+mn-lt"/>
                <a:ea typeface="+mn-ea"/>
              </a:rPr>
              <a:t>精品小课</a:t>
            </a:r>
            <a:endParaRPr lang="zh-CN" altLang="en-US" sz="1865" b="1" kern="0" dirty="0">
              <a:solidFill>
                <a:schemeClr val="bg1"/>
              </a:solidFill>
              <a:effectLst>
                <a:outerShdw blurRad="38100" dist="38100" dir="2700000" algn="tl">
                  <a:srgbClr val="000000">
                    <a:alpha val="43137"/>
                  </a:srgbClr>
                </a:outerShdw>
              </a:effectLst>
              <a:latin typeface="+mn-lt"/>
              <a:ea typeface="+mn-ea"/>
            </a:endParaRPr>
          </a:p>
        </p:txBody>
      </p:sp>
      <p:sp>
        <p:nvSpPr>
          <p:cNvPr id="27" name="矩形 26"/>
          <p:cNvSpPr/>
          <p:nvPr/>
        </p:nvSpPr>
        <p:spPr>
          <a:xfrm>
            <a:off x="9358313" y="4200529"/>
            <a:ext cx="2355850" cy="379413"/>
          </a:xfrm>
          <a:prstGeom prst="rect">
            <a:avLst/>
          </a:prstGeom>
        </p:spPr>
        <p:txBody>
          <a:bodyPr>
            <a:spAutoFit/>
          </a:bodyPr>
          <a:lstStyle/>
          <a:p>
            <a:pPr algn="ctr" defTabSz="1218565" fontAlgn="auto">
              <a:spcBef>
                <a:spcPts val="0"/>
              </a:spcBef>
              <a:spcAft>
                <a:spcPts val="0"/>
              </a:spcAft>
              <a:defRPr/>
            </a:pPr>
            <a:r>
              <a:rPr lang="zh-CN" altLang="en-US" sz="1865" b="1" kern="0" dirty="0">
                <a:solidFill>
                  <a:schemeClr val="bg1"/>
                </a:solidFill>
                <a:effectLst>
                  <a:outerShdw blurRad="38100" dist="38100" dir="2700000" algn="tl">
                    <a:srgbClr val="000000">
                      <a:alpha val="43137"/>
                    </a:srgbClr>
                  </a:outerShdw>
                </a:effectLst>
                <a:latin typeface="+mn-lt"/>
                <a:ea typeface="+mn-ea"/>
              </a:rPr>
              <a:t>读书会</a:t>
            </a:r>
            <a:endParaRPr lang="zh-CN" altLang="en-US" sz="1865" b="1" kern="0" dirty="0">
              <a:solidFill>
                <a:schemeClr val="bg1"/>
              </a:solidFill>
              <a:effectLst>
                <a:outerShdw blurRad="38100" dist="38100" dir="2700000" algn="tl">
                  <a:srgbClr val="000000">
                    <a:alpha val="43137"/>
                  </a:srgbClr>
                </a:outerShdw>
              </a:effectLst>
              <a:latin typeface="+mn-lt"/>
              <a:ea typeface="+mn-ea"/>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5000"/>
          </a:schemeClr>
        </a:solidFill>
        <a:effectLst/>
      </p:bgPr>
    </p:bg>
    <p:spTree>
      <p:nvGrpSpPr>
        <p:cNvPr id="1" name=""/>
        <p:cNvGrpSpPr/>
        <p:nvPr/>
      </p:nvGrpSpPr>
      <p:grpSpPr>
        <a:xfrm>
          <a:off x="0" y="0"/>
          <a:ext cx="0" cy="0"/>
          <a:chOff x="0" y="0"/>
          <a:chExt cx="0" cy="0"/>
        </a:xfrm>
      </p:grpSpPr>
      <p:sp>
        <p:nvSpPr>
          <p:cNvPr id="28" name="圆角矩形 27"/>
          <p:cNvSpPr/>
          <p:nvPr/>
        </p:nvSpPr>
        <p:spPr>
          <a:xfrm>
            <a:off x="1750998" y="1995488"/>
            <a:ext cx="8864612" cy="801687"/>
          </a:xfrm>
          <a:prstGeom prst="roundRect">
            <a:avLst>
              <a:gd name="adj" fmla="val 900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29" name="矩形 28"/>
          <p:cNvSpPr/>
          <p:nvPr/>
        </p:nvSpPr>
        <p:spPr>
          <a:xfrm>
            <a:off x="2557447" y="1995488"/>
            <a:ext cx="7818451" cy="80168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36" name="圆角矩形 35"/>
          <p:cNvSpPr/>
          <p:nvPr/>
        </p:nvSpPr>
        <p:spPr>
          <a:xfrm>
            <a:off x="1750998" y="3022600"/>
            <a:ext cx="8864612" cy="803275"/>
          </a:xfrm>
          <a:prstGeom prst="roundRect">
            <a:avLst>
              <a:gd name="adj" fmla="val 900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38" name="矩形 37"/>
          <p:cNvSpPr/>
          <p:nvPr/>
        </p:nvSpPr>
        <p:spPr>
          <a:xfrm>
            <a:off x="2557447" y="3022600"/>
            <a:ext cx="7818451" cy="80327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42" name="圆角矩形 41"/>
          <p:cNvSpPr/>
          <p:nvPr/>
        </p:nvSpPr>
        <p:spPr>
          <a:xfrm>
            <a:off x="1750998" y="4049713"/>
            <a:ext cx="8864612" cy="803275"/>
          </a:xfrm>
          <a:prstGeom prst="roundRect">
            <a:avLst>
              <a:gd name="adj" fmla="val 900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44" name="矩形 43"/>
          <p:cNvSpPr/>
          <p:nvPr/>
        </p:nvSpPr>
        <p:spPr>
          <a:xfrm>
            <a:off x="2557447" y="4049713"/>
            <a:ext cx="7818451" cy="80327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53" name="文本占位符 15"/>
          <p:cNvSpPr>
            <a:spLocks noGrp="1"/>
          </p:cNvSpPr>
          <p:nvPr>
            <p:ph type="body" sz="quarter" idx="15"/>
          </p:nvPr>
        </p:nvSpPr>
        <p:spPr>
          <a:xfrm>
            <a:off x="695325" y="274638"/>
            <a:ext cx="7929563" cy="579437"/>
          </a:xfrm>
        </p:spPr>
        <p:txBody>
          <a:bodyPr vert="horz" lIns="91440" tIns="45720" rIns="91440" bIns="45720" numCol="1" anchor="t" anchorCtr="0" compatLnSpc="1"/>
          <a:lstStyle/>
          <a:p>
            <a:r>
              <a:rPr lang="zh-CN" altLang="en-US" smtClean="0">
                <a:solidFill>
                  <a:schemeClr val="accent2"/>
                </a:solidFill>
              </a:rPr>
              <a:t>项目创新点</a:t>
            </a:r>
            <a:endParaRPr lang="zh-CN" altLang="en-US" smtClean="0">
              <a:solidFill>
                <a:schemeClr val="accent2"/>
              </a:solidFill>
            </a:endParaRPr>
          </a:p>
        </p:txBody>
      </p:sp>
      <p:sp>
        <p:nvSpPr>
          <p:cNvPr id="30" name="圆角矩形 29"/>
          <p:cNvSpPr/>
          <p:nvPr/>
        </p:nvSpPr>
        <p:spPr>
          <a:xfrm>
            <a:off x="1750998" y="5091113"/>
            <a:ext cx="8864612" cy="803275"/>
          </a:xfrm>
          <a:prstGeom prst="roundRect">
            <a:avLst>
              <a:gd name="adj" fmla="val 900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34" name="矩形 33"/>
          <p:cNvSpPr/>
          <p:nvPr/>
        </p:nvSpPr>
        <p:spPr>
          <a:xfrm>
            <a:off x="2557447" y="5091113"/>
            <a:ext cx="7818451" cy="80327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2400" kern="0">
              <a:solidFill>
                <a:sysClr val="windowText" lastClr="000000"/>
              </a:solidFill>
            </a:endParaRPr>
          </a:p>
        </p:txBody>
      </p:sp>
      <p:sp>
        <p:nvSpPr>
          <p:cNvPr id="58" name="TextBox 57"/>
          <p:cNvSpPr txBox="1"/>
          <p:nvPr/>
        </p:nvSpPr>
        <p:spPr>
          <a:xfrm>
            <a:off x="1914528" y="2138363"/>
            <a:ext cx="350838" cy="584200"/>
          </a:xfrm>
          <a:prstGeom prst="rect">
            <a:avLst/>
          </a:prstGeom>
          <a:noFill/>
          <a:effectLst/>
        </p:spPr>
        <p:txBody>
          <a:bodyPr>
            <a:spAutoFit/>
          </a:bodyPr>
          <a:lstStyle/>
          <a:p>
            <a:pPr defTabSz="1218565" fontAlgn="auto">
              <a:spcBef>
                <a:spcPts val="0"/>
              </a:spcBef>
              <a:spcAft>
                <a:spcPts val="0"/>
              </a:spcAft>
              <a:defRPr/>
            </a:pPr>
            <a:r>
              <a:rPr lang="en-US" altLang="zh-CN" sz="3200" b="1" kern="0" dirty="0">
                <a:solidFill>
                  <a:schemeClr val="accent2">
                    <a:lumMod val="75000"/>
                  </a:schemeClr>
                </a:solidFill>
                <a:latin typeface="+mn-lt"/>
                <a:ea typeface="+mn-ea"/>
              </a:rPr>
              <a:t>1</a:t>
            </a:r>
            <a:endParaRPr lang="zh-CN" altLang="en-US" sz="3200" b="1" kern="0" dirty="0">
              <a:solidFill>
                <a:schemeClr val="accent2">
                  <a:lumMod val="75000"/>
                </a:schemeClr>
              </a:solidFill>
              <a:latin typeface="+mn-lt"/>
              <a:ea typeface="+mn-ea"/>
            </a:endParaRPr>
          </a:p>
        </p:txBody>
      </p:sp>
      <p:sp>
        <p:nvSpPr>
          <p:cNvPr id="59" name="TextBox 58"/>
          <p:cNvSpPr txBox="1"/>
          <p:nvPr/>
        </p:nvSpPr>
        <p:spPr>
          <a:xfrm>
            <a:off x="1914528" y="3149600"/>
            <a:ext cx="350838" cy="584200"/>
          </a:xfrm>
          <a:prstGeom prst="rect">
            <a:avLst/>
          </a:prstGeom>
          <a:noFill/>
          <a:effectLst/>
        </p:spPr>
        <p:txBody>
          <a:bodyPr>
            <a:spAutoFit/>
          </a:bodyPr>
          <a:lstStyle/>
          <a:p>
            <a:pPr defTabSz="1218565" fontAlgn="auto">
              <a:spcBef>
                <a:spcPts val="0"/>
              </a:spcBef>
              <a:spcAft>
                <a:spcPts val="0"/>
              </a:spcAft>
              <a:defRPr/>
            </a:pPr>
            <a:r>
              <a:rPr lang="en-US" altLang="zh-CN" sz="3200" b="1" kern="0" dirty="0">
                <a:solidFill>
                  <a:schemeClr val="accent2">
                    <a:lumMod val="75000"/>
                  </a:schemeClr>
                </a:solidFill>
                <a:latin typeface="+mn-lt"/>
                <a:ea typeface="+mn-ea"/>
              </a:rPr>
              <a:t>2</a:t>
            </a:r>
            <a:endParaRPr lang="zh-CN" altLang="en-US" sz="3200" b="1" kern="0" dirty="0">
              <a:solidFill>
                <a:schemeClr val="accent2">
                  <a:lumMod val="75000"/>
                </a:schemeClr>
              </a:solidFill>
              <a:latin typeface="+mn-lt"/>
              <a:ea typeface="+mn-ea"/>
            </a:endParaRPr>
          </a:p>
        </p:txBody>
      </p:sp>
      <p:sp>
        <p:nvSpPr>
          <p:cNvPr id="60" name="TextBox 59"/>
          <p:cNvSpPr txBox="1"/>
          <p:nvPr/>
        </p:nvSpPr>
        <p:spPr>
          <a:xfrm>
            <a:off x="1914528" y="4176713"/>
            <a:ext cx="350838" cy="584200"/>
          </a:xfrm>
          <a:prstGeom prst="rect">
            <a:avLst/>
          </a:prstGeom>
          <a:noFill/>
          <a:effectLst/>
        </p:spPr>
        <p:txBody>
          <a:bodyPr>
            <a:spAutoFit/>
          </a:bodyPr>
          <a:lstStyle/>
          <a:p>
            <a:pPr defTabSz="1218565" fontAlgn="auto">
              <a:spcBef>
                <a:spcPts val="0"/>
              </a:spcBef>
              <a:spcAft>
                <a:spcPts val="0"/>
              </a:spcAft>
              <a:defRPr/>
            </a:pPr>
            <a:r>
              <a:rPr lang="en-US" altLang="zh-CN" sz="3200" b="1" kern="0" dirty="0">
                <a:solidFill>
                  <a:schemeClr val="accent2">
                    <a:lumMod val="60000"/>
                    <a:lumOff val="40000"/>
                  </a:schemeClr>
                </a:solidFill>
                <a:latin typeface="+mn-lt"/>
                <a:ea typeface="+mn-ea"/>
              </a:rPr>
              <a:t>3</a:t>
            </a:r>
            <a:endParaRPr lang="zh-CN" altLang="en-US" sz="3200" b="1" kern="0" dirty="0">
              <a:solidFill>
                <a:schemeClr val="accent2">
                  <a:lumMod val="60000"/>
                  <a:lumOff val="40000"/>
                </a:schemeClr>
              </a:solidFill>
              <a:latin typeface="+mn-lt"/>
              <a:ea typeface="+mn-ea"/>
            </a:endParaRPr>
          </a:p>
        </p:txBody>
      </p:sp>
      <p:sp>
        <p:nvSpPr>
          <p:cNvPr id="61" name="TextBox 60"/>
          <p:cNvSpPr txBox="1"/>
          <p:nvPr/>
        </p:nvSpPr>
        <p:spPr>
          <a:xfrm>
            <a:off x="1914528" y="5218113"/>
            <a:ext cx="350838" cy="584200"/>
          </a:xfrm>
          <a:prstGeom prst="rect">
            <a:avLst/>
          </a:prstGeom>
          <a:noFill/>
          <a:effectLst/>
        </p:spPr>
        <p:txBody>
          <a:bodyPr>
            <a:spAutoFit/>
          </a:bodyPr>
          <a:lstStyle/>
          <a:p>
            <a:pPr defTabSz="1218565" fontAlgn="auto">
              <a:spcBef>
                <a:spcPts val="0"/>
              </a:spcBef>
              <a:spcAft>
                <a:spcPts val="0"/>
              </a:spcAft>
              <a:defRPr/>
            </a:pPr>
            <a:r>
              <a:rPr lang="en-US" altLang="zh-CN" sz="3200" b="1" kern="0" dirty="0">
                <a:solidFill>
                  <a:schemeClr val="accent2">
                    <a:lumMod val="60000"/>
                    <a:lumOff val="40000"/>
                  </a:schemeClr>
                </a:solidFill>
                <a:latin typeface="+mn-lt"/>
                <a:ea typeface="+mn-ea"/>
              </a:rPr>
              <a:t>4</a:t>
            </a:r>
            <a:endParaRPr lang="zh-CN" altLang="en-US" sz="3200" b="1" kern="0" dirty="0">
              <a:solidFill>
                <a:schemeClr val="accent2">
                  <a:lumMod val="60000"/>
                  <a:lumOff val="40000"/>
                </a:schemeClr>
              </a:solidFill>
              <a:latin typeface="+mn-lt"/>
              <a:ea typeface="+mn-ea"/>
            </a:endParaRPr>
          </a:p>
        </p:txBody>
      </p:sp>
      <p:sp>
        <p:nvSpPr>
          <p:cNvPr id="25" name="矩形 24"/>
          <p:cNvSpPr/>
          <p:nvPr/>
        </p:nvSpPr>
        <p:spPr>
          <a:xfrm>
            <a:off x="2640010" y="2203449"/>
            <a:ext cx="7375528" cy="344710"/>
          </a:xfrm>
          <a:prstGeom prst="rect">
            <a:avLst/>
          </a:prstGeom>
        </p:spPr>
        <p:txBody>
          <a:bodyPr wrap="square">
            <a:spAutoFit/>
          </a:bodyPr>
          <a:lstStyle/>
          <a:p>
            <a:pPr defTabSz="1218565" fontAlgn="auto">
              <a:lnSpc>
                <a:spcPct val="130000"/>
              </a:lnSpc>
              <a:spcBef>
                <a:spcPts val="800"/>
              </a:spcBef>
              <a:spcAft>
                <a:spcPts val="0"/>
              </a:spcAft>
              <a:defRPr/>
            </a:pPr>
            <a:r>
              <a:rPr lang="zh-CN" altLang="en-US" sz="1400" kern="0" dirty="0">
                <a:solidFill>
                  <a:schemeClr val="tx1">
                    <a:lumMod val="65000"/>
                    <a:lumOff val="35000"/>
                  </a:schemeClr>
                </a:solidFill>
                <a:latin typeface="+mn-lt"/>
                <a:ea typeface="+mn-ea"/>
              </a:rPr>
              <a:t>家庭教育“前哨”，收集分析国内外最新教育资讯动向，邀请前沿专家学者前来授课讲学。</a:t>
            </a:r>
            <a:endParaRPr lang="zh-CN" altLang="en-US" sz="1400" kern="0" dirty="0">
              <a:solidFill>
                <a:schemeClr val="tx1">
                  <a:lumMod val="65000"/>
                  <a:lumOff val="35000"/>
                </a:schemeClr>
              </a:solidFill>
              <a:latin typeface="+mn-lt"/>
              <a:ea typeface="+mn-ea"/>
            </a:endParaRPr>
          </a:p>
        </p:txBody>
      </p:sp>
      <p:sp>
        <p:nvSpPr>
          <p:cNvPr id="26" name="矩形 25"/>
          <p:cNvSpPr/>
          <p:nvPr/>
        </p:nvSpPr>
        <p:spPr>
          <a:xfrm>
            <a:off x="2554282" y="3227388"/>
            <a:ext cx="7707312" cy="344710"/>
          </a:xfrm>
          <a:prstGeom prst="rect">
            <a:avLst/>
          </a:prstGeom>
        </p:spPr>
        <p:txBody>
          <a:bodyPr>
            <a:spAutoFit/>
          </a:bodyPr>
          <a:lstStyle/>
          <a:p>
            <a:pPr defTabSz="1217295">
              <a:lnSpc>
                <a:spcPct val="130000"/>
              </a:lnSpc>
              <a:spcBef>
                <a:spcPts val="800"/>
              </a:spcBef>
            </a:pPr>
            <a:r>
              <a:rPr lang="zh-CN" altLang="en-US" sz="1400" dirty="0">
                <a:solidFill>
                  <a:srgbClr val="595959"/>
                </a:solidFill>
              </a:rPr>
              <a:t>“线上</a:t>
            </a:r>
            <a:r>
              <a:rPr lang="en-US" altLang="zh-CN" sz="1400" dirty="0">
                <a:solidFill>
                  <a:srgbClr val="595959"/>
                </a:solidFill>
              </a:rPr>
              <a:t>+</a:t>
            </a:r>
            <a:r>
              <a:rPr lang="zh-CN" altLang="en-US" sz="1400" dirty="0">
                <a:solidFill>
                  <a:srgbClr val="595959"/>
                </a:solidFill>
              </a:rPr>
              <a:t>线下”的授课形式，个性化的辅导，满足不同需求的家长。</a:t>
            </a:r>
            <a:endParaRPr lang="zh-CN" altLang="en-US" sz="1400" dirty="0">
              <a:solidFill>
                <a:srgbClr val="595959"/>
              </a:solidFill>
            </a:endParaRPr>
          </a:p>
        </p:txBody>
      </p:sp>
      <p:sp>
        <p:nvSpPr>
          <p:cNvPr id="27" name="矩形 26"/>
          <p:cNvSpPr/>
          <p:nvPr/>
        </p:nvSpPr>
        <p:spPr>
          <a:xfrm>
            <a:off x="2497129" y="4302125"/>
            <a:ext cx="8118481" cy="372410"/>
          </a:xfrm>
          <a:prstGeom prst="rect">
            <a:avLst/>
          </a:prstGeom>
        </p:spPr>
        <p:txBody>
          <a:bodyPr wrap="square">
            <a:spAutoFit/>
          </a:bodyPr>
          <a:lstStyle/>
          <a:p>
            <a:pPr defTabSz="1218565" fontAlgn="auto">
              <a:lnSpc>
                <a:spcPct val="130000"/>
              </a:lnSpc>
              <a:spcBef>
                <a:spcPts val="800"/>
              </a:spcBef>
              <a:spcAft>
                <a:spcPts val="0"/>
              </a:spcAft>
              <a:defRPr/>
            </a:pPr>
            <a:r>
              <a:rPr lang="zh-CN" altLang="en-US" sz="1400" kern="0" dirty="0">
                <a:solidFill>
                  <a:schemeClr val="tx1">
                    <a:lumMod val="65000"/>
                    <a:lumOff val="35000"/>
                  </a:schemeClr>
                </a:solidFill>
                <a:latin typeface="+mn-lt"/>
                <a:ea typeface="+mn-ea"/>
              </a:rPr>
              <a:t>社群化的交流互动与经验分享，让有教育经验和成功案例的家长现身说法，定期邀请专家提供咨询。</a:t>
            </a:r>
            <a:endParaRPr lang="zh-CN" altLang="en-US" sz="1400" kern="0" dirty="0">
              <a:solidFill>
                <a:schemeClr val="tx1">
                  <a:lumMod val="65000"/>
                  <a:lumOff val="35000"/>
                </a:schemeClr>
              </a:solidFill>
              <a:latin typeface="+mn-lt"/>
              <a:ea typeface="+mn-ea"/>
            </a:endParaRPr>
          </a:p>
        </p:txBody>
      </p:sp>
      <p:sp>
        <p:nvSpPr>
          <p:cNvPr id="31" name="矩形 49"/>
          <p:cNvSpPr>
            <a:spLocks noChangeArrowheads="1"/>
          </p:cNvSpPr>
          <p:nvPr/>
        </p:nvSpPr>
        <p:spPr bwMode="auto">
          <a:xfrm>
            <a:off x="2668586" y="5345113"/>
            <a:ext cx="6202362" cy="344710"/>
          </a:xfrm>
          <a:prstGeom prst="rect">
            <a:avLst/>
          </a:prstGeom>
          <a:noFill/>
          <a:ln w="9525">
            <a:noFill/>
            <a:miter lim="800000"/>
          </a:ln>
        </p:spPr>
        <p:txBody>
          <a:bodyPr>
            <a:spAutoFit/>
          </a:bodyPr>
          <a:lstStyle/>
          <a:p>
            <a:pPr defTabSz="1217295">
              <a:lnSpc>
                <a:spcPct val="130000"/>
              </a:lnSpc>
              <a:spcBef>
                <a:spcPts val="800"/>
              </a:spcBef>
            </a:pPr>
            <a:r>
              <a:rPr lang="zh-CN" altLang="en-US" sz="1400">
                <a:solidFill>
                  <a:srgbClr val="595959"/>
                </a:solidFill>
              </a:rPr>
              <a:t>与高校合作开发系统家庭教育课程，为中小学和社区提供课程支持。</a:t>
            </a:r>
            <a:endParaRPr lang="zh-CN" altLang="en-US" sz="1400">
              <a:solidFill>
                <a:srgbClr val="595959"/>
              </a:solidFill>
            </a:endParaRPr>
          </a:p>
        </p:txBody>
      </p:sp>
      <p:pic>
        <p:nvPicPr>
          <p:cNvPr id="32" name="图片 31" descr="灯泡 (1).png"/>
          <p:cNvPicPr>
            <a:picLocks noChangeAspect="1"/>
          </p:cNvPicPr>
          <p:nvPr/>
        </p:nvPicPr>
        <p:blipFill>
          <a:blip r:embed="rId1"/>
          <a:stretch>
            <a:fillRect/>
          </a:stretch>
        </p:blipFill>
        <p:spPr>
          <a:xfrm>
            <a:off x="9234485" y="854074"/>
            <a:ext cx="1141413" cy="1141413"/>
          </a:xfrm>
          <a:prstGeom prst="rect">
            <a:avLst/>
          </a:prstGeom>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5000"/>
          </a:schemeClr>
        </a:solidFill>
        <a:effectLst/>
      </p:bgPr>
    </p:bg>
    <p:spTree>
      <p:nvGrpSpPr>
        <p:cNvPr id="1" name=""/>
        <p:cNvGrpSpPr/>
        <p:nvPr/>
      </p:nvGrpSpPr>
      <p:grpSpPr>
        <a:xfrm>
          <a:off x="0" y="0"/>
          <a:ext cx="0" cy="0"/>
          <a:chOff x="0" y="0"/>
          <a:chExt cx="0" cy="0"/>
        </a:xfrm>
      </p:grpSpPr>
      <p:sp>
        <p:nvSpPr>
          <p:cNvPr id="53" name="文本占位符 15"/>
          <p:cNvSpPr>
            <a:spLocks noGrp="1"/>
          </p:cNvSpPr>
          <p:nvPr>
            <p:ph type="body" sz="quarter" idx="15"/>
          </p:nvPr>
        </p:nvSpPr>
        <p:spPr>
          <a:xfrm>
            <a:off x="695325" y="274638"/>
            <a:ext cx="7929563" cy="1163637"/>
          </a:xfrm>
        </p:spPr>
        <p:txBody>
          <a:bodyPr vert="horz" lIns="91440" tIns="45720" rIns="91440" bIns="45720" numCol="1" anchor="t" anchorCtr="0" compatLnSpc="1"/>
          <a:lstStyle/>
          <a:p>
            <a:r>
              <a:rPr lang="zh-CN" altLang="en-US" smtClean="0">
                <a:solidFill>
                  <a:schemeClr val="accent2"/>
                </a:solidFill>
              </a:rPr>
              <a:t>盈利点</a:t>
            </a:r>
            <a:endParaRPr lang="zh-CN" altLang="en-US" smtClean="0">
              <a:solidFill>
                <a:schemeClr val="accent2"/>
              </a:solidFill>
            </a:endParaRPr>
          </a:p>
          <a:p>
            <a:endParaRPr lang="zh-CN" altLang="en-US" smtClean="0">
              <a:solidFill>
                <a:schemeClr val="accent2"/>
              </a:solidFill>
            </a:endParaRPr>
          </a:p>
        </p:txBody>
      </p:sp>
      <p:sp>
        <p:nvSpPr>
          <p:cNvPr id="40" name="椭圆 39"/>
          <p:cNvSpPr/>
          <p:nvPr/>
        </p:nvSpPr>
        <p:spPr>
          <a:xfrm>
            <a:off x="5060950" y="5029200"/>
            <a:ext cx="1317625" cy="131762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pic>
        <p:nvPicPr>
          <p:cNvPr id="45060" name="图片 40" descr="存钱罐.png"/>
          <p:cNvPicPr>
            <a:picLocks noChangeAspect="1"/>
          </p:cNvPicPr>
          <p:nvPr/>
        </p:nvPicPr>
        <p:blipFill>
          <a:blip r:embed="rId1"/>
          <a:srcRect/>
          <a:stretch>
            <a:fillRect/>
          </a:stretch>
        </p:blipFill>
        <p:spPr bwMode="auto">
          <a:xfrm>
            <a:off x="5281613" y="5237163"/>
            <a:ext cx="842962" cy="844550"/>
          </a:xfrm>
          <a:prstGeom prst="rect">
            <a:avLst/>
          </a:prstGeom>
          <a:noFill/>
          <a:ln w="9525">
            <a:noFill/>
            <a:miter lim="800000"/>
            <a:headEnd/>
            <a:tailEnd/>
          </a:ln>
        </p:spPr>
      </p:pic>
      <p:sp>
        <p:nvSpPr>
          <p:cNvPr id="49" name="泪滴形 48"/>
          <p:cNvSpPr/>
          <p:nvPr/>
        </p:nvSpPr>
        <p:spPr>
          <a:xfrm rot="8083730">
            <a:off x="2327275" y="1981200"/>
            <a:ext cx="1928813" cy="1928813"/>
          </a:xfrm>
          <a:prstGeom prst="teardrop">
            <a:avLst/>
          </a:prstGeom>
          <a:solidFill>
            <a:schemeClr val="accent2">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50" name="泪滴形 49"/>
          <p:cNvSpPr/>
          <p:nvPr/>
        </p:nvSpPr>
        <p:spPr>
          <a:xfrm rot="8083730">
            <a:off x="4750594" y="1258094"/>
            <a:ext cx="1928812" cy="1930400"/>
          </a:xfrm>
          <a:prstGeom prst="teardrop">
            <a:avLst/>
          </a:prstGeom>
          <a:solidFill>
            <a:schemeClr val="accent2">
              <a:lumMod val="7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51" name="泪滴形 50"/>
          <p:cNvSpPr/>
          <p:nvPr/>
        </p:nvSpPr>
        <p:spPr>
          <a:xfrm rot="8083730">
            <a:off x="7225507" y="2026444"/>
            <a:ext cx="1928812" cy="1930400"/>
          </a:xfrm>
          <a:prstGeom prst="teardrop">
            <a:avLst/>
          </a:prstGeom>
          <a:solidFill>
            <a:schemeClr val="accent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52" name="泪滴形 51"/>
          <p:cNvSpPr/>
          <p:nvPr/>
        </p:nvSpPr>
        <p:spPr>
          <a:xfrm rot="8083730">
            <a:off x="2946400" y="3467100"/>
            <a:ext cx="698500" cy="698500"/>
          </a:xfrm>
          <a:prstGeom prst="teardrop">
            <a:avLst/>
          </a:prstGeom>
          <a:solidFill>
            <a:schemeClr val="accent2">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54" name="泪滴形 53"/>
          <p:cNvSpPr/>
          <p:nvPr/>
        </p:nvSpPr>
        <p:spPr>
          <a:xfrm rot="8083730">
            <a:off x="5395912" y="2806701"/>
            <a:ext cx="646113" cy="646112"/>
          </a:xfrm>
          <a:prstGeom prst="teardrop">
            <a:avLst/>
          </a:prstGeom>
          <a:solidFill>
            <a:schemeClr val="accent2">
              <a:lumMod val="7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55" name="泪滴形 54"/>
          <p:cNvSpPr/>
          <p:nvPr/>
        </p:nvSpPr>
        <p:spPr>
          <a:xfrm rot="8083730">
            <a:off x="7867650" y="3568700"/>
            <a:ext cx="652463" cy="652463"/>
          </a:xfrm>
          <a:prstGeom prst="teardrop">
            <a:avLst/>
          </a:prstGeom>
          <a:solidFill>
            <a:schemeClr val="accent2">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56" name="文本占位符 15"/>
          <p:cNvSpPr>
            <a:spLocks noGrp="1"/>
          </p:cNvSpPr>
          <p:nvPr>
            <p:ph type="body" sz="quarter" idx="15"/>
          </p:nvPr>
        </p:nvSpPr>
        <p:spPr>
          <a:xfrm>
            <a:off x="3109913" y="3592513"/>
            <a:ext cx="390525" cy="523875"/>
          </a:xfrm>
        </p:spPr>
        <p:txBody>
          <a:bodyPr/>
          <a:lstStyle/>
          <a:p>
            <a:pPr defTabSz="1218565" fontAlgn="auto">
              <a:spcAft>
                <a:spcPts val="0"/>
              </a:spcAft>
              <a:buFont typeface="Arial" panose="020B0604020202020204" pitchFamily="34" charset="0"/>
              <a:buNone/>
              <a:defRPr/>
            </a:pPr>
            <a:r>
              <a:rPr lang="en-US" altLang="zh-CN" sz="2800" dirty="0" smtClean="0">
                <a:solidFill>
                  <a:schemeClr val="bg1"/>
                </a:solidFill>
              </a:rPr>
              <a:t>1</a:t>
            </a:r>
            <a:endParaRPr lang="zh-CN" altLang="en-US" sz="2800" dirty="0">
              <a:solidFill>
                <a:schemeClr val="bg1"/>
              </a:solidFill>
            </a:endParaRPr>
          </a:p>
        </p:txBody>
      </p:sp>
      <p:sp>
        <p:nvSpPr>
          <p:cNvPr id="59" name="文本占位符 15"/>
          <p:cNvSpPr>
            <a:spLocks noGrp="1"/>
          </p:cNvSpPr>
          <p:nvPr>
            <p:ph type="body" sz="quarter" idx="15"/>
          </p:nvPr>
        </p:nvSpPr>
        <p:spPr>
          <a:xfrm>
            <a:off x="5553075" y="2908300"/>
            <a:ext cx="390525" cy="523875"/>
          </a:xfrm>
        </p:spPr>
        <p:txBody>
          <a:bodyPr/>
          <a:lstStyle/>
          <a:p>
            <a:pPr defTabSz="1218565" fontAlgn="auto">
              <a:spcAft>
                <a:spcPts val="0"/>
              </a:spcAft>
              <a:buFont typeface="Arial" panose="020B0604020202020204" pitchFamily="34" charset="0"/>
              <a:buNone/>
              <a:defRPr/>
            </a:pPr>
            <a:r>
              <a:rPr lang="en-US" altLang="zh-CN" sz="2800" dirty="0" smtClean="0">
                <a:solidFill>
                  <a:schemeClr val="bg1"/>
                </a:solidFill>
              </a:rPr>
              <a:t>2</a:t>
            </a:r>
            <a:endParaRPr lang="zh-CN" altLang="en-US" sz="2800" dirty="0">
              <a:solidFill>
                <a:schemeClr val="bg1"/>
              </a:solidFill>
            </a:endParaRPr>
          </a:p>
        </p:txBody>
      </p:sp>
      <p:sp>
        <p:nvSpPr>
          <p:cNvPr id="63" name="文本占位符 15"/>
          <p:cNvSpPr>
            <a:spLocks noGrp="1"/>
          </p:cNvSpPr>
          <p:nvPr>
            <p:ph type="body" sz="quarter" idx="15"/>
          </p:nvPr>
        </p:nvSpPr>
        <p:spPr>
          <a:xfrm>
            <a:off x="8012113" y="3670300"/>
            <a:ext cx="390525" cy="523875"/>
          </a:xfrm>
        </p:spPr>
        <p:txBody>
          <a:bodyPr/>
          <a:lstStyle/>
          <a:p>
            <a:pPr defTabSz="1218565" fontAlgn="auto">
              <a:spcAft>
                <a:spcPts val="0"/>
              </a:spcAft>
              <a:buFont typeface="Arial" panose="020B0604020202020204" pitchFamily="34" charset="0"/>
              <a:buNone/>
              <a:defRPr/>
            </a:pPr>
            <a:r>
              <a:rPr lang="en-US" altLang="zh-CN" sz="2800" dirty="0" smtClean="0">
                <a:solidFill>
                  <a:schemeClr val="bg1"/>
                </a:solidFill>
              </a:rPr>
              <a:t>3</a:t>
            </a:r>
            <a:endParaRPr lang="zh-CN" altLang="en-US" sz="2800" dirty="0">
              <a:solidFill>
                <a:schemeClr val="bg1"/>
              </a:solidFill>
            </a:endParaRPr>
          </a:p>
        </p:txBody>
      </p:sp>
      <p:cxnSp>
        <p:nvCxnSpPr>
          <p:cNvPr id="84" name="形状 83"/>
          <p:cNvCxnSpPr>
            <a:stCxn id="52" idx="7"/>
            <a:endCxn id="40" idx="1"/>
          </p:cNvCxnSpPr>
          <p:nvPr/>
        </p:nvCxnSpPr>
        <p:spPr>
          <a:xfrm>
            <a:off x="3297238" y="4310063"/>
            <a:ext cx="1957387" cy="912812"/>
          </a:xfrm>
          <a:prstGeom prst="bentConnector2">
            <a:avLst/>
          </a:prstGeom>
          <a:ln>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54" idx="7"/>
            <a:endCxn id="40" idx="0"/>
          </p:cNvCxnSpPr>
          <p:nvPr/>
        </p:nvCxnSpPr>
        <p:spPr>
          <a:xfrm flipH="1">
            <a:off x="5719763" y="3586163"/>
            <a:ext cx="1587" cy="1443037"/>
          </a:xfrm>
          <a:prstGeom prst="line">
            <a:avLst/>
          </a:prstGeom>
          <a:ln>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肘形连接符 95"/>
          <p:cNvCxnSpPr>
            <a:stCxn id="55" idx="7"/>
          </p:cNvCxnSpPr>
          <p:nvPr/>
        </p:nvCxnSpPr>
        <p:spPr>
          <a:xfrm flipH="1">
            <a:off x="6124575" y="4356100"/>
            <a:ext cx="2071688" cy="866775"/>
          </a:xfrm>
          <a:prstGeom prst="bentConnector3">
            <a:avLst>
              <a:gd name="adj1" fmla="val 54611"/>
            </a:avLst>
          </a:prstGeom>
          <a:ln>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9" name="泪滴形 98"/>
          <p:cNvSpPr/>
          <p:nvPr/>
        </p:nvSpPr>
        <p:spPr>
          <a:xfrm rot="8083730">
            <a:off x="6804026" y="766762"/>
            <a:ext cx="989012" cy="989013"/>
          </a:xfrm>
          <a:prstGeom prst="teardrop">
            <a:avLst/>
          </a:prstGeom>
          <a:solidFill>
            <a:schemeClr val="accent2">
              <a:lumMod val="75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100" name="泪滴形 99"/>
          <p:cNvSpPr/>
          <p:nvPr/>
        </p:nvSpPr>
        <p:spPr>
          <a:xfrm rot="8083730">
            <a:off x="9678194" y="3010694"/>
            <a:ext cx="598487" cy="600075"/>
          </a:xfrm>
          <a:prstGeom prst="teardrop">
            <a:avLst/>
          </a:prstGeom>
          <a:solidFill>
            <a:schemeClr val="accent2">
              <a:lumMod val="75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101" name="泪滴形 100"/>
          <p:cNvSpPr/>
          <p:nvPr/>
        </p:nvSpPr>
        <p:spPr>
          <a:xfrm rot="8083730">
            <a:off x="1614487" y="3848101"/>
            <a:ext cx="855663" cy="855662"/>
          </a:xfrm>
          <a:prstGeom prst="teardrop">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102" name="泪滴形 101"/>
          <p:cNvSpPr/>
          <p:nvPr/>
        </p:nvSpPr>
        <p:spPr>
          <a:xfrm rot="8083730">
            <a:off x="6102350" y="3713163"/>
            <a:ext cx="420687" cy="420688"/>
          </a:xfrm>
          <a:prstGeom prst="teardrop">
            <a:avLst/>
          </a:prstGeom>
          <a:solidFill>
            <a:schemeClr val="accent2">
              <a:lumMod val="75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103" name="泪滴形 102"/>
          <p:cNvSpPr/>
          <p:nvPr/>
        </p:nvSpPr>
        <p:spPr>
          <a:xfrm rot="8083730">
            <a:off x="3190875" y="5026025"/>
            <a:ext cx="393700" cy="393700"/>
          </a:xfrm>
          <a:prstGeom prst="teardrop">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25" name="矩形 24"/>
          <p:cNvSpPr/>
          <p:nvPr/>
        </p:nvSpPr>
        <p:spPr>
          <a:xfrm>
            <a:off x="2519363" y="2622550"/>
            <a:ext cx="1555750" cy="366713"/>
          </a:xfrm>
          <a:prstGeom prst="rect">
            <a:avLst/>
          </a:prstGeom>
          <a:effectLst>
            <a:outerShdw blurRad="50800" dist="38100" dir="2700000" algn="tl" rotWithShape="0">
              <a:prstClr val="black">
                <a:alpha val="40000"/>
              </a:prstClr>
            </a:outerShdw>
          </a:effectLst>
        </p:spPr>
        <p:txBody>
          <a:bodyPr wrap="none">
            <a:spAutoFit/>
          </a:bodyPr>
          <a:lstStyle/>
          <a:p>
            <a:pPr defTabSz="914400"/>
            <a:r>
              <a:rPr lang="zh-CN" altLang="en-US" b="1" dirty="0">
                <a:solidFill>
                  <a:schemeClr val="bg1"/>
                </a:solidFill>
                <a:latin typeface="微软雅黑" panose="020B0503020204020204" pitchFamily="34" charset="-122"/>
                <a:cs typeface="Calibri" panose="020F0502020204030204" pitchFamily="34" charset="0"/>
              </a:rPr>
              <a:t>年费会员服务</a:t>
            </a:r>
            <a:endParaRPr lang="zh-CN" altLang="en-US" b="1" dirty="0">
              <a:solidFill>
                <a:schemeClr val="bg1"/>
              </a:solidFill>
              <a:latin typeface="微软雅黑" panose="020B0503020204020204" pitchFamily="34" charset="-122"/>
              <a:cs typeface="Calibri" panose="020F0502020204030204" pitchFamily="34" charset="0"/>
            </a:endParaRPr>
          </a:p>
        </p:txBody>
      </p:sp>
      <p:sp>
        <p:nvSpPr>
          <p:cNvPr id="26" name="矩形 25"/>
          <p:cNvSpPr/>
          <p:nvPr/>
        </p:nvSpPr>
        <p:spPr>
          <a:xfrm>
            <a:off x="4941888" y="1936750"/>
            <a:ext cx="1555750" cy="366713"/>
          </a:xfrm>
          <a:prstGeom prst="rect">
            <a:avLst/>
          </a:prstGeom>
          <a:effectLst>
            <a:outerShdw blurRad="50800" dist="38100" dir="2700000" algn="tl" rotWithShape="0">
              <a:prstClr val="black">
                <a:alpha val="40000"/>
              </a:prstClr>
            </a:outerShdw>
          </a:effectLst>
        </p:spPr>
        <p:txBody>
          <a:bodyPr wrap="none">
            <a:spAutoFit/>
          </a:bodyPr>
          <a:lstStyle/>
          <a:p>
            <a:pPr defTabSz="914400"/>
            <a:r>
              <a:rPr lang="zh-CN" altLang="en-US" b="1" dirty="0">
                <a:solidFill>
                  <a:schemeClr val="bg1"/>
                </a:solidFill>
                <a:latin typeface="微软雅黑" panose="020B0503020204020204" pitchFamily="34" charset="-122"/>
                <a:cs typeface="Calibri" panose="020F0502020204030204" pitchFamily="34" charset="0"/>
              </a:rPr>
              <a:t>家庭教育课程</a:t>
            </a:r>
            <a:endParaRPr lang="zh-CN" altLang="en-US" b="1" dirty="0">
              <a:solidFill>
                <a:schemeClr val="bg1"/>
              </a:solidFill>
              <a:latin typeface="微软雅黑" panose="020B0503020204020204" pitchFamily="34" charset="-122"/>
              <a:cs typeface="Calibri" panose="020F0502020204030204" pitchFamily="34" charset="0"/>
            </a:endParaRPr>
          </a:p>
        </p:txBody>
      </p:sp>
      <p:sp>
        <p:nvSpPr>
          <p:cNvPr id="27" name="矩形 26"/>
          <p:cNvSpPr/>
          <p:nvPr/>
        </p:nvSpPr>
        <p:spPr>
          <a:xfrm>
            <a:off x="7479208" y="2670175"/>
            <a:ext cx="1569660" cy="369332"/>
          </a:xfrm>
          <a:prstGeom prst="rect">
            <a:avLst/>
          </a:prstGeom>
          <a:effectLst>
            <a:outerShdw blurRad="50800" dist="38100" dir="2700000" algn="tl" rotWithShape="0">
              <a:prstClr val="black">
                <a:alpha val="40000"/>
              </a:prstClr>
            </a:outerShdw>
          </a:effectLst>
        </p:spPr>
        <p:txBody>
          <a:bodyPr wrap="none">
            <a:spAutoFit/>
          </a:bodyPr>
          <a:lstStyle/>
          <a:p>
            <a:pPr defTabSz="914400"/>
            <a:r>
              <a:rPr lang="zh-CN" altLang="en-US" b="1" dirty="0" smtClean="0">
                <a:solidFill>
                  <a:schemeClr val="bg1"/>
                </a:solidFill>
                <a:latin typeface="微软雅黑" panose="020B0503020204020204" pitchFamily="34" charset="-122"/>
                <a:cs typeface="Calibri" panose="020F0502020204030204" pitchFamily="34" charset="0"/>
              </a:rPr>
              <a:t>家长兴</a:t>
            </a:r>
            <a:r>
              <a:rPr lang="zh-CN" altLang="en-US" b="1" dirty="0">
                <a:solidFill>
                  <a:schemeClr val="bg1"/>
                </a:solidFill>
                <a:latin typeface="微软雅黑" panose="020B0503020204020204" pitchFamily="34" charset="-122"/>
                <a:cs typeface="Calibri" panose="020F0502020204030204" pitchFamily="34" charset="0"/>
              </a:rPr>
              <a:t>趣课程</a:t>
            </a:r>
            <a:endParaRPr lang="zh-CN" altLang="en-US" b="1" dirty="0">
              <a:solidFill>
                <a:schemeClr val="bg1"/>
              </a:solidFill>
              <a:latin typeface="微软雅黑" panose="020B0503020204020204" pitchFamily="34" charset="-122"/>
              <a:cs typeface="Calibri" panose="020F0502020204030204" pitchFamily="34" charset="0"/>
            </a:endParaRPr>
          </a:p>
        </p:txBody>
      </p:sp>
      <p:sp>
        <p:nvSpPr>
          <p:cNvPr id="28" name="泪滴形 27"/>
          <p:cNvSpPr/>
          <p:nvPr/>
        </p:nvSpPr>
        <p:spPr>
          <a:xfrm rot="8083730">
            <a:off x="8497688" y="4800494"/>
            <a:ext cx="456883" cy="458095"/>
          </a:xfrm>
          <a:prstGeom prst="teardrop">
            <a:avLst/>
          </a:prstGeom>
          <a:solidFill>
            <a:schemeClr val="accent2">
              <a:lumMod val="75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矩形 8"/>
          <p:cNvSpPr/>
          <p:nvPr/>
        </p:nvSpPr>
        <p:spPr>
          <a:xfrm>
            <a:off x="0" y="2743200"/>
            <a:ext cx="12192000" cy="8477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11" name="文本占位符 9"/>
          <p:cNvSpPr>
            <a:spLocks noGrp="1"/>
          </p:cNvSpPr>
          <p:nvPr>
            <p:ph type="body" sz="quarter" idx="11"/>
          </p:nvPr>
        </p:nvSpPr>
        <p:spPr>
          <a:xfrm>
            <a:off x="3598611" y="2703925"/>
            <a:ext cx="3578020" cy="1016000"/>
          </a:xfrm>
        </p:spPr>
        <p:txBody>
          <a:bodyPr/>
          <a:lstStyle/>
          <a:p>
            <a:pPr defTabSz="1218565" fontAlgn="auto">
              <a:spcAft>
                <a:spcPts val="0"/>
              </a:spcAft>
              <a:buFont typeface="Arial" panose="020B0604020202020204" pitchFamily="34" charset="0"/>
              <a:buNone/>
              <a:defRPr/>
            </a:pPr>
            <a:r>
              <a:rPr lang="en-US" altLang="zh-CN" kern="0" dirty="0"/>
              <a:t>PART FOUR</a:t>
            </a:r>
            <a:endParaRPr lang="zh-CN" altLang="en-US" kern="0" dirty="0"/>
          </a:p>
        </p:txBody>
      </p:sp>
      <p:sp>
        <p:nvSpPr>
          <p:cNvPr id="7" name="文本占位符 6"/>
          <p:cNvSpPr>
            <a:spLocks noGrp="1"/>
          </p:cNvSpPr>
          <p:nvPr>
            <p:ph type="body" sz="quarter" idx="12"/>
          </p:nvPr>
        </p:nvSpPr>
        <p:spPr>
          <a:xfrm>
            <a:off x="388121" y="-36985"/>
            <a:ext cx="3387466" cy="7786747"/>
          </a:xfrm>
        </p:spPr>
        <p:txBody>
          <a:bodyPr/>
          <a:lstStyle/>
          <a:p>
            <a:pPr defTabSz="1218565" fontAlgn="auto">
              <a:spcAft>
                <a:spcPts val="0"/>
              </a:spcAft>
              <a:buFont typeface="Arial" panose="020B0604020202020204" pitchFamily="34" charset="0"/>
              <a:buNone/>
              <a:defRPr/>
            </a:pPr>
            <a:r>
              <a:rPr lang="en-US" altLang="zh-CN" sz="50000" dirty="0"/>
              <a:t>4</a:t>
            </a:r>
            <a:endParaRPr sz="50000" dirty="0"/>
          </a:p>
        </p:txBody>
      </p:sp>
      <p:sp>
        <p:nvSpPr>
          <p:cNvPr id="12" name="文本占位符 11"/>
          <p:cNvSpPr>
            <a:spLocks noGrp="1"/>
          </p:cNvSpPr>
          <p:nvPr>
            <p:ph type="body" sz="quarter" idx="13"/>
          </p:nvPr>
        </p:nvSpPr>
        <p:spPr>
          <a:xfrm>
            <a:off x="5194300" y="2792413"/>
            <a:ext cx="6569075" cy="749300"/>
          </a:xfrm>
        </p:spPr>
        <p:txBody>
          <a:bodyPr/>
          <a:lstStyle/>
          <a:p>
            <a:pPr>
              <a:defRPr/>
            </a:pPr>
            <a:r>
              <a:rPr lang="zh-CN" altLang="zh-CN" sz="4265" dirty="0" smtClean="0"/>
              <a:t>项目团队</a:t>
            </a:r>
            <a:endParaRPr lang="zh-CN" altLang="en-US" sz="4265" dirty="0"/>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5000"/>
          </a:schemeClr>
        </a:solidFill>
        <a:effectLst/>
      </p:bgPr>
    </p:bg>
    <p:spTree>
      <p:nvGrpSpPr>
        <p:cNvPr id="1" name=""/>
        <p:cNvGrpSpPr/>
        <p:nvPr/>
      </p:nvGrpSpPr>
      <p:grpSpPr>
        <a:xfrm>
          <a:off x="0" y="0"/>
          <a:ext cx="0" cy="0"/>
          <a:chOff x="0" y="0"/>
          <a:chExt cx="0" cy="0"/>
        </a:xfrm>
      </p:grpSpPr>
      <p:sp>
        <p:nvSpPr>
          <p:cNvPr id="25" name="文本占位符 15"/>
          <p:cNvSpPr>
            <a:spLocks noGrp="1"/>
          </p:cNvSpPr>
          <p:nvPr>
            <p:ph type="body" sz="quarter" idx="15"/>
          </p:nvPr>
        </p:nvSpPr>
        <p:spPr>
          <a:xfrm>
            <a:off x="695325" y="274638"/>
            <a:ext cx="7929563" cy="584200"/>
          </a:xfrm>
        </p:spPr>
        <p:txBody>
          <a:bodyPr/>
          <a:lstStyle/>
          <a:p>
            <a:pPr defTabSz="1218565" fontAlgn="auto">
              <a:spcAft>
                <a:spcPts val="0"/>
              </a:spcAft>
              <a:buFont typeface="Arial" panose="020B0604020202020204" pitchFamily="34" charset="0"/>
              <a:buNone/>
              <a:defRPr/>
            </a:pPr>
            <a:r>
              <a:rPr lang="zh-CN" altLang="en-US" dirty="0" smtClean="0">
                <a:solidFill>
                  <a:schemeClr val="accent1"/>
                </a:solidFill>
              </a:rPr>
              <a:t>项目团队</a:t>
            </a:r>
            <a:endParaRPr lang="zh-CN" altLang="en-US" dirty="0" smtClean="0">
              <a:solidFill>
                <a:schemeClr val="accent1"/>
              </a:solidFill>
            </a:endParaRPr>
          </a:p>
        </p:txBody>
      </p:sp>
      <p:grpSp>
        <p:nvGrpSpPr>
          <p:cNvPr id="10" name="组合 9"/>
          <p:cNvGrpSpPr/>
          <p:nvPr/>
        </p:nvGrpSpPr>
        <p:grpSpPr>
          <a:xfrm>
            <a:off x="3864221" y="1892395"/>
            <a:ext cx="6619146" cy="2026316"/>
            <a:chOff x="4468086" y="2922457"/>
            <a:chExt cx="6619146" cy="2026316"/>
          </a:xfrm>
        </p:grpSpPr>
        <p:sp>
          <p:nvSpPr>
            <p:cNvPr id="17" name="任意多边形 16"/>
            <p:cNvSpPr/>
            <p:nvPr/>
          </p:nvSpPr>
          <p:spPr>
            <a:xfrm>
              <a:off x="4943924" y="2922457"/>
              <a:ext cx="765810" cy="1930746"/>
            </a:xfrm>
            <a:custGeom>
              <a:avLst/>
              <a:gdLst>
                <a:gd name="connsiteX0" fmla="*/ 0 w 1306511"/>
                <a:gd name="connsiteY0" fmla="*/ 0 h 1266825"/>
                <a:gd name="connsiteX1" fmla="*/ 1095369 w 1306511"/>
                <a:gd name="connsiteY1" fmla="*/ 0 h 1266825"/>
                <a:gd name="connsiteX2" fmla="*/ 1306511 w 1306511"/>
                <a:gd name="connsiteY2" fmla="*/ 211142 h 1266825"/>
                <a:gd name="connsiteX3" fmla="*/ 1306511 w 1306511"/>
                <a:gd name="connsiteY3" fmla="*/ 1266825 h 1266825"/>
                <a:gd name="connsiteX4" fmla="*/ 0 w 1306511"/>
                <a:gd name="connsiteY4" fmla="*/ 1266825 h 1266825"/>
                <a:gd name="connsiteX5" fmla="*/ 0 w 1306511"/>
                <a:gd name="connsiteY5" fmla="*/ 0 h 1266825"/>
                <a:gd name="connsiteX0-1" fmla="*/ 0 w 1306511"/>
                <a:gd name="connsiteY0-2" fmla="*/ 207486 h 1474311"/>
                <a:gd name="connsiteX1-3" fmla="*/ 880110 w 1306511"/>
                <a:gd name="connsiteY1-4" fmla="*/ 0 h 1474311"/>
                <a:gd name="connsiteX2-5" fmla="*/ 1306511 w 1306511"/>
                <a:gd name="connsiteY2-6" fmla="*/ 418628 h 1474311"/>
                <a:gd name="connsiteX3-7" fmla="*/ 1306511 w 1306511"/>
                <a:gd name="connsiteY3-8" fmla="*/ 1474311 h 1474311"/>
                <a:gd name="connsiteX4-9" fmla="*/ 0 w 1306511"/>
                <a:gd name="connsiteY4-10" fmla="*/ 1474311 h 1474311"/>
                <a:gd name="connsiteX5-11" fmla="*/ 0 w 1306511"/>
                <a:gd name="connsiteY5-12" fmla="*/ 207486 h 1474311"/>
                <a:gd name="connsiteX0-13" fmla="*/ 0 w 1306511"/>
                <a:gd name="connsiteY0-14" fmla="*/ 207486 h 1474311"/>
                <a:gd name="connsiteX1-15" fmla="*/ 880110 w 1306511"/>
                <a:gd name="connsiteY1-16" fmla="*/ 0 h 1474311"/>
                <a:gd name="connsiteX2-17" fmla="*/ 1306511 w 1306511"/>
                <a:gd name="connsiteY2-18" fmla="*/ 563408 h 1474311"/>
                <a:gd name="connsiteX3-19" fmla="*/ 1306511 w 1306511"/>
                <a:gd name="connsiteY3-20" fmla="*/ 1474311 h 1474311"/>
                <a:gd name="connsiteX4-21" fmla="*/ 0 w 1306511"/>
                <a:gd name="connsiteY4-22" fmla="*/ 1474311 h 1474311"/>
                <a:gd name="connsiteX5-23" fmla="*/ 0 w 1306511"/>
                <a:gd name="connsiteY5-24" fmla="*/ 207486 h 1474311"/>
                <a:gd name="connsiteX0-25" fmla="*/ 540701 w 1306511"/>
                <a:gd name="connsiteY0-26" fmla="*/ 733266 h 1474311"/>
                <a:gd name="connsiteX1-27" fmla="*/ 880110 w 1306511"/>
                <a:gd name="connsiteY1-28" fmla="*/ 0 h 1474311"/>
                <a:gd name="connsiteX2-29" fmla="*/ 1306511 w 1306511"/>
                <a:gd name="connsiteY2-30" fmla="*/ 563408 h 1474311"/>
                <a:gd name="connsiteX3-31" fmla="*/ 1306511 w 1306511"/>
                <a:gd name="connsiteY3-32" fmla="*/ 1474311 h 1474311"/>
                <a:gd name="connsiteX4-33" fmla="*/ 0 w 1306511"/>
                <a:gd name="connsiteY4-34" fmla="*/ 1474311 h 1474311"/>
                <a:gd name="connsiteX5-35" fmla="*/ 540701 w 1306511"/>
                <a:gd name="connsiteY5-36" fmla="*/ 733266 h 1474311"/>
                <a:gd name="connsiteX0-37" fmla="*/ 540701 w 1306511"/>
                <a:gd name="connsiteY0-38" fmla="*/ 733266 h 1474311"/>
                <a:gd name="connsiteX1-39" fmla="*/ 880110 w 1306511"/>
                <a:gd name="connsiteY1-40" fmla="*/ 0 h 1474311"/>
                <a:gd name="connsiteX2-41" fmla="*/ 1306511 w 1306511"/>
                <a:gd name="connsiteY2-42" fmla="*/ 563408 h 1474311"/>
                <a:gd name="connsiteX3-43" fmla="*/ 1036001 w 1306511"/>
                <a:gd name="connsiteY3-44" fmla="*/ 1474311 h 1474311"/>
                <a:gd name="connsiteX4-45" fmla="*/ 0 w 1306511"/>
                <a:gd name="connsiteY4-46" fmla="*/ 1474311 h 1474311"/>
                <a:gd name="connsiteX5-47" fmla="*/ 540701 w 1306511"/>
                <a:gd name="connsiteY5-48" fmla="*/ 733266 h 1474311"/>
                <a:gd name="connsiteX0-49" fmla="*/ 0 w 765810"/>
                <a:gd name="connsiteY0-50" fmla="*/ 733266 h 1474311"/>
                <a:gd name="connsiteX1-51" fmla="*/ 339409 w 765810"/>
                <a:gd name="connsiteY1-52" fmla="*/ 0 h 1474311"/>
                <a:gd name="connsiteX2-53" fmla="*/ 765810 w 765810"/>
                <a:gd name="connsiteY2-54" fmla="*/ 563408 h 1474311"/>
                <a:gd name="connsiteX3-55" fmla="*/ 495300 w 765810"/>
                <a:gd name="connsiteY3-56" fmla="*/ 1474311 h 1474311"/>
                <a:gd name="connsiteX4-57" fmla="*/ 220980 w 765810"/>
                <a:gd name="connsiteY4-58" fmla="*/ 1138079 h 1474311"/>
                <a:gd name="connsiteX5-59" fmla="*/ 0 w 765810"/>
                <a:gd name="connsiteY5-60" fmla="*/ 733266 h 1474311"/>
                <a:gd name="connsiteX0-61" fmla="*/ 0 w 765810"/>
                <a:gd name="connsiteY0-62" fmla="*/ 733266 h 1474311"/>
                <a:gd name="connsiteX1-63" fmla="*/ 339409 w 765810"/>
                <a:gd name="connsiteY1-64" fmla="*/ 0 h 1474311"/>
                <a:gd name="connsiteX2-65" fmla="*/ 765810 w 765810"/>
                <a:gd name="connsiteY2-66" fmla="*/ 563408 h 1474311"/>
                <a:gd name="connsiteX3-67" fmla="*/ 495300 w 765810"/>
                <a:gd name="connsiteY3-68" fmla="*/ 1474311 h 1474311"/>
                <a:gd name="connsiteX4-69" fmla="*/ 339408 w 765810"/>
                <a:gd name="connsiteY4-70" fmla="*/ 1122839 h 1474311"/>
                <a:gd name="connsiteX5-71" fmla="*/ 0 w 765810"/>
                <a:gd name="connsiteY5-72" fmla="*/ 733266 h 1474311"/>
                <a:gd name="connsiteX0-73" fmla="*/ 0 w 765810"/>
                <a:gd name="connsiteY0-74" fmla="*/ 733266 h 1474311"/>
                <a:gd name="connsiteX1-75" fmla="*/ 339409 w 765810"/>
                <a:gd name="connsiteY1-76" fmla="*/ 0 h 1474311"/>
                <a:gd name="connsiteX2-77" fmla="*/ 765810 w 765810"/>
                <a:gd name="connsiteY2-78" fmla="*/ 563408 h 1474311"/>
                <a:gd name="connsiteX3-79" fmla="*/ 495300 w 765810"/>
                <a:gd name="connsiteY3-80" fmla="*/ 1474311 h 1474311"/>
                <a:gd name="connsiteX4-81" fmla="*/ 339408 w 765810"/>
                <a:gd name="connsiteY4-82" fmla="*/ 1168559 h 1474311"/>
                <a:gd name="connsiteX5-83" fmla="*/ 0 w 765810"/>
                <a:gd name="connsiteY5-84" fmla="*/ 733266 h 1474311"/>
                <a:gd name="connsiteX0-85" fmla="*/ 0 w 765810"/>
                <a:gd name="connsiteY0-86" fmla="*/ 733266 h 1474311"/>
                <a:gd name="connsiteX1-87" fmla="*/ 339409 w 765810"/>
                <a:gd name="connsiteY1-88" fmla="*/ 0 h 1474311"/>
                <a:gd name="connsiteX2-89" fmla="*/ 765810 w 765810"/>
                <a:gd name="connsiteY2-90" fmla="*/ 563408 h 1474311"/>
                <a:gd name="connsiteX3-91" fmla="*/ 495300 w 765810"/>
                <a:gd name="connsiteY3-92" fmla="*/ 1474311 h 1474311"/>
                <a:gd name="connsiteX4-93" fmla="*/ 243839 w 765810"/>
                <a:gd name="connsiteY4-94" fmla="*/ 1138873 h 1474311"/>
                <a:gd name="connsiteX5-95" fmla="*/ 0 w 765810"/>
                <a:gd name="connsiteY5-96" fmla="*/ 733266 h 1474311"/>
                <a:gd name="connsiteX0-97" fmla="*/ 0 w 765810"/>
                <a:gd name="connsiteY0-98" fmla="*/ 733266 h 1266825"/>
                <a:gd name="connsiteX1-99" fmla="*/ 339409 w 765810"/>
                <a:gd name="connsiteY1-100" fmla="*/ 0 h 1266825"/>
                <a:gd name="connsiteX2-101" fmla="*/ 765810 w 765810"/>
                <a:gd name="connsiteY2-102" fmla="*/ 563408 h 1266825"/>
                <a:gd name="connsiteX3-103" fmla="*/ 449580 w 765810"/>
                <a:gd name="connsiteY3-104" fmla="*/ 1266825 h 1266825"/>
                <a:gd name="connsiteX4-105" fmla="*/ 243839 w 765810"/>
                <a:gd name="connsiteY4-106" fmla="*/ 1138873 h 1266825"/>
                <a:gd name="connsiteX5-107" fmla="*/ 0 w 765810"/>
                <a:gd name="connsiteY5-108" fmla="*/ 733266 h 1266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5810" h="1266825">
                  <a:moveTo>
                    <a:pt x="0" y="733266"/>
                  </a:moveTo>
                  <a:lnTo>
                    <a:pt x="339409" y="0"/>
                  </a:lnTo>
                  <a:lnTo>
                    <a:pt x="765810" y="563408"/>
                  </a:lnTo>
                  <a:lnTo>
                    <a:pt x="449580" y="1266825"/>
                  </a:lnTo>
                  <a:lnTo>
                    <a:pt x="243839" y="1138873"/>
                  </a:lnTo>
                  <a:lnTo>
                    <a:pt x="0" y="733266"/>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8" name="剪去单角的矩形 17"/>
            <p:cNvSpPr/>
            <p:nvPr/>
          </p:nvSpPr>
          <p:spPr>
            <a:xfrm>
              <a:off x="5283332" y="2922457"/>
              <a:ext cx="5803900" cy="1930746"/>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 name="任意多边形 18"/>
            <p:cNvSpPr/>
            <p:nvPr/>
          </p:nvSpPr>
          <p:spPr>
            <a:xfrm>
              <a:off x="4943924" y="4041467"/>
              <a:ext cx="339408" cy="907306"/>
            </a:xfrm>
            <a:custGeom>
              <a:avLst/>
              <a:gdLst>
                <a:gd name="connsiteX0" fmla="*/ 0 w 902652"/>
                <a:gd name="connsiteY0" fmla="*/ 0 h 946943"/>
                <a:gd name="connsiteX1" fmla="*/ 902652 w 902652"/>
                <a:gd name="connsiteY1" fmla="*/ 0 h 946943"/>
                <a:gd name="connsiteX2" fmla="*/ 902652 w 902652"/>
                <a:gd name="connsiteY2" fmla="*/ 946943 h 946943"/>
                <a:gd name="connsiteX3" fmla="*/ 0 w 902652"/>
                <a:gd name="connsiteY3" fmla="*/ 946943 h 946943"/>
                <a:gd name="connsiteX4" fmla="*/ 0 w 902652"/>
                <a:gd name="connsiteY4" fmla="*/ 0 h 946943"/>
                <a:gd name="connsiteX0-1" fmla="*/ 0 w 902652"/>
                <a:gd name="connsiteY0-2" fmla="*/ 0 h 946943"/>
                <a:gd name="connsiteX1-3" fmla="*/ 520065 w 902652"/>
                <a:gd name="connsiteY1-4" fmla="*/ 270668 h 946943"/>
                <a:gd name="connsiteX2-5" fmla="*/ 902652 w 902652"/>
                <a:gd name="connsiteY2-6" fmla="*/ 946943 h 946943"/>
                <a:gd name="connsiteX3-7" fmla="*/ 0 w 902652"/>
                <a:gd name="connsiteY3-8" fmla="*/ 946943 h 946943"/>
                <a:gd name="connsiteX4-9" fmla="*/ 0 w 902652"/>
                <a:gd name="connsiteY4-10" fmla="*/ 0 h 946943"/>
                <a:gd name="connsiteX0-11" fmla="*/ 0 w 902652"/>
                <a:gd name="connsiteY0-12" fmla="*/ 0 h 946943"/>
                <a:gd name="connsiteX1-13" fmla="*/ 476250 w 902652"/>
                <a:gd name="connsiteY1-14" fmla="*/ 331628 h 946943"/>
                <a:gd name="connsiteX2-15" fmla="*/ 902652 w 902652"/>
                <a:gd name="connsiteY2-16" fmla="*/ 946943 h 946943"/>
                <a:gd name="connsiteX3-17" fmla="*/ 0 w 902652"/>
                <a:gd name="connsiteY3-18" fmla="*/ 946943 h 946943"/>
                <a:gd name="connsiteX4-19" fmla="*/ 0 w 902652"/>
                <a:gd name="connsiteY4-20" fmla="*/ 0 h 946943"/>
                <a:gd name="connsiteX0-21" fmla="*/ 111918 w 902652"/>
                <a:gd name="connsiteY0-22" fmla="*/ 0 h 946943"/>
                <a:gd name="connsiteX1-23" fmla="*/ 476250 w 902652"/>
                <a:gd name="connsiteY1-24" fmla="*/ 331628 h 946943"/>
                <a:gd name="connsiteX2-25" fmla="*/ 902652 w 902652"/>
                <a:gd name="connsiteY2-26" fmla="*/ 946943 h 946943"/>
                <a:gd name="connsiteX3-27" fmla="*/ 0 w 902652"/>
                <a:gd name="connsiteY3-28" fmla="*/ 946943 h 946943"/>
                <a:gd name="connsiteX4-29" fmla="*/ 111918 w 902652"/>
                <a:gd name="connsiteY4-30" fmla="*/ 0 h 946943"/>
                <a:gd name="connsiteX0-31" fmla="*/ 136842 w 902652"/>
                <a:gd name="connsiteY0-32" fmla="*/ 0 h 946943"/>
                <a:gd name="connsiteX1-33" fmla="*/ 476250 w 902652"/>
                <a:gd name="connsiteY1-34" fmla="*/ 331628 h 946943"/>
                <a:gd name="connsiteX2-35" fmla="*/ 902652 w 902652"/>
                <a:gd name="connsiteY2-36" fmla="*/ 946943 h 946943"/>
                <a:gd name="connsiteX3-37" fmla="*/ 0 w 902652"/>
                <a:gd name="connsiteY3-38" fmla="*/ 946943 h 946943"/>
                <a:gd name="connsiteX4-39" fmla="*/ 136842 w 902652"/>
                <a:gd name="connsiteY4-40" fmla="*/ 0 h 946943"/>
                <a:gd name="connsiteX0-41" fmla="*/ 136842 w 902652"/>
                <a:gd name="connsiteY0-42" fmla="*/ 0 h 946943"/>
                <a:gd name="connsiteX1-43" fmla="*/ 476250 w 902652"/>
                <a:gd name="connsiteY1-44" fmla="*/ 331628 h 946943"/>
                <a:gd name="connsiteX2-45" fmla="*/ 902652 w 902652"/>
                <a:gd name="connsiteY2-46" fmla="*/ 946943 h 946943"/>
                <a:gd name="connsiteX3-47" fmla="*/ 0 w 902652"/>
                <a:gd name="connsiteY3-48" fmla="*/ 946943 h 946943"/>
                <a:gd name="connsiteX4-49" fmla="*/ 136842 w 902652"/>
                <a:gd name="connsiteY4-50" fmla="*/ 0 h 946943"/>
                <a:gd name="connsiteX0-51" fmla="*/ 136842 w 902652"/>
                <a:gd name="connsiteY0-52" fmla="*/ 0 h 946943"/>
                <a:gd name="connsiteX1-53" fmla="*/ 476250 w 902652"/>
                <a:gd name="connsiteY1-54" fmla="*/ 331628 h 946943"/>
                <a:gd name="connsiteX2-55" fmla="*/ 902652 w 902652"/>
                <a:gd name="connsiteY2-56" fmla="*/ 946943 h 946943"/>
                <a:gd name="connsiteX3-57" fmla="*/ 0 w 902652"/>
                <a:gd name="connsiteY3-58" fmla="*/ 946943 h 946943"/>
                <a:gd name="connsiteX4-59" fmla="*/ 136842 w 902652"/>
                <a:gd name="connsiteY4-60" fmla="*/ 0 h 946943"/>
                <a:gd name="connsiteX0-61" fmla="*/ 136842 w 476250"/>
                <a:gd name="connsiteY0-62" fmla="*/ 0 h 946943"/>
                <a:gd name="connsiteX1-63" fmla="*/ 476250 w 476250"/>
                <a:gd name="connsiteY1-64" fmla="*/ 331628 h 946943"/>
                <a:gd name="connsiteX2-65" fmla="*/ 451326 w 476250"/>
                <a:gd name="connsiteY2-66" fmla="*/ 473472 h 946943"/>
                <a:gd name="connsiteX3-67" fmla="*/ 0 w 476250"/>
                <a:gd name="connsiteY3-68" fmla="*/ 946943 h 946943"/>
                <a:gd name="connsiteX4-69" fmla="*/ 136842 w 476250"/>
                <a:gd name="connsiteY4-70" fmla="*/ 0 h 946943"/>
                <a:gd name="connsiteX0-71" fmla="*/ 0 w 339408"/>
                <a:gd name="connsiteY0-72" fmla="*/ 0 h 473472"/>
                <a:gd name="connsiteX1-73" fmla="*/ 339408 w 339408"/>
                <a:gd name="connsiteY1-74" fmla="*/ 331628 h 473472"/>
                <a:gd name="connsiteX2-75" fmla="*/ 314484 w 339408"/>
                <a:gd name="connsiteY2-76" fmla="*/ 473472 h 473472"/>
                <a:gd name="connsiteX3-77" fmla="*/ 96995 w 339408"/>
                <a:gd name="connsiteY3-78" fmla="*/ 473472 h 473472"/>
                <a:gd name="connsiteX4-79" fmla="*/ 0 w 339408"/>
                <a:gd name="connsiteY4-80" fmla="*/ 0 h 473472"/>
                <a:gd name="connsiteX0-81" fmla="*/ 0 w 339408"/>
                <a:gd name="connsiteY0-82" fmla="*/ 0 h 473472"/>
                <a:gd name="connsiteX1-83" fmla="*/ 339408 w 339408"/>
                <a:gd name="connsiteY1-84" fmla="*/ 331628 h 473472"/>
                <a:gd name="connsiteX2-85" fmla="*/ 314484 w 339408"/>
                <a:gd name="connsiteY2-86" fmla="*/ 473472 h 473472"/>
                <a:gd name="connsiteX3-87" fmla="*/ 0 w 339408"/>
                <a:gd name="connsiteY3-88" fmla="*/ 473472 h 473472"/>
                <a:gd name="connsiteX4-89" fmla="*/ 0 w 339408"/>
                <a:gd name="connsiteY4-90" fmla="*/ 0 h 473472"/>
                <a:gd name="connsiteX0-91" fmla="*/ 0 w 339408"/>
                <a:gd name="connsiteY0-92" fmla="*/ 0 h 473472"/>
                <a:gd name="connsiteX1-93" fmla="*/ 339408 w 339408"/>
                <a:gd name="connsiteY1-94" fmla="*/ 331628 h 473472"/>
                <a:gd name="connsiteX2-95" fmla="*/ 203675 w 339408"/>
                <a:gd name="connsiteY2-96" fmla="*/ 473472 h 473472"/>
                <a:gd name="connsiteX3-97" fmla="*/ 0 w 339408"/>
                <a:gd name="connsiteY3-98" fmla="*/ 473472 h 473472"/>
                <a:gd name="connsiteX4-99" fmla="*/ 0 w 339408"/>
                <a:gd name="connsiteY4-100" fmla="*/ 0 h 473472"/>
                <a:gd name="connsiteX0-101" fmla="*/ 0 w 339408"/>
                <a:gd name="connsiteY0-102" fmla="*/ 0 h 473472"/>
                <a:gd name="connsiteX1-103" fmla="*/ 339408 w 339408"/>
                <a:gd name="connsiteY1-104" fmla="*/ 331628 h 473472"/>
                <a:gd name="connsiteX2-105" fmla="*/ 203675 w 339408"/>
                <a:gd name="connsiteY2-106" fmla="*/ 473472 h 473472"/>
                <a:gd name="connsiteX3-107" fmla="*/ 0 w 339408"/>
                <a:gd name="connsiteY3-108" fmla="*/ 473472 h 473472"/>
                <a:gd name="connsiteX4-109" fmla="*/ 0 w 339408"/>
                <a:gd name="connsiteY4-110" fmla="*/ 0 h 473472"/>
                <a:gd name="connsiteX0-111" fmla="*/ 0 w 339408"/>
                <a:gd name="connsiteY0-112" fmla="*/ 0 h 473472"/>
                <a:gd name="connsiteX1-113" fmla="*/ 339408 w 339408"/>
                <a:gd name="connsiteY1-114" fmla="*/ 331628 h 473472"/>
                <a:gd name="connsiteX2-115" fmla="*/ 203675 w 339408"/>
                <a:gd name="connsiteY2-116" fmla="*/ 473472 h 473472"/>
                <a:gd name="connsiteX3-117" fmla="*/ 0 w 339408"/>
                <a:gd name="connsiteY3-118" fmla="*/ 473472 h 473472"/>
                <a:gd name="connsiteX4-119" fmla="*/ 0 w 339408"/>
                <a:gd name="connsiteY4-120" fmla="*/ 0 h 473472"/>
                <a:gd name="connsiteX0-121" fmla="*/ 0 w 339408"/>
                <a:gd name="connsiteY0-122" fmla="*/ 0 h 532606"/>
                <a:gd name="connsiteX1-123" fmla="*/ 339408 w 339408"/>
                <a:gd name="connsiteY1-124" fmla="*/ 390762 h 532606"/>
                <a:gd name="connsiteX2-125" fmla="*/ 203675 w 339408"/>
                <a:gd name="connsiteY2-126" fmla="*/ 532606 h 532606"/>
                <a:gd name="connsiteX3-127" fmla="*/ 0 w 339408"/>
                <a:gd name="connsiteY3-128" fmla="*/ 532606 h 532606"/>
                <a:gd name="connsiteX4-129" fmla="*/ 0 w 339408"/>
                <a:gd name="connsiteY4-130" fmla="*/ 0 h 532606"/>
                <a:gd name="connsiteX0-131" fmla="*/ 0 w 339408"/>
                <a:gd name="connsiteY0-132" fmla="*/ 0 h 532606"/>
                <a:gd name="connsiteX1-133" fmla="*/ 339408 w 339408"/>
                <a:gd name="connsiteY1-134" fmla="*/ 463787 h 532606"/>
                <a:gd name="connsiteX2-135" fmla="*/ 203675 w 339408"/>
                <a:gd name="connsiteY2-136" fmla="*/ 532606 h 532606"/>
                <a:gd name="connsiteX3-137" fmla="*/ 0 w 339408"/>
                <a:gd name="connsiteY3-138" fmla="*/ 532606 h 532606"/>
                <a:gd name="connsiteX4-139" fmla="*/ 0 w 339408"/>
                <a:gd name="connsiteY4-140" fmla="*/ 0 h 532606"/>
                <a:gd name="connsiteX0-141" fmla="*/ 0 w 339408"/>
                <a:gd name="connsiteY0-142" fmla="*/ 0 h 595313"/>
                <a:gd name="connsiteX1-143" fmla="*/ 339408 w 339408"/>
                <a:gd name="connsiteY1-144" fmla="*/ 463787 h 595313"/>
                <a:gd name="connsiteX2-145" fmla="*/ 251300 w 339408"/>
                <a:gd name="connsiteY2-146" fmla="*/ 595313 h 595313"/>
                <a:gd name="connsiteX3-147" fmla="*/ 0 w 339408"/>
                <a:gd name="connsiteY3-148" fmla="*/ 532606 h 595313"/>
                <a:gd name="connsiteX4-149" fmla="*/ 0 w 339408"/>
                <a:gd name="connsiteY4-150" fmla="*/ 0 h 595313"/>
                <a:gd name="connsiteX0-151" fmla="*/ 0 w 339408"/>
                <a:gd name="connsiteY0-152" fmla="*/ 0 h 595313"/>
                <a:gd name="connsiteX1-153" fmla="*/ 339408 w 339408"/>
                <a:gd name="connsiteY1-154" fmla="*/ 463787 h 595313"/>
                <a:gd name="connsiteX2-155" fmla="*/ 251300 w 339408"/>
                <a:gd name="connsiteY2-156" fmla="*/ 595313 h 595313"/>
                <a:gd name="connsiteX3-157" fmla="*/ 74294 w 339408"/>
                <a:gd name="connsiteY3-158" fmla="*/ 447675 h 595313"/>
                <a:gd name="connsiteX4-159" fmla="*/ 0 w 339408"/>
                <a:gd name="connsiteY4-160" fmla="*/ 0 h 5953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9408" h="595313">
                  <a:moveTo>
                    <a:pt x="0" y="0"/>
                  </a:moveTo>
                  <a:lnTo>
                    <a:pt x="339408" y="463787"/>
                  </a:lnTo>
                  <a:lnTo>
                    <a:pt x="251300" y="595313"/>
                  </a:lnTo>
                  <a:lnTo>
                    <a:pt x="74294" y="44767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 name="任意多边形 19"/>
            <p:cNvSpPr/>
            <p:nvPr/>
          </p:nvSpPr>
          <p:spPr>
            <a:xfrm>
              <a:off x="4468086" y="4709241"/>
              <a:ext cx="731107" cy="239531"/>
            </a:xfrm>
            <a:custGeom>
              <a:avLst/>
              <a:gdLst>
                <a:gd name="connsiteX0" fmla="*/ 0 w 765810"/>
                <a:gd name="connsiteY0" fmla="*/ 0 h 351630"/>
                <a:gd name="connsiteX1" fmla="*/ 765810 w 765810"/>
                <a:gd name="connsiteY1" fmla="*/ 0 h 351630"/>
                <a:gd name="connsiteX2" fmla="*/ 765810 w 765810"/>
                <a:gd name="connsiteY2" fmla="*/ 351630 h 351630"/>
                <a:gd name="connsiteX3" fmla="*/ 0 w 765810"/>
                <a:gd name="connsiteY3" fmla="*/ 351630 h 351630"/>
                <a:gd name="connsiteX4" fmla="*/ 0 w 765810"/>
                <a:gd name="connsiteY4" fmla="*/ 0 h 351630"/>
                <a:gd name="connsiteX0-1" fmla="*/ 0 w 765810"/>
                <a:gd name="connsiteY0-2" fmla="*/ 94456 h 446086"/>
                <a:gd name="connsiteX1-3" fmla="*/ 659131 w 765810"/>
                <a:gd name="connsiteY1-4" fmla="*/ 0 h 446086"/>
                <a:gd name="connsiteX2-5" fmla="*/ 765810 w 765810"/>
                <a:gd name="connsiteY2-6" fmla="*/ 446086 h 446086"/>
                <a:gd name="connsiteX3-7" fmla="*/ 0 w 765810"/>
                <a:gd name="connsiteY3-8" fmla="*/ 446086 h 446086"/>
                <a:gd name="connsiteX4-9" fmla="*/ 0 w 765810"/>
                <a:gd name="connsiteY4-10" fmla="*/ 94456 h 446086"/>
                <a:gd name="connsiteX0-11" fmla="*/ 0 w 825818"/>
                <a:gd name="connsiteY0-12" fmla="*/ 94456 h 446086"/>
                <a:gd name="connsiteX1-13" fmla="*/ 659131 w 825818"/>
                <a:gd name="connsiteY1-14" fmla="*/ 0 h 446086"/>
                <a:gd name="connsiteX2-15" fmla="*/ 825818 w 825818"/>
                <a:gd name="connsiteY2-16" fmla="*/ 157163 h 446086"/>
                <a:gd name="connsiteX3-17" fmla="*/ 0 w 825818"/>
                <a:gd name="connsiteY3-18" fmla="*/ 446086 h 446086"/>
                <a:gd name="connsiteX4-19" fmla="*/ 0 w 825818"/>
                <a:gd name="connsiteY4-20" fmla="*/ 94456 h 446086"/>
                <a:gd name="connsiteX0-21" fmla="*/ 149543 w 825818"/>
                <a:gd name="connsiteY0-22" fmla="*/ 309563 h 446086"/>
                <a:gd name="connsiteX1-23" fmla="*/ 659131 w 825818"/>
                <a:gd name="connsiteY1-24" fmla="*/ 0 h 446086"/>
                <a:gd name="connsiteX2-25" fmla="*/ 825818 w 825818"/>
                <a:gd name="connsiteY2-26" fmla="*/ 157163 h 446086"/>
                <a:gd name="connsiteX3-27" fmla="*/ 0 w 825818"/>
                <a:gd name="connsiteY3-28" fmla="*/ 446086 h 446086"/>
                <a:gd name="connsiteX4-29" fmla="*/ 149543 w 825818"/>
                <a:gd name="connsiteY4-30" fmla="*/ 309563 h 446086"/>
                <a:gd name="connsiteX0-31" fmla="*/ 0 w 676275"/>
                <a:gd name="connsiteY0-32" fmla="*/ 309563 h 309563"/>
                <a:gd name="connsiteX1-33" fmla="*/ 509588 w 676275"/>
                <a:gd name="connsiteY1-34" fmla="*/ 0 h 309563"/>
                <a:gd name="connsiteX2-35" fmla="*/ 676275 w 676275"/>
                <a:gd name="connsiteY2-36" fmla="*/ 157163 h 309563"/>
                <a:gd name="connsiteX3-37" fmla="*/ 76200 w 676275"/>
                <a:gd name="connsiteY3-38" fmla="*/ 157163 h 309563"/>
                <a:gd name="connsiteX4-39" fmla="*/ 0 w 676275"/>
                <a:gd name="connsiteY4-40" fmla="*/ 309563 h 309563"/>
                <a:gd name="connsiteX0-41" fmla="*/ 0 w 676275"/>
                <a:gd name="connsiteY0-42" fmla="*/ 309563 h 309563"/>
                <a:gd name="connsiteX1-43" fmla="*/ 509588 w 676275"/>
                <a:gd name="connsiteY1-44" fmla="*/ 0 h 309563"/>
                <a:gd name="connsiteX2-45" fmla="*/ 676275 w 676275"/>
                <a:gd name="connsiteY2-46" fmla="*/ 157163 h 309563"/>
                <a:gd name="connsiteX3-47" fmla="*/ 76200 w 676275"/>
                <a:gd name="connsiteY3-48" fmla="*/ 309563 h 309563"/>
                <a:gd name="connsiteX4-49" fmla="*/ 0 w 676275"/>
                <a:gd name="connsiteY4-50" fmla="*/ 309563 h 309563"/>
                <a:gd name="connsiteX0-51" fmla="*/ 0 w 676275"/>
                <a:gd name="connsiteY0-52" fmla="*/ 309563 h 309563"/>
                <a:gd name="connsiteX1-53" fmla="*/ 509588 w 676275"/>
                <a:gd name="connsiteY1-54" fmla="*/ 0 h 309563"/>
                <a:gd name="connsiteX2-55" fmla="*/ 676275 w 676275"/>
                <a:gd name="connsiteY2-56" fmla="*/ 157163 h 309563"/>
                <a:gd name="connsiteX3-57" fmla="*/ 76200 w 676275"/>
                <a:gd name="connsiteY3-58" fmla="*/ 309563 h 309563"/>
                <a:gd name="connsiteX4-59" fmla="*/ 0 w 676275"/>
                <a:gd name="connsiteY4-60" fmla="*/ 309563 h 309563"/>
                <a:gd name="connsiteX0-61" fmla="*/ 0 w 676275"/>
                <a:gd name="connsiteY0-62" fmla="*/ 309563 h 309563"/>
                <a:gd name="connsiteX1-63" fmla="*/ 509588 w 676275"/>
                <a:gd name="connsiteY1-64" fmla="*/ 0 h 309563"/>
                <a:gd name="connsiteX2-65" fmla="*/ 676275 w 676275"/>
                <a:gd name="connsiteY2-66" fmla="*/ 157163 h 309563"/>
                <a:gd name="connsiteX3-67" fmla="*/ 76200 w 676275"/>
                <a:gd name="connsiteY3-68" fmla="*/ 309563 h 309563"/>
                <a:gd name="connsiteX4-69" fmla="*/ 0 w 676275"/>
                <a:gd name="connsiteY4-70" fmla="*/ 309563 h 309563"/>
                <a:gd name="connsiteX0-71" fmla="*/ 0 w 676275"/>
                <a:gd name="connsiteY0-72" fmla="*/ 309563 h 309563"/>
                <a:gd name="connsiteX1-73" fmla="*/ 497682 w 676275"/>
                <a:gd name="connsiteY1-74" fmla="*/ 0 h 309563"/>
                <a:gd name="connsiteX2-75" fmla="*/ 676275 w 676275"/>
                <a:gd name="connsiteY2-76" fmla="*/ 157163 h 309563"/>
                <a:gd name="connsiteX3-77" fmla="*/ 76200 w 676275"/>
                <a:gd name="connsiteY3-78" fmla="*/ 309563 h 309563"/>
                <a:gd name="connsiteX4-79" fmla="*/ 0 w 676275"/>
                <a:gd name="connsiteY4-80" fmla="*/ 309563 h 309563"/>
                <a:gd name="connsiteX0-81" fmla="*/ 0 w 600075"/>
                <a:gd name="connsiteY0-82" fmla="*/ 309563 h 309563"/>
                <a:gd name="connsiteX1-83" fmla="*/ 421482 w 600075"/>
                <a:gd name="connsiteY1-84" fmla="*/ 0 h 309563"/>
                <a:gd name="connsiteX2-85" fmla="*/ 600075 w 600075"/>
                <a:gd name="connsiteY2-86" fmla="*/ 157163 h 309563"/>
                <a:gd name="connsiteX3-87" fmla="*/ 0 w 600075"/>
                <a:gd name="connsiteY3-88" fmla="*/ 309563 h 309563"/>
                <a:gd name="connsiteX4-89" fmla="*/ 0 w 600075"/>
                <a:gd name="connsiteY4-90" fmla="*/ 309563 h 309563"/>
                <a:gd name="connsiteX0-91" fmla="*/ 0 w 731107"/>
                <a:gd name="connsiteY0-92" fmla="*/ 157164 h 309563"/>
                <a:gd name="connsiteX1-93" fmla="*/ 552514 w 731107"/>
                <a:gd name="connsiteY1-94" fmla="*/ 0 h 309563"/>
                <a:gd name="connsiteX2-95" fmla="*/ 731107 w 731107"/>
                <a:gd name="connsiteY2-96" fmla="*/ 157163 h 309563"/>
                <a:gd name="connsiteX3-97" fmla="*/ 131032 w 731107"/>
                <a:gd name="connsiteY3-98" fmla="*/ 309563 h 309563"/>
                <a:gd name="connsiteX4-99" fmla="*/ 0 w 731107"/>
                <a:gd name="connsiteY4-100" fmla="*/ 157164 h 309563"/>
                <a:gd name="connsiteX0-101" fmla="*/ 0 w 731107"/>
                <a:gd name="connsiteY0-102" fmla="*/ 157164 h 157164"/>
                <a:gd name="connsiteX1-103" fmla="*/ 552514 w 731107"/>
                <a:gd name="connsiteY1-104" fmla="*/ 0 h 157164"/>
                <a:gd name="connsiteX2-105" fmla="*/ 731107 w 731107"/>
                <a:gd name="connsiteY2-106" fmla="*/ 157163 h 157164"/>
                <a:gd name="connsiteX3-107" fmla="*/ 0 w 731107"/>
                <a:gd name="connsiteY3-108" fmla="*/ 157164 h 157164"/>
                <a:gd name="connsiteX4-109" fmla="*/ 0 w 731107"/>
                <a:gd name="connsiteY4-110" fmla="*/ 157164 h 1571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31107" h="157164">
                  <a:moveTo>
                    <a:pt x="0" y="157164"/>
                  </a:moveTo>
                  <a:lnTo>
                    <a:pt x="552514" y="0"/>
                  </a:lnTo>
                  <a:lnTo>
                    <a:pt x="731107" y="157163"/>
                  </a:lnTo>
                  <a:lnTo>
                    <a:pt x="0" y="157164"/>
                  </a:lnTo>
                  <a:lnTo>
                    <a:pt x="0" y="15716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sp>
        <p:nvSpPr>
          <p:cNvPr id="58" name="矩形 57"/>
          <p:cNvSpPr/>
          <p:nvPr/>
        </p:nvSpPr>
        <p:spPr>
          <a:xfrm>
            <a:off x="5134445" y="2314335"/>
            <a:ext cx="4791579" cy="1156855"/>
          </a:xfrm>
          <a:prstGeom prst="rect">
            <a:avLst/>
          </a:prstGeom>
        </p:spPr>
        <p:txBody>
          <a:bodyPr wrap="square">
            <a:spAutoFit/>
          </a:bodyPr>
          <a:lstStyle/>
          <a:p>
            <a:pPr defTabSz="1218565" fontAlgn="auto">
              <a:lnSpc>
                <a:spcPct val="150000"/>
              </a:lnSpc>
              <a:spcBef>
                <a:spcPts val="0"/>
              </a:spcBef>
              <a:spcAft>
                <a:spcPts val="0"/>
              </a:spcAft>
              <a:defRPr/>
            </a:pPr>
            <a:r>
              <a:rPr lang="zh-CN" altLang="en-US" sz="1600" kern="0" dirty="0" smtClean="0">
                <a:solidFill>
                  <a:schemeClr val="bg1"/>
                </a:solidFill>
                <a:latin typeface="+mn-ea"/>
              </a:rPr>
              <a:t>有着</a:t>
            </a:r>
            <a:r>
              <a:rPr lang="en-US" altLang="zh-CN" sz="1600" kern="0" dirty="0" smtClean="0">
                <a:solidFill>
                  <a:schemeClr val="bg1"/>
                </a:solidFill>
                <a:latin typeface="+mn-ea"/>
              </a:rPr>
              <a:t>15</a:t>
            </a:r>
            <a:r>
              <a:rPr lang="zh-CN" altLang="en-US" sz="1600" kern="0" dirty="0" smtClean="0">
                <a:solidFill>
                  <a:schemeClr val="bg1"/>
                </a:solidFill>
                <a:latin typeface="+mn-ea"/>
              </a:rPr>
              <a:t>年的一线培训教育办学经验，积累了与近万家长的交流经验，在线家长</a:t>
            </a:r>
            <a:r>
              <a:rPr lang="en-US" altLang="zh-CN" sz="1600" kern="0" dirty="0" smtClean="0">
                <a:solidFill>
                  <a:schemeClr val="bg1"/>
                </a:solidFill>
                <a:latin typeface="+mn-ea"/>
              </a:rPr>
              <a:t>3000</a:t>
            </a:r>
            <a:r>
              <a:rPr lang="zh-CN" altLang="en-US" sz="1600" kern="0" dirty="0" smtClean="0">
                <a:solidFill>
                  <a:schemeClr val="bg1"/>
                </a:solidFill>
                <a:latin typeface="+mn-ea"/>
              </a:rPr>
              <a:t>多人，举办了数百场与家长面对面的讲座，真正了解家长的需求。</a:t>
            </a:r>
            <a:endParaRPr lang="zh-CN" altLang="en-US" sz="1600" kern="0" dirty="0">
              <a:solidFill>
                <a:schemeClr val="bg1"/>
              </a:solidFill>
              <a:latin typeface="+mn-ea"/>
            </a:endParaRPr>
          </a:p>
        </p:txBody>
      </p:sp>
      <p:sp>
        <p:nvSpPr>
          <p:cNvPr id="12" name="六边形 11"/>
          <p:cNvSpPr/>
          <p:nvPr/>
        </p:nvSpPr>
        <p:spPr>
          <a:xfrm>
            <a:off x="3294333" y="4806093"/>
            <a:ext cx="1310002" cy="1129312"/>
          </a:xfrm>
          <a:prstGeom prst="hexagon">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 name="六边形 12"/>
          <p:cNvSpPr/>
          <p:nvPr/>
        </p:nvSpPr>
        <p:spPr>
          <a:xfrm>
            <a:off x="471556" y="2257183"/>
            <a:ext cx="3421242" cy="294934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 name="六边形 15"/>
          <p:cNvSpPr/>
          <p:nvPr/>
        </p:nvSpPr>
        <p:spPr>
          <a:xfrm>
            <a:off x="5602100" y="4836022"/>
            <a:ext cx="1310002" cy="1129312"/>
          </a:xfrm>
          <a:prstGeom prst="hexagon">
            <a:avLst/>
          </a:prstGeom>
          <a:solidFill>
            <a:schemeClr val="accent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1" name="六边形 20"/>
          <p:cNvSpPr/>
          <p:nvPr/>
        </p:nvSpPr>
        <p:spPr>
          <a:xfrm>
            <a:off x="6757688" y="4214214"/>
            <a:ext cx="1310002" cy="1129312"/>
          </a:xfrm>
          <a:prstGeom prst="hexagon">
            <a:avLst/>
          </a:pr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2" name="六边形 21"/>
          <p:cNvSpPr/>
          <p:nvPr/>
        </p:nvSpPr>
        <p:spPr>
          <a:xfrm>
            <a:off x="4445300" y="5443542"/>
            <a:ext cx="1310002" cy="1129312"/>
          </a:xfrm>
          <a:prstGeom prst="hexagon">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pic>
        <p:nvPicPr>
          <p:cNvPr id="15" name="图片 14" descr="互联网头脑.png"/>
          <p:cNvPicPr>
            <a:picLocks noChangeAspect="1"/>
          </p:cNvPicPr>
          <p:nvPr/>
        </p:nvPicPr>
        <p:blipFill>
          <a:blip r:embed="rId1"/>
          <a:stretch>
            <a:fillRect/>
          </a:stretch>
        </p:blipFill>
        <p:spPr>
          <a:xfrm>
            <a:off x="904306" y="2431944"/>
            <a:ext cx="2419221" cy="2709527"/>
          </a:xfrm>
          <a:prstGeom prst="rect">
            <a:avLst/>
          </a:prstGeom>
        </p:spPr>
      </p:pic>
      <p:pic>
        <p:nvPicPr>
          <p:cNvPr id="23" name="图片 22" descr="团队.png"/>
          <p:cNvPicPr>
            <a:picLocks noChangeAspect="1"/>
          </p:cNvPicPr>
          <p:nvPr/>
        </p:nvPicPr>
        <p:blipFill>
          <a:blip r:embed="rId2"/>
          <a:stretch>
            <a:fillRect/>
          </a:stretch>
        </p:blipFill>
        <p:spPr>
          <a:xfrm>
            <a:off x="3640048" y="5029240"/>
            <a:ext cx="628571" cy="628571"/>
          </a:xfrm>
          <a:prstGeom prst="rect">
            <a:avLst/>
          </a:prstGeom>
        </p:spPr>
      </p:pic>
      <p:pic>
        <p:nvPicPr>
          <p:cNvPr id="24" name="图片 23" descr="拼图.png"/>
          <p:cNvPicPr>
            <a:picLocks noChangeAspect="1"/>
          </p:cNvPicPr>
          <p:nvPr/>
        </p:nvPicPr>
        <p:blipFill>
          <a:blip r:embed="rId3"/>
          <a:stretch>
            <a:fillRect/>
          </a:stretch>
        </p:blipFill>
        <p:spPr>
          <a:xfrm>
            <a:off x="4828304" y="5780568"/>
            <a:ext cx="549391" cy="549391"/>
          </a:xfrm>
          <a:prstGeom prst="rect">
            <a:avLst/>
          </a:prstGeom>
        </p:spPr>
      </p:pic>
      <p:sp>
        <p:nvSpPr>
          <p:cNvPr id="26" name="六边形 25"/>
          <p:cNvSpPr/>
          <p:nvPr/>
        </p:nvSpPr>
        <p:spPr>
          <a:xfrm>
            <a:off x="6743400" y="5457830"/>
            <a:ext cx="1310002" cy="1129312"/>
          </a:xfrm>
          <a:prstGeom prst="hexagon">
            <a:avLst/>
          </a:prstGeom>
          <a:solidFill>
            <a:schemeClr val="accent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7" name="六边形 26"/>
          <p:cNvSpPr/>
          <p:nvPr/>
        </p:nvSpPr>
        <p:spPr>
          <a:xfrm>
            <a:off x="7896234" y="4878886"/>
            <a:ext cx="1310002" cy="1129312"/>
          </a:xfrm>
          <a:prstGeom prst="hexagon">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8" name="六边形 27"/>
          <p:cNvSpPr/>
          <p:nvPr/>
        </p:nvSpPr>
        <p:spPr>
          <a:xfrm>
            <a:off x="2125579" y="5370749"/>
            <a:ext cx="1310002" cy="1129312"/>
          </a:xfrm>
          <a:prstGeom prst="hexagon">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pic>
        <p:nvPicPr>
          <p:cNvPr id="29" name="图片 28" descr="演讲.png"/>
          <p:cNvPicPr>
            <a:picLocks noChangeAspect="1"/>
          </p:cNvPicPr>
          <p:nvPr/>
        </p:nvPicPr>
        <p:blipFill>
          <a:blip r:embed="rId4"/>
          <a:stretch>
            <a:fillRect/>
          </a:stretch>
        </p:blipFill>
        <p:spPr>
          <a:xfrm>
            <a:off x="5897890" y="5055743"/>
            <a:ext cx="667674" cy="667674"/>
          </a:xfrm>
          <a:prstGeom prst="rect">
            <a:avLst/>
          </a:prstGeom>
        </p:spPr>
      </p:pic>
      <p:sp>
        <p:nvSpPr>
          <p:cNvPr id="30" name="六边形 29"/>
          <p:cNvSpPr/>
          <p:nvPr/>
        </p:nvSpPr>
        <p:spPr>
          <a:xfrm>
            <a:off x="9001909" y="5500694"/>
            <a:ext cx="1310002" cy="1129312"/>
          </a:xfrm>
          <a:prstGeom prst="hexagon">
            <a:avLst/>
          </a:prstGeom>
          <a:solidFill>
            <a:schemeClr val="accent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pic>
        <p:nvPicPr>
          <p:cNvPr id="31" name="图片 30" descr="书籍.png"/>
          <p:cNvPicPr>
            <a:picLocks noChangeAspect="1"/>
          </p:cNvPicPr>
          <p:nvPr/>
        </p:nvPicPr>
        <p:blipFill>
          <a:blip r:embed="rId5"/>
          <a:stretch>
            <a:fillRect/>
          </a:stretch>
        </p:blipFill>
        <p:spPr>
          <a:xfrm rot="20500811">
            <a:off x="7088159" y="5737843"/>
            <a:ext cx="607139" cy="607139"/>
          </a:xfrm>
          <a:prstGeom prst="rect">
            <a:avLst/>
          </a:prstGeom>
        </p:spPr>
      </p:pic>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p:cNvGrpSpPr/>
          <p:nvPr/>
        </p:nvGrpSpPr>
        <p:grpSpPr>
          <a:xfrm>
            <a:off x="7273059" y="1950601"/>
            <a:ext cx="3670181" cy="712434"/>
            <a:chOff x="7433596" y="173394"/>
            <a:chExt cx="3670181" cy="712434"/>
          </a:xfrm>
        </p:grpSpPr>
        <p:sp>
          <p:nvSpPr>
            <p:cNvPr id="61" name="六边形 60"/>
            <p:cNvSpPr/>
            <p:nvPr/>
          </p:nvSpPr>
          <p:spPr>
            <a:xfrm>
              <a:off x="7433596" y="173394"/>
              <a:ext cx="826423" cy="712434"/>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2" name="矩形 61"/>
            <p:cNvSpPr/>
            <p:nvPr/>
          </p:nvSpPr>
          <p:spPr>
            <a:xfrm>
              <a:off x="8074282" y="173394"/>
              <a:ext cx="2757574" cy="7124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3" name="六边形 62"/>
            <p:cNvSpPr/>
            <p:nvPr/>
          </p:nvSpPr>
          <p:spPr>
            <a:xfrm>
              <a:off x="10277354" y="173394"/>
              <a:ext cx="826423" cy="712434"/>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grpSp>
        <p:nvGrpSpPr>
          <p:cNvPr id="64" name="组合 63"/>
          <p:cNvGrpSpPr/>
          <p:nvPr/>
        </p:nvGrpSpPr>
        <p:grpSpPr>
          <a:xfrm>
            <a:off x="7273059" y="3023181"/>
            <a:ext cx="3670181" cy="712434"/>
            <a:chOff x="7433596" y="173394"/>
            <a:chExt cx="3670181" cy="712434"/>
          </a:xfrm>
        </p:grpSpPr>
        <p:sp>
          <p:nvSpPr>
            <p:cNvPr id="65" name="六边形 64"/>
            <p:cNvSpPr/>
            <p:nvPr/>
          </p:nvSpPr>
          <p:spPr>
            <a:xfrm>
              <a:off x="7433596" y="173394"/>
              <a:ext cx="826423" cy="712434"/>
            </a:xfrm>
            <a:prstGeom prst="hex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6" name="矩形 65"/>
            <p:cNvSpPr/>
            <p:nvPr/>
          </p:nvSpPr>
          <p:spPr>
            <a:xfrm>
              <a:off x="8074282" y="173394"/>
              <a:ext cx="2757574" cy="71243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7" name="六边形 66"/>
            <p:cNvSpPr/>
            <p:nvPr/>
          </p:nvSpPr>
          <p:spPr>
            <a:xfrm>
              <a:off x="10277354" y="173394"/>
              <a:ext cx="826423" cy="712434"/>
            </a:xfrm>
            <a:prstGeom prst="hex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grpSp>
        <p:nvGrpSpPr>
          <p:cNvPr id="68" name="组合 67"/>
          <p:cNvGrpSpPr/>
          <p:nvPr/>
        </p:nvGrpSpPr>
        <p:grpSpPr>
          <a:xfrm>
            <a:off x="7273059" y="4100698"/>
            <a:ext cx="3670181" cy="712434"/>
            <a:chOff x="7433596" y="173394"/>
            <a:chExt cx="3670181" cy="712434"/>
          </a:xfrm>
          <a:solidFill>
            <a:schemeClr val="accent1"/>
          </a:solidFill>
        </p:grpSpPr>
        <p:sp>
          <p:nvSpPr>
            <p:cNvPr id="69" name="六边形 68"/>
            <p:cNvSpPr/>
            <p:nvPr/>
          </p:nvSpPr>
          <p:spPr>
            <a:xfrm>
              <a:off x="7433596" y="173394"/>
              <a:ext cx="826423" cy="71243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70" name="矩形 69"/>
            <p:cNvSpPr/>
            <p:nvPr/>
          </p:nvSpPr>
          <p:spPr>
            <a:xfrm>
              <a:off x="8074282" y="173394"/>
              <a:ext cx="2757574" cy="7124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71" name="六边形 70"/>
            <p:cNvSpPr/>
            <p:nvPr/>
          </p:nvSpPr>
          <p:spPr>
            <a:xfrm>
              <a:off x="10277354" y="173394"/>
              <a:ext cx="826423" cy="71243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grpSp>
        <p:nvGrpSpPr>
          <p:cNvPr id="72" name="组合 71"/>
          <p:cNvGrpSpPr/>
          <p:nvPr/>
        </p:nvGrpSpPr>
        <p:grpSpPr>
          <a:xfrm>
            <a:off x="7273059" y="5264162"/>
            <a:ext cx="3670181" cy="712434"/>
            <a:chOff x="7433596" y="173394"/>
            <a:chExt cx="3670181" cy="712434"/>
          </a:xfrm>
          <a:solidFill>
            <a:schemeClr val="accent5"/>
          </a:solidFill>
        </p:grpSpPr>
        <p:sp>
          <p:nvSpPr>
            <p:cNvPr id="73" name="六边形 72"/>
            <p:cNvSpPr/>
            <p:nvPr/>
          </p:nvSpPr>
          <p:spPr>
            <a:xfrm>
              <a:off x="7433596" y="173394"/>
              <a:ext cx="826423" cy="71243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74" name="矩形 73"/>
            <p:cNvSpPr/>
            <p:nvPr/>
          </p:nvSpPr>
          <p:spPr>
            <a:xfrm>
              <a:off x="8074282" y="173394"/>
              <a:ext cx="2757574" cy="7124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75" name="六边形 74"/>
            <p:cNvSpPr/>
            <p:nvPr/>
          </p:nvSpPr>
          <p:spPr>
            <a:xfrm>
              <a:off x="10277354" y="173394"/>
              <a:ext cx="826423" cy="71243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7273059" y="878684"/>
            <a:ext cx="3670181" cy="712434"/>
            <a:chOff x="7433596" y="173394"/>
            <a:chExt cx="3670181" cy="712434"/>
          </a:xfrm>
        </p:grpSpPr>
        <p:sp>
          <p:nvSpPr>
            <p:cNvPr id="34" name="六边形 33"/>
            <p:cNvSpPr/>
            <p:nvPr/>
          </p:nvSpPr>
          <p:spPr>
            <a:xfrm>
              <a:off x="7433596" y="173394"/>
              <a:ext cx="826423" cy="712434"/>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5" name="矩形 34"/>
            <p:cNvSpPr/>
            <p:nvPr/>
          </p:nvSpPr>
          <p:spPr>
            <a:xfrm>
              <a:off x="8074282" y="173394"/>
              <a:ext cx="2757574" cy="71243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6" name="六边形 35"/>
            <p:cNvSpPr/>
            <p:nvPr/>
          </p:nvSpPr>
          <p:spPr>
            <a:xfrm>
              <a:off x="10277354" y="173394"/>
              <a:ext cx="826423" cy="712434"/>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sp>
        <p:nvSpPr>
          <p:cNvPr id="32" name="矩形 31"/>
          <p:cNvSpPr/>
          <p:nvPr/>
        </p:nvSpPr>
        <p:spPr>
          <a:xfrm>
            <a:off x="326989" y="0"/>
            <a:ext cx="5113234" cy="6858000"/>
          </a:xfrm>
          <a:prstGeom prst="rect">
            <a:avLst/>
          </a:prstGeom>
          <a:solidFill>
            <a:schemeClr val="accent3">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3200" dirty="0">
              <a:solidFill>
                <a:schemeClr val="bg1"/>
              </a:solidFill>
              <a:latin typeface="+mj-lt"/>
            </a:endParaRPr>
          </a:p>
        </p:txBody>
      </p:sp>
      <p:sp>
        <p:nvSpPr>
          <p:cNvPr id="38" name="矩形 37"/>
          <p:cNvSpPr/>
          <p:nvPr/>
        </p:nvSpPr>
        <p:spPr>
          <a:xfrm>
            <a:off x="3099" y="0"/>
            <a:ext cx="82811" cy="6858000"/>
          </a:xfrm>
          <a:prstGeom prst="rect">
            <a:avLst/>
          </a:prstGeom>
          <a:solidFill>
            <a:schemeClr val="accent6">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39" name="矩形 38"/>
          <p:cNvSpPr/>
          <p:nvPr/>
        </p:nvSpPr>
        <p:spPr>
          <a:xfrm>
            <a:off x="81784" y="0"/>
            <a:ext cx="82811" cy="6858000"/>
          </a:xfrm>
          <a:prstGeom prst="rect">
            <a:avLst/>
          </a:prstGeom>
          <a:solidFill>
            <a:schemeClr val="accent2">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40" name="矩形 39"/>
          <p:cNvSpPr/>
          <p:nvPr/>
        </p:nvSpPr>
        <p:spPr>
          <a:xfrm>
            <a:off x="160469" y="0"/>
            <a:ext cx="82811" cy="6858000"/>
          </a:xfrm>
          <a:prstGeom prst="rect">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41" name="矩形 40"/>
          <p:cNvSpPr/>
          <p:nvPr/>
        </p:nvSpPr>
        <p:spPr>
          <a:xfrm>
            <a:off x="239155" y="0"/>
            <a:ext cx="82811" cy="6858000"/>
          </a:xfrm>
          <a:prstGeom prst="rect">
            <a:avLst/>
          </a:prstGeom>
          <a:solidFill>
            <a:schemeClr val="accent5">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42" name="矩形 41"/>
          <p:cNvSpPr/>
          <p:nvPr/>
        </p:nvSpPr>
        <p:spPr>
          <a:xfrm>
            <a:off x="325460" y="0"/>
            <a:ext cx="82811" cy="6858000"/>
          </a:xfrm>
          <a:prstGeom prst="rect">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43" name="矩形 42"/>
          <p:cNvSpPr/>
          <p:nvPr/>
        </p:nvSpPr>
        <p:spPr>
          <a:xfrm>
            <a:off x="423511" y="1773199"/>
            <a:ext cx="5016712" cy="3023636"/>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
          <p:cNvSpPr txBox="1"/>
          <p:nvPr/>
        </p:nvSpPr>
        <p:spPr>
          <a:xfrm>
            <a:off x="835776" y="2421122"/>
            <a:ext cx="4257675" cy="1015428"/>
          </a:xfrm>
          <a:prstGeom prst="rect">
            <a:avLst/>
          </a:prstGeom>
        </p:spPr>
        <p:txBody>
          <a:bodyPr wrap="square">
            <a:spAutoFit/>
          </a:bodyPr>
          <a:lstStyle/>
          <a:p>
            <a:pPr algn="ctr" defTabSz="1218565" fontAlgn="auto">
              <a:spcBef>
                <a:spcPct val="20000"/>
              </a:spcBef>
              <a:spcAft>
                <a:spcPts val="0"/>
              </a:spcAft>
              <a:buFont typeface="Arial" panose="020B0604020202020204" pitchFamily="34" charset="0"/>
              <a:buNone/>
              <a:defRPr/>
            </a:pPr>
            <a:r>
              <a:rPr lang="zh-CN" altLang="en-US" sz="6000" b="1" dirty="0">
                <a:solidFill>
                  <a:schemeClr val="bg1"/>
                </a:solidFill>
                <a:latin typeface="微软雅黑" panose="020B0503020204020204" pitchFamily="34" charset="-122"/>
                <a:ea typeface="微软雅黑" panose="020B0503020204020204" pitchFamily="34" charset="-122"/>
              </a:rPr>
              <a:t>目 录</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占位符 2"/>
          <p:cNvSpPr>
            <a:spLocks noGrp="1"/>
          </p:cNvSpPr>
          <p:nvPr>
            <p:ph type="body" sz="quarter" idx="11"/>
          </p:nvPr>
        </p:nvSpPr>
        <p:spPr>
          <a:xfrm>
            <a:off x="836569" y="3285017"/>
            <a:ext cx="4256088" cy="646331"/>
          </a:xfrm>
        </p:spPr>
        <p:txBody>
          <a:bodyPr/>
          <a:lstStyle/>
          <a:p>
            <a:pPr defTabSz="1218565" fontAlgn="auto">
              <a:spcAft>
                <a:spcPts val="0"/>
              </a:spcAft>
              <a:buFont typeface="Arial" panose="020B0604020202020204" pitchFamily="34" charset="0"/>
              <a:buNone/>
              <a:defRPr/>
            </a:pPr>
            <a:r>
              <a:rPr lang="en-US" altLang="zh-CN" sz="3600" dirty="0"/>
              <a:t>Content</a:t>
            </a:r>
            <a:endParaRPr lang="zh-CN" altLang="en-US" sz="3600" dirty="0"/>
          </a:p>
        </p:txBody>
      </p:sp>
      <p:sp>
        <p:nvSpPr>
          <p:cNvPr id="44" name="等腰三角形 43"/>
          <p:cNvSpPr/>
          <p:nvPr/>
        </p:nvSpPr>
        <p:spPr>
          <a:xfrm rot="5400000">
            <a:off x="5260310" y="3104974"/>
            <a:ext cx="719913" cy="360087"/>
          </a:xfrm>
          <a:prstGeom prst="triangle">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占位符 10"/>
          <p:cNvSpPr txBox="1"/>
          <p:nvPr/>
        </p:nvSpPr>
        <p:spPr bwMode="auto">
          <a:xfrm>
            <a:off x="7464330" y="2106840"/>
            <a:ext cx="3367526" cy="399957"/>
          </a:xfrm>
          <a:prstGeom prst="rect">
            <a:avLst/>
          </a:prstGeom>
          <a:noFill/>
          <a:ln w="9525">
            <a:noFill/>
            <a:miter lim="800000"/>
          </a:ln>
        </p:spPr>
        <p:txBody>
          <a:bodyPr>
            <a:spAutoFit/>
          </a:bodyPr>
          <a:lstStyle/>
          <a:p>
            <a:pPr defTabSz="1217295">
              <a:spcBef>
                <a:spcPct val="20000"/>
              </a:spcBef>
              <a:buFont typeface="Arial" panose="020B0604020202020204" pitchFamily="34" charset="0"/>
              <a:buNone/>
            </a:pPr>
            <a:r>
              <a:rPr lang="zh-CN" altLang="en-US" sz="2000" b="1" dirty="0">
                <a:solidFill>
                  <a:schemeClr val="bg1"/>
                </a:solidFill>
              </a:rPr>
              <a:t>目标用户与市场</a:t>
            </a:r>
            <a:endParaRPr lang="zh-CN" altLang="en-US" sz="2000" b="1" dirty="0">
              <a:solidFill>
                <a:schemeClr val="bg1"/>
              </a:solidFill>
            </a:endParaRPr>
          </a:p>
        </p:txBody>
      </p:sp>
      <p:sp>
        <p:nvSpPr>
          <p:cNvPr id="52" name="文本占位符 10"/>
          <p:cNvSpPr txBox="1"/>
          <p:nvPr/>
        </p:nvSpPr>
        <p:spPr bwMode="auto">
          <a:xfrm>
            <a:off x="7464330" y="3179420"/>
            <a:ext cx="3367526" cy="399957"/>
          </a:xfrm>
          <a:prstGeom prst="rect">
            <a:avLst/>
          </a:prstGeom>
          <a:noFill/>
          <a:ln w="9525">
            <a:noFill/>
            <a:miter lim="800000"/>
          </a:ln>
        </p:spPr>
        <p:txBody>
          <a:bodyPr>
            <a:spAutoFit/>
          </a:bodyPr>
          <a:lstStyle/>
          <a:p>
            <a:pPr defTabSz="1217295">
              <a:spcBef>
                <a:spcPct val="20000"/>
              </a:spcBef>
              <a:buFont typeface="Arial" panose="020B0604020202020204" pitchFamily="34" charset="0"/>
              <a:buNone/>
            </a:pPr>
            <a:r>
              <a:rPr lang="zh-CN" altLang="en-US" sz="2000" b="1" dirty="0">
                <a:solidFill>
                  <a:schemeClr val="bg1"/>
                </a:solidFill>
              </a:rPr>
              <a:t>产品介绍</a:t>
            </a:r>
            <a:endParaRPr lang="zh-CN" altLang="en-US" sz="2000" b="1" dirty="0">
              <a:solidFill>
                <a:schemeClr val="bg1"/>
              </a:solidFill>
            </a:endParaRPr>
          </a:p>
        </p:txBody>
      </p:sp>
      <p:sp>
        <p:nvSpPr>
          <p:cNvPr id="55" name="文本占位符 10"/>
          <p:cNvSpPr txBox="1"/>
          <p:nvPr/>
        </p:nvSpPr>
        <p:spPr bwMode="auto">
          <a:xfrm>
            <a:off x="7464330" y="4256937"/>
            <a:ext cx="3367526" cy="399957"/>
          </a:xfrm>
          <a:prstGeom prst="rect">
            <a:avLst/>
          </a:prstGeom>
          <a:noFill/>
          <a:ln w="9525">
            <a:noFill/>
            <a:miter lim="800000"/>
          </a:ln>
        </p:spPr>
        <p:txBody>
          <a:bodyPr>
            <a:spAutoFit/>
          </a:bodyPr>
          <a:lstStyle/>
          <a:p>
            <a:pPr defTabSz="1217295">
              <a:spcBef>
                <a:spcPct val="20000"/>
              </a:spcBef>
              <a:buFont typeface="Arial" panose="020B0604020202020204" pitchFamily="34" charset="0"/>
              <a:buNone/>
            </a:pPr>
            <a:r>
              <a:rPr lang="zh-CN" altLang="en-US" sz="2000" b="1" dirty="0">
                <a:solidFill>
                  <a:schemeClr val="bg1"/>
                </a:solidFill>
              </a:rPr>
              <a:t>项目团队</a:t>
            </a:r>
            <a:endParaRPr lang="zh-CN" altLang="en-US" sz="2000" b="1" dirty="0">
              <a:solidFill>
                <a:schemeClr val="bg1"/>
              </a:solidFill>
            </a:endParaRPr>
          </a:p>
        </p:txBody>
      </p:sp>
      <p:sp>
        <p:nvSpPr>
          <p:cNvPr id="58" name="文本占位符 10"/>
          <p:cNvSpPr txBox="1"/>
          <p:nvPr/>
        </p:nvSpPr>
        <p:spPr>
          <a:xfrm>
            <a:off x="7494497" y="5420401"/>
            <a:ext cx="3367525" cy="399957"/>
          </a:xfrm>
          <a:prstGeom prst="rect">
            <a:avLst/>
          </a:prstGeom>
        </p:spPr>
        <p:txBody>
          <a:bodyPr>
            <a:spAutoFit/>
          </a:bodyPr>
          <a:lstStyle>
            <a:lvl1pPr marL="0" indent="0" algn="l">
              <a:buNone/>
              <a:defRPr sz="2000" baseline="0">
                <a:solidFill>
                  <a:schemeClr val="accent1"/>
                </a:solidFill>
              </a:defRPr>
            </a:lvl1pPr>
          </a:lstStyle>
          <a:p>
            <a:pPr defTabSz="1218565" fontAlgn="auto">
              <a:spcBef>
                <a:spcPct val="20000"/>
              </a:spcBef>
              <a:spcAft>
                <a:spcPts val="0"/>
              </a:spcAft>
              <a:buFont typeface="Arial" panose="020B0604020202020204" pitchFamily="34" charset="0"/>
              <a:buNone/>
              <a:defRPr/>
            </a:pPr>
            <a:r>
              <a:rPr lang="zh-CN" altLang="en-US" b="1" dirty="0" smtClean="0">
                <a:solidFill>
                  <a:schemeClr val="bg1"/>
                </a:solidFill>
                <a:latin typeface="+mn-lt"/>
                <a:ea typeface="+mn-ea"/>
              </a:rPr>
              <a:t>项目计划</a:t>
            </a:r>
            <a:endParaRPr lang="zh-CN" altLang="en-US" b="1" dirty="0">
              <a:solidFill>
                <a:schemeClr val="bg1"/>
              </a:solidFill>
              <a:latin typeface="+mn-lt"/>
              <a:ea typeface="+mn-ea"/>
            </a:endParaRPr>
          </a:p>
        </p:txBody>
      </p:sp>
      <p:sp>
        <p:nvSpPr>
          <p:cNvPr id="27" name="六边形 26"/>
          <p:cNvSpPr/>
          <p:nvPr/>
        </p:nvSpPr>
        <p:spPr>
          <a:xfrm>
            <a:off x="6375196" y="878684"/>
            <a:ext cx="826423" cy="712434"/>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8" name="六边形 27"/>
          <p:cNvSpPr/>
          <p:nvPr/>
        </p:nvSpPr>
        <p:spPr>
          <a:xfrm>
            <a:off x="6375196" y="1950601"/>
            <a:ext cx="826423" cy="712434"/>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0" name="六边形 29"/>
          <p:cNvSpPr/>
          <p:nvPr/>
        </p:nvSpPr>
        <p:spPr>
          <a:xfrm>
            <a:off x="6375196" y="3023181"/>
            <a:ext cx="826423" cy="712434"/>
          </a:xfrm>
          <a:prstGeom prst="hex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1" name="六边形 30"/>
          <p:cNvSpPr/>
          <p:nvPr/>
        </p:nvSpPr>
        <p:spPr>
          <a:xfrm>
            <a:off x="6375196" y="4100698"/>
            <a:ext cx="826423" cy="71243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3" name="六边形 32"/>
          <p:cNvSpPr/>
          <p:nvPr/>
        </p:nvSpPr>
        <p:spPr>
          <a:xfrm>
            <a:off x="6375196" y="5264162"/>
            <a:ext cx="826423" cy="712434"/>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6" name="文本占位符 10"/>
          <p:cNvSpPr txBox="1"/>
          <p:nvPr/>
        </p:nvSpPr>
        <p:spPr bwMode="auto">
          <a:xfrm>
            <a:off x="7550058" y="1039550"/>
            <a:ext cx="3367526" cy="401544"/>
          </a:xfrm>
          <a:prstGeom prst="rect">
            <a:avLst/>
          </a:prstGeom>
          <a:noFill/>
          <a:ln w="9525">
            <a:noFill/>
            <a:miter lim="800000"/>
          </a:ln>
        </p:spPr>
        <p:txBody>
          <a:bodyPr>
            <a:spAutoFit/>
          </a:bodyPr>
          <a:lstStyle/>
          <a:p>
            <a:pPr defTabSz="1217295">
              <a:spcBef>
                <a:spcPct val="20000"/>
              </a:spcBef>
              <a:buFont typeface="Arial" panose="020B0604020202020204" pitchFamily="34" charset="0"/>
              <a:buNone/>
            </a:pPr>
            <a:r>
              <a:rPr lang="zh-CN" altLang="en-US" sz="2000" b="1" dirty="0">
                <a:solidFill>
                  <a:schemeClr val="bg1"/>
                </a:solidFill>
              </a:rPr>
              <a:t>项目背景</a:t>
            </a:r>
            <a:endParaRPr lang="zh-CN" altLang="en-US" sz="2000" b="1" dirty="0">
              <a:solidFill>
                <a:schemeClr val="bg1"/>
              </a:solidFill>
            </a:endParaRPr>
          </a:p>
        </p:txBody>
      </p:sp>
      <p:sp>
        <p:nvSpPr>
          <p:cNvPr id="76" name="文本占位符 10"/>
          <p:cNvSpPr txBox="1"/>
          <p:nvPr/>
        </p:nvSpPr>
        <p:spPr bwMode="auto">
          <a:xfrm>
            <a:off x="6460253" y="921548"/>
            <a:ext cx="641350" cy="584200"/>
          </a:xfrm>
          <a:prstGeom prst="rect">
            <a:avLst/>
          </a:prstGeom>
          <a:noFill/>
          <a:ln w="9525">
            <a:noFill/>
            <a:miter lim="800000"/>
          </a:ln>
        </p:spPr>
        <p:txBody>
          <a:bodyPr>
            <a:spAutoFit/>
          </a:bodyPr>
          <a:lstStyle/>
          <a:p>
            <a:pPr algn="ctr" defTabSz="1217295">
              <a:spcBef>
                <a:spcPct val="20000"/>
              </a:spcBef>
              <a:buFont typeface="Arial" panose="020B0604020202020204" pitchFamily="34" charset="0"/>
              <a:buNone/>
            </a:pPr>
            <a:r>
              <a:rPr lang="en-US" altLang="zh-CN" sz="3200" dirty="0">
                <a:solidFill>
                  <a:schemeClr val="bg1"/>
                </a:solidFill>
                <a:latin typeface="Impact" panose="020B0806030902050204" pitchFamily="34" charset="0"/>
              </a:rPr>
              <a:t>1</a:t>
            </a:r>
            <a:endParaRPr lang="zh-CN" altLang="en-US" sz="3200" dirty="0">
              <a:solidFill>
                <a:schemeClr val="bg1"/>
              </a:solidFill>
              <a:latin typeface="Impact" panose="020B0806030902050204" pitchFamily="34" charset="0"/>
            </a:endParaRPr>
          </a:p>
        </p:txBody>
      </p:sp>
      <p:sp>
        <p:nvSpPr>
          <p:cNvPr id="77" name="文本占位符 10"/>
          <p:cNvSpPr txBox="1"/>
          <p:nvPr/>
        </p:nvSpPr>
        <p:spPr bwMode="auto">
          <a:xfrm>
            <a:off x="6460253" y="2022041"/>
            <a:ext cx="641350" cy="584200"/>
          </a:xfrm>
          <a:prstGeom prst="rect">
            <a:avLst/>
          </a:prstGeom>
          <a:noFill/>
          <a:ln w="9525">
            <a:noFill/>
            <a:miter lim="800000"/>
          </a:ln>
        </p:spPr>
        <p:txBody>
          <a:bodyPr>
            <a:spAutoFit/>
          </a:bodyPr>
          <a:lstStyle/>
          <a:p>
            <a:pPr algn="ctr" defTabSz="1217295">
              <a:spcBef>
                <a:spcPct val="20000"/>
              </a:spcBef>
              <a:buFont typeface="Arial" panose="020B0604020202020204" pitchFamily="34" charset="0"/>
              <a:buNone/>
            </a:pPr>
            <a:r>
              <a:rPr lang="en-US" altLang="zh-CN" sz="3200" dirty="0" smtClean="0">
                <a:solidFill>
                  <a:schemeClr val="bg1"/>
                </a:solidFill>
                <a:latin typeface="Impact" panose="020B0806030902050204" pitchFamily="34" charset="0"/>
              </a:rPr>
              <a:t>2</a:t>
            </a:r>
            <a:endParaRPr lang="zh-CN" altLang="en-US" sz="3200" dirty="0">
              <a:solidFill>
                <a:schemeClr val="bg1"/>
              </a:solidFill>
              <a:latin typeface="Impact" panose="020B0806030902050204" pitchFamily="34" charset="0"/>
            </a:endParaRPr>
          </a:p>
        </p:txBody>
      </p:sp>
      <p:sp>
        <p:nvSpPr>
          <p:cNvPr id="79" name="文本占位符 10"/>
          <p:cNvSpPr txBox="1"/>
          <p:nvPr/>
        </p:nvSpPr>
        <p:spPr bwMode="auto">
          <a:xfrm>
            <a:off x="6460253" y="3073010"/>
            <a:ext cx="641350" cy="584200"/>
          </a:xfrm>
          <a:prstGeom prst="rect">
            <a:avLst/>
          </a:prstGeom>
          <a:noFill/>
          <a:ln w="9525">
            <a:noFill/>
            <a:miter lim="800000"/>
          </a:ln>
        </p:spPr>
        <p:txBody>
          <a:bodyPr>
            <a:spAutoFit/>
          </a:bodyPr>
          <a:lstStyle/>
          <a:p>
            <a:pPr algn="ctr" defTabSz="1217295">
              <a:spcBef>
                <a:spcPct val="20000"/>
              </a:spcBef>
              <a:buFont typeface="Arial" panose="020B0604020202020204" pitchFamily="34" charset="0"/>
              <a:buNone/>
            </a:pPr>
            <a:r>
              <a:rPr lang="en-US" altLang="zh-CN" sz="3200" dirty="0" smtClean="0">
                <a:solidFill>
                  <a:schemeClr val="bg1"/>
                </a:solidFill>
                <a:latin typeface="Impact" panose="020B0806030902050204" pitchFamily="34" charset="0"/>
              </a:rPr>
              <a:t>3</a:t>
            </a:r>
            <a:endParaRPr lang="zh-CN" altLang="en-US" sz="3200" dirty="0">
              <a:solidFill>
                <a:schemeClr val="bg1"/>
              </a:solidFill>
              <a:latin typeface="Impact" panose="020B0806030902050204" pitchFamily="34" charset="0"/>
            </a:endParaRPr>
          </a:p>
        </p:txBody>
      </p:sp>
      <p:sp>
        <p:nvSpPr>
          <p:cNvPr id="80" name="文本占位符 10"/>
          <p:cNvSpPr txBox="1"/>
          <p:nvPr/>
        </p:nvSpPr>
        <p:spPr bwMode="auto">
          <a:xfrm>
            <a:off x="6460253" y="4155483"/>
            <a:ext cx="641350" cy="584200"/>
          </a:xfrm>
          <a:prstGeom prst="rect">
            <a:avLst/>
          </a:prstGeom>
          <a:noFill/>
          <a:ln w="9525">
            <a:noFill/>
            <a:miter lim="800000"/>
          </a:ln>
        </p:spPr>
        <p:txBody>
          <a:bodyPr>
            <a:spAutoFit/>
          </a:bodyPr>
          <a:lstStyle/>
          <a:p>
            <a:pPr algn="ctr" defTabSz="1217295">
              <a:spcBef>
                <a:spcPct val="20000"/>
              </a:spcBef>
              <a:buFont typeface="Arial" panose="020B0604020202020204" pitchFamily="34" charset="0"/>
              <a:buNone/>
            </a:pPr>
            <a:r>
              <a:rPr lang="en-US" altLang="zh-CN" sz="3200" dirty="0" smtClean="0">
                <a:solidFill>
                  <a:schemeClr val="bg1"/>
                </a:solidFill>
                <a:latin typeface="Impact" panose="020B0806030902050204" pitchFamily="34" charset="0"/>
              </a:rPr>
              <a:t>4</a:t>
            </a:r>
            <a:endParaRPr lang="zh-CN" altLang="en-US" sz="3200" dirty="0">
              <a:solidFill>
                <a:schemeClr val="bg1"/>
              </a:solidFill>
              <a:latin typeface="Impact" panose="020B0806030902050204" pitchFamily="34" charset="0"/>
            </a:endParaRPr>
          </a:p>
        </p:txBody>
      </p:sp>
      <p:sp>
        <p:nvSpPr>
          <p:cNvPr id="81" name="文本占位符 10"/>
          <p:cNvSpPr txBox="1"/>
          <p:nvPr/>
        </p:nvSpPr>
        <p:spPr bwMode="auto">
          <a:xfrm>
            <a:off x="6460253" y="5320956"/>
            <a:ext cx="641350" cy="584200"/>
          </a:xfrm>
          <a:prstGeom prst="rect">
            <a:avLst/>
          </a:prstGeom>
          <a:noFill/>
          <a:ln w="9525">
            <a:noFill/>
            <a:miter lim="800000"/>
          </a:ln>
        </p:spPr>
        <p:txBody>
          <a:bodyPr>
            <a:spAutoFit/>
          </a:bodyPr>
          <a:lstStyle/>
          <a:p>
            <a:pPr algn="ctr" defTabSz="1217295">
              <a:spcBef>
                <a:spcPct val="20000"/>
              </a:spcBef>
              <a:buFont typeface="Arial" panose="020B0604020202020204" pitchFamily="34" charset="0"/>
              <a:buNone/>
            </a:pPr>
            <a:r>
              <a:rPr lang="en-US" altLang="zh-CN" sz="3200" dirty="0" smtClean="0">
                <a:solidFill>
                  <a:schemeClr val="bg1"/>
                </a:solidFill>
                <a:latin typeface="Impact" panose="020B0806030902050204" pitchFamily="34" charset="0"/>
              </a:rPr>
              <a:t>5</a:t>
            </a:r>
            <a:endParaRPr lang="zh-CN" altLang="en-US" sz="3200" dirty="0">
              <a:solidFill>
                <a:schemeClr val="bg1"/>
              </a:solidFill>
              <a:latin typeface="Impact" panose="020B0806030902050204" pitchFamily="34" charset="0"/>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5000"/>
          </a:schemeClr>
        </a:solidFill>
        <a:effectLst/>
      </p:bgPr>
    </p:bg>
    <p:spTree>
      <p:nvGrpSpPr>
        <p:cNvPr id="1" name=""/>
        <p:cNvGrpSpPr/>
        <p:nvPr/>
      </p:nvGrpSpPr>
      <p:grpSpPr>
        <a:xfrm>
          <a:off x="0" y="0"/>
          <a:ext cx="0" cy="0"/>
          <a:chOff x="0" y="0"/>
          <a:chExt cx="0" cy="0"/>
        </a:xfrm>
      </p:grpSpPr>
      <p:sp>
        <p:nvSpPr>
          <p:cNvPr id="25" name="文本占位符 15"/>
          <p:cNvSpPr>
            <a:spLocks noGrp="1"/>
          </p:cNvSpPr>
          <p:nvPr>
            <p:ph type="body" sz="quarter" idx="15"/>
          </p:nvPr>
        </p:nvSpPr>
        <p:spPr>
          <a:xfrm>
            <a:off x="695325" y="274638"/>
            <a:ext cx="7929563" cy="584200"/>
          </a:xfrm>
        </p:spPr>
        <p:txBody>
          <a:bodyPr/>
          <a:lstStyle/>
          <a:p>
            <a:pPr defTabSz="1218565" fontAlgn="auto">
              <a:spcAft>
                <a:spcPts val="0"/>
              </a:spcAft>
              <a:buFont typeface="Arial" panose="020B0604020202020204" pitchFamily="34" charset="0"/>
              <a:buNone/>
              <a:defRPr/>
            </a:pPr>
            <a:r>
              <a:rPr lang="zh-CN" altLang="en-US" dirty="0" smtClean="0">
                <a:solidFill>
                  <a:schemeClr val="accent1"/>
                </a:solidFill>
              </a:rPr>
              <a:t>项目团队</a:t>
            </a:r>
            <a:endParaRPr lang="zh-CN" altLang="en-US" dirty="0" smtClean="0">
              <a:solidFill>
                <a:schemeClr val="accent1"/>
              </a:solidFill>
            </a:endParaRPr>
          </a:p>
        </p:txBody>
      </p:sp>
      <p:sp>
        <p:nvSpPr>
          <p:cNvPr id="14" name="矩形 13"/>
          <p:cNvSpPr/>
          <p:nvPr/>
        </p:nvSpPr>
        <p:spPr>
          <a:xfrm>
            <a:off x="2433175" y="1123853"/>
            <a:ext cx="2882445" cy="168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0" name="矩形 19"/>
          <p:cNvSpPr/>
          <p:nvPr/>
        </p:nvSpPr>
        <p:spPr>
          <a:xfrm>
            <a:off x="2433175" y="2942449"/>
            <a:ext cx="2882445" cy="168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 name="矩形 14"/>
          <p:cNvSpPr/>
          <p:nvPr/>
        </p:nvSpPr>
        <p:spPr>
          <a:xfrm>
            <a:off x="6304872" y="1128832"/>
            <a:ext cx="2882445" cy="168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6" name="矩形 35"/>
          <p:cNvSpPr/>
          <p:nvPr/>
        </p:nvSpPr>
        <p:spPr>
          <a:xfrm>
            <a:off x="6304872" y="2943149"/>
            <a:ext cx="2882445" cy="168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2" name="矩形 41"/>
          <p:cNvSpPr/>
          <p:nvPr/>
        </p:nvSpPr>
        <p:spPr>
          <a:xfrm>
            <a:off x="2433175" y="4735151"/>
            <a:ext cx="2882445" cy="168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9" name="矩形 48"/>
          <p:cNvSpPr/>
          <p:nvPr/>
        </p:nvSpPr>
        <p:spPr>
          <a:xfrm>
            <a:off x="6304872" y="4728084"/>
            <a:ext cx="2882445" cy="168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1" name="矩形 60"/>
          <p:cNvSpPr/>
          <p:nvPr/>
        </p:nvSpPr>
        <p:spPr>
          <a:xfrm>
            <a:off x="2447689" y="1272188"/>
            <a:ext cx="2862000" cy="3349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4" name="矩形 63"/>
          <p:cNvSpPr/>
          <p:nvPr/>
        </p:nvSpPr>
        <p:spPr>
          <a:xfrm>
            <a:off x="2432723" y="3124212"/>
            <a:ext cx="2880000" cy="3349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5" name="矩形 64"/>
          <p:cNvSpPr/>
          <p:nvPr/>
        </p:nvSpPr>
        <p:spPr>
          <a:xfrm>
            <a:off x="2433175" y="4878688"/>
            <a:ext cx="2880000" cy="3349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6" name="矩形 65"/>
          <p:cNvSpPr/>
          <p:nvPr/>
        </p:nvSpPr>
        <p:spPr>
          <a:xfrm>
            <a:off x="6306228" y="1272188"/>
            <a:ext cx="2880000" cy="3349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7" name="矩形 66"/>
          <p:cNvSpPr/>
          <p:nvPr/>
        </p:nvSpPr>
        <p:spPr>
          <a:xfrm>
            <a:off x="6305776" y="3124212"/>
            <a:ext cx="2880000" cy="3349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8" name="矩形 67"/>
          <p:cNvSpPr/>
          <p:nvPr/>
        </p:nvSpPr>
        <p:spPr>
          <a:xfrm>
            <a:off x="6306228" y="4878688"/>
            <a:ext cx="2880000" cy="3349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5000"/>
          </a:schemeClr>
        </a:solidFill>
        <a:effectLst/>
      </p:bgPr>
    </p:bg>
    <p:spTree>
      <p:nvGrpSpPr>
        <p:cNvPr id="1" name=""/>
        <p:cNvGrpSpPr/>
        <p:nvPr/>
      </p:nvGrpSpPr>
      <p:grpSpPr>
        <a:xfrm>
          <a:off x="0" y="0"/>
          <a:ext cx="0" cy="0"/>
          <a:chOff x="0" y="0"/>
          <a:chExt cx="0" cy="0"/>
        </a:xfrm>
      </p:grpSpPr>
      <p:sp>
        <p:nvSpPr>
          <p:cNvPr id="24" name="矩形 23"/>
          <p:cNvSpPr/>
          <p:nvPr/>
        </p:nvSpPr>
        <p:spPr>
          <a:xfrm>
            <a:off x="5334000" y="2187575"/>
            <a:ext cx="5153025" cy="3614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25" name="文本占位符 15"/>
          <p:cNvSpPr>
            <a:spLocks noGrp="1"/>
          </p:cNvSpPr>
          <p:nvPr>
            <p:ph type="body" sz="quarter" idx="15"/>
          </p:nvPr>
        </p:nvSpPr>
        <p:spPr>
          <a:xfrm>
            <a:off x="695325" y="274638"/>
            <a:ext cx="7929563" cy="584200"/>
          </a:xfrm>
        </p:spPr>
        <p:txBody>
          <a:bodyPr/>
          <a:lstStyle/>
          <a:p>
            <a:pPr defTabSz="1218565" fontAlgn="auto">
              <a:spcAft>
                <a:spcPts val="0"/>
              </a:spcAft>
              <a:buFont typeface="Arial" panose="020B0604020202020204" pitchFamily="34" charset="0"/>
              <a:buNone/>
              <a:defRPr/>
            </a:pPr>
            <a:r>
              <a:rPr lang="zh-CN" altLang="en-US" dirty="0" smtClean="0">
                <a:solidFill>
                  <a:schemeClr val="accent1"/>
                </a:solidFill>
              </a:rPr>
              <a:t>项目团队</a:t>
            </a:r>
            <a:endParaRPr lang="zh-CN" altLang="en-US" dirty="0" smtClean="0">
              <a:solidFill>
                <a:schemeClr val="accent1"/>
              </a:solidFill>
            </a:endParaRPr>
          </a:p>
        </p:txBody>
      </p:sp>
      <p:sp>
        <p:nvSpPr>
          <p:cNvPr id="28" name="文本占位符 15"/>
          <p:cNvSpPr>
            <a:spLocks noGrp="1"/>
          </p:cNvSpPr>
          <p:nvPr>
            <p:ph type="body" sz="quarter" idx="15"/>
          </p:nvPr>
        </p:nvSpPr>
        <p:spPr>
          <a:xfrm>
            <a:off x="4814888" y="1482725"/>
            <a:ext cx="2495550" cy="522288"/>
          </a:xfrm>
        </p:spPr>
        <p:txBody>
          <a:bodyPr/>
          <a:lstStyle/>
          <a:p>
            <a:pPr defTabSz="1218565" fontAlgn="auto">
              <a:spcAft>
                <a:spcPts val="0"/>
              </a:spcAft>
              <a:buFont typeface="Arial" panose="020B0604020202020204" pitchFamily="34" charset="0"/>
              <a:buNone/>
              <a:defRPr/>
            </a:pPr>
            <a:r>
              <a:rPr lang="zh-CN" altLang="en-US" sz="2800" dirty="0" smtClean="0">
                <a:solidFill>
                  <a:schemeClr val="accent1"/>
                </a:solidFill>
                <a:latin typeface="+mj-ea"/>
                <a:ea typeface="+mj-ea"/>
              </a:rPr>
              <a:t>为什么是我们</a:t>
            </a:r>
            <a:r>
              <a:rPr lang="en-US" altLang="zh-CN" sz="2800" dirty="0" smtClean="0">
                <a:solidFill>
                  <a:schemeClr val="accent1"/>
                </a:solidFill>
                <a:latin typeface="+mj-ea"/>
                <a:ea typeface="+mj-ea"/>
              </a:rPr>
              <a:t>?</a:t>
            </a:r>
            <a:endParaRPr lang="zh-CN" altLang="en-US" sz="2800" dirty="0">
              <a:solidFill>
                <a:schemeClr val="accent1"/>
              </a:solidFill>
              <a:latin typeface="+mj-ea"/>
              <a:ea typeface="+mj-ea"/>
            </a:endParaRPr>
          </a:p>
        </p:txBody>
      </p:sp>
      <p:sp>
        <p:nvSpPr>
          <p:cNvPr id="23" name="矩形 22"/>
          <p:cNvSpPr/>
          <p:nvPr/>
        </p:nvSpPr>
        <p:spPr>
          <a:xfrm>
            <a:off x="1719263" y="2187575"/>
            <a:ext cx="3614737" cy="3614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pic>
        <p:nvPicPr>
          <p:cNvPr id="22" name="组合 4"/>
          <p:cNvPicPr>
            <a:picLocks noChangeArrowheads="1"/>
          </p:cNvPicPr>
          <p:nvPr/>
        </p:nvPicPr>
        <p:blipFill>
          <a:blip r:embed="rId1"/>
          <a:srcRect/>
          <a:stretch>
            <a:fillRect/>
          </a:stretch>
        </p:blipFill>
        <p:spPr bwMode="auto">
          <a:xfrm>
            <a:off x="2127250" y="2636838"/>
            <a:ext cx="2687638" cy="2689225"/>
          </a:xfrm>
          <a:prstGeom prst="rect">
            <a:avLst/>
          </a:prstGeom>
          <a:noFill/>
          <a:ln w="9525">
            <a:noFill/>
            <a:miter lim="800000"/>
            <a:headEnd/>
            <a:tailEnd/>
          </a:ln>
        </p:spPr>
      </p:pic>
      <p:sp>
        <p:nvSpPr>
          <p:cNvPr id="10" name="矩形 9"/>
          <p:cNvSpPr/>
          <p:nvPr/>
        </p:nvSpPr>
        <p:spPr>
          <a:xfrm>
            <a:off x="5559425" y="4548869"/>
            <a:ext cx="5640388" cy="1156855"/>
          </a:xfrm>
          <a:prstGeom prst="rect">
            <a:avLst/>
          </a:prstGeom>
        </p:spPr>
        <p:txBody>
          <a:bodyPr>
            <a:spAutoFit/>
          </a:bodyPr>
          <a:lstStyle/>
          <a:p>
            <a:pPr defTabSz="1218565" fontAlgn="auto">
              <a:lnSpc>
                <a:spcPct val="150000"/>
              </a:lnSpc>
              <a:spcBef>
                <a:spcPts val="0"/>
              </a:spcBef>
              <a:spcAft>
                <a:spcPts val="0"/>
              </a:spcAft>
              <a:defRPr/>
            </a:pPr>
            <a:r>
              <a:rPr lang="zh-CN" altLang="en-US" sz="1600" kern="0" dirty="0">
                <a:solidFill>
                  <a:schemeClr val="tx1">
                    <a:lumMod val="65000"/>
                    <a:lumOff val="35000"/>
                  </a:schemeClr>
                </a:solidFill>
                <a:latin typeface="+mn-ea"/>
                <a:ea typeface="+mn-ea"/>
              </a:rPr>
              <a:t>我们有团队成员具备国际名校背景</a:t>
            </a:r>
            <a:endParaRPr lang="zh-CN" altLang="en-US" sz="1600" kern="0" dirty="0">
              <a:solidFill>
                <a:schemeClr val="tx1">
                  <a:lumMod val="65000"/>
                  <a:lumOff val="35000"/>
                </a:schemeClr>
              </a:solidFill>
              <a:latin typeface="+mn-ea"/>
              <a:ea typeface="+mn-ea"/>
            </a:endParaRPr>
          </a:p>
          <a:p>
            <a:pPr defTabSz="1218565" fontAlgn="auto">
              <a:lnSpc>
                <a:spcPct val="150000"/>
              </a:lnSpc>
              <a:spcBef>
                <a:spcPts val="0"/>
              </a:spcBef>
              <a:spcAft>
                <a:spcPts val="0"/>
              </a:spcAft>
              <a:defRPr/>
            </a:pPr>
            <a:r>
              <a:rPr lang="zh-CN" altLang="en-US" sz="1600" kern="0" dirty="0">
                <a:solidFill>
                  <a:schemeClr val="tx1">
                    <a:lumMod val="65000"/>
                    <a:lumOff val="35000"/>
                  </a:schemeClr>
                </a:solidFill>
                <a:latin typeface="+mn-ea"/>
                <a:ea typeface="+mn-ea"/>
              </a:rPr>
              <a:t>海外生活工作中接触到先进的教育理念</a:t>
            </a:r>
            <a:endParaRPr lang="zh-CN" altLang="en-US" sz="1600" kern="0" dirty="0">
              <a:solidFill>
                <a:schemeClr val="tx1">
                  <a:lumMod val="65000"/>
                  <a:lumOff val="35000"/>
                </a:schemeClr>
              </a:solidFill>
              <a:latin typeface="+mn-ea"/>
              <a:ea typeface="+mn-ea"/>
            </a:endParaRPr>
          </a:p>
          <a:p>
            <a:pPr defTabSz="1218565" fontAlgn="auto">
              <a:lnSpc>
                <a:spcPct val="150000"/>
              </a:lnSpc>
              <a:spcBef>
                <a:spcPts val="0"/>
              </a:spcBef>
              <a:spcAft>
                <a:spcPts val="0"/>
              </a:spcAft>
              <a:defRPr/>
            </a:pPr>
            <a:r>
              <a:rPr lang="zh-CN" altLang="en-US" sz="1600" kern="0" dirty="0">
                <a:solidFill>
                  <a:schemeClr val="tx1">
                    <a:lumMod val="65000"/>
                    <a:lumOff val="35000"/>
                  </a:schemeClr>
                </a:solidFill>
                <a:latin typeface="+mn-ea"/>
                <a:ea typeface="+mn-ea"/>
              </a:rPr>
              <a:t>引入了国外优秀的家庭教育经验</a:t>
            </a:r>
            <a:endParaRPr lang="zh-CN" altLang="en-US" sz="1600" kern="0" dirty="0">
              <a:solidFill>
                <a:schemeClr val="tx1">
                  <a:lumMod val="65000"/>
                  <a:lumOff val="35000"/>
                </a:schemeClr>
              </a:solidFill>
              <a:latin typeface="+mn-ea"/>
              <a:ea typeface="+mn-ea"/>
            </a:endParaRPr>
          </a:p>
        </p:txBody>
      </p:sp>
      <p:sp>
        <p:nvSpPr>
          <p:cNvPr id="11" name="矩形 10"/>
          <p:cNvSpPr/>
          <p:nvPr/>
        </p:nvSpPr>
        <p:spPr>
          <a:xfrm>
            <a:off x="5559425" y="2302555"/>
            <a:ext cx="6096000" cy="1156855"/>
          </a:xfrm>
          <a:prstGeom prst="rect">
            <a:avLst/>
          </a:prstGeom>
        </p:spPr>
        <p:txBody>
          <a:bodyPr>
            <a:spAutoFit/>
          </a:bodyPr>
          <a:lstStyle/>
          <a:p>
            <a:pPr defTabSz="1218565" fontAlgn="auto">
              <a:lnSpc>
                <a:spcPct val="150000"/>
              </a:lnSpc>
              <a:spcBef>
                <a:spcPts val="0"/>
              </a:spcBef>
              <a:spcAft>
                <a:spcPts val="0"/>
              </a:spcAft>
              <a:defRPr/>
            </a:pPr>
            <a:r>
              <a:rPr lang="zh-CN" altLang="en-US" sz="1600" kern="0" dirty="0">
                <a:solidFill>
                  <a:schemeClr val="tx1">
                    <a:lumMod val="65000"/>
                    <a:lumOff val="35000"/>
                  </a:schemeClr>
                </a:solidFill>
                <a:latin typeface="+mn-ea"/>
                <a:ea typeface="+mn-ea"/>
              </a:rPr>
              <a:t>我们有团队成员在教育一线深耕多年，</a:t>
            </a:r>
            <a:endParaRPr lang="zh-CN" altLang="en-US" sz="1600" kern="0" dirty="0">
              <a:solidFill>
                <a:schemeClr val="tx1">
                  <a:lumMod val="65000"/>
                  <a:lumOff val="35000"/>
                </a:schemeClr>
              </a:solidFill>
              <a:latin typeface="+mn-ea"/>
              <a:ea typeface="+mn-ea"/>
            </a:endParaRPr>
          </a:p>
          <a:p>
            <a:pPr defTabSz="1218565" fontAlgn="auto">
              <a:lnSpc>
                <a:spcPct val="150000"/>
              </a:lnSpc>
              <a:spcBef>
                <a:spcPts val="0"/>
              </a:spcBef>
              <a:spcAft>
                <a:spcPts val="0"/>
              </a:spcAft>
              <a:defRPr/>
            </a:pPr>
            <a:r>
              <a:rPr lang="zh-CN" altLang="en-US" sz="1600" kern="0" dirty="0">
                <a:solidFill>
                  <a:schemeClr val="tx1">
                    <a:lumMod val="65000"/>
                    <a:lumOff val="35000"/>
                  </a:schemeClr>
                </a:solidFill>
                <a:latin typeface="+mn-ea"/>
                <a:ea typeface="+mn-ea"/>
              </a:rPr>
              <a:t>跟青少年家长有着深度的交流和了解，</a:t>
            </a:r>
            <a:endParaRPr lang="zh-CN" altLang="en-US" sz="1600" kern="0" dirty="0">
              <a:solidFill>
                <a:schemeClr val="tx1">
                  <a:lumMod val="65000"/>
                  <a:lumOff val="35000"/>
                </a:schemeClr>
              </a:solidFill>
              <a:latin typeface="+mn-ea"/>
              <a:ea typeface="+mn-ea"/>
            </a:endParaRPr>
          </a:p>
          <a:p>
            <a:pPr defTabSz="1218565" fontAlgn="auto">
              <a:lnSpc>
                <a:spcPct val="150000"/>
              </a:lnSpc>
              <a:spcBef>
                <a:spcPts val="0"/>
              </a:spcBef>
              <a:spcAft>
                <a:spcPts val="0"/>
              </a:spcAft>
              <a:defRPr/>
            </a:pPr>
            <a:r>
              <a:rPr lang="zh-CN" altLang="en-US" sz="1600" kern="0" dirty="0">
                <a:solidFill>
                  <a:schemeClr val="tx1">
                    <a:lumMod val="65000"/>
                    <a:lumOff val="35000"/>
                  </a:schemeClr>
                </a:solidFill>
                <a:latin typeface="+mn-ea"/>
                <a:ea typeface="+mn-ea"/>
              </a:rPr>
              <a:t>深知家长的教育困惑和迫切需求；</a:t>
            </a:r>
            <a:endParaRPr lang="zh-CN" altLang="en-US" sz="1600" kern="0" dirty="0">
              <a:solidFill>
                <a:schemeClr val="tx1">
                  <a:lumMod val="65000"/>
                  <a:lumOff val="35000"/>
                </a:schemeClr>
              </a:solidFill>
              <a:latin typeface="+mn-ea"/>
              <a:ea typeface="+mn-ea"/>
            </a:endParaRPr>
          </a:p>
        </p:txBody>
      </p:sp>
      <p:sp>
        <p:nvSpPr>
          <p:cNvPr id="12" name="矩形 11"/>
          <p:cNvSpPr/>
          <p:nvPr/>
        </p:nvSpPr>
        <p:spPr>
          <a:xfrm>
            <a:off x="5559425" y="3612469"/>
            <a:ext cx="6096000" cy="787523"/>
          </a:xfrm>
          <a:prstGeom prst="rect">
            <a:avLst/>
          </a:prstGeom>
        </p:spPr>
        <p:txBody>
          <a:bodyPr>
            <a:spAutoFit/>
          </a:bodyPr>
          <a:lstStyle/>
          <a:p>
            <a:pPr defTabSz="1218565" fontAlgn="auto">
              <a:lnSpc>
                <a:spcPct val="150000"/>
              </a:lnSpc>
              <a:spcBef>
                <a:spcPts val="0"/>
              </a:spcBef>
              <a:spcAft>
                <a:spcPts val="0"/>
              </a:spcAft>
              <a:defRPr/>
            </a:pPr>
            <a:r>
              <a:rPr lang="zh-CN" altLang="en-US" sz="1600" kern="0" dirty="0">
                <a:solidFill>
                  <a:schemeClr val="tx1">
                    <a:lumMod val="65000"/>
                    <a:lumOff val="35000"/>
                  </a:schemeClr>
                </a:solidFill>
                <a:latin typeface="+mn-ea"/>
                <a:ea typeface="+mn-ea"/>
              </a:rPr>
              <a:t>我们有团队成员熟悉互联网的产品研发，</a:t>
            </a:r>
            <a:endParaRPr lang="zh-CN" altLang="en-US" sz="1600" kern="0" dirty="0">
              <a:solidFill>
                <a:schemeClr val="tx1">
                  <a:lumMod val="65000"/>
                  <a:lumOff val="35000"/>
                </a:schemeClr>
              </a:solidFill>
              <a:latin typeface="+mn-ea"/>
              <a:ea typeface="+mn-ea"/>
            </a:endParaRPr>
          </a:p>
          <a:p>
            <a:pPr defTabSz="1218565" fontAlgn="auto">
              <a:lnSpc>
                <a:spcPct val="150000"/>
              </a:lnSpc>
              <a:spcBef>
                <a:spcPts val="0"/>
              </a:spcBef>
              <a:spcAft>
                <a:spcPts val="0"/>
              </a:spcAft>
              <a:defRPr/>
            </a:pPr>
            <a:r>
              <a:rPr lang="zh-CN" altLang="en-US" sz="1600" kern="0" dirty="0">
                <a:solidFill>
                  <a:schemeClr val="tx1">
                    <a:lumMod val="65000"/>
                    <a:lumOff val="35000"/>
                  </a:schemeClr>
                </a:solidFill>
                <a:latin typeface="+mn-ea"/>
                <a:ea typeface="+mn-ea"/>
              </a:rPr>
              <a:t>有着丰富的产品开发和运营经验；</a:t>
            </a:r>
            <a:endParaRPr lang="zh-CN" altLang="en-US" sz="1600" kern="0" dirty="0">
              <a:solidFill>
                <a:schemeClr val="tx1">
                  <a:lumMod val="65000"/>
                  <a:lumOff val="35000"/>
                </a:schemeClr>
              </a:solidFill>
              <a:latin typeface="+mn-ea"/>
              <a:ea typeface="+mn-ea"/>
            </a:endParaRPr>
          </a:p>
        </p:txBody>
      </p:sp>
      <p:pic>
        <p:nvPicPr>
          <p:cNvPr id="13" name="图片 12" descr="教育 (2).png"/>
          <p:cNvPicPr>
            <a:picLocks noChangeAspect="1"/>
          </p:cNvPicPr>
          <p:nvPr/>
        </p:nvPicPr>
        <p:blipFill>
          <a:blip r:embed="rId2"/>
          <a:stretch>
            <a:fillRect/>
          </a:stretch>
        </p:blipFill>
        <p:spPr>
          <a:xfrm>
            <a:off x="9523421" y="4548869"/>
            <a:ext cx="1463675" cy="1463675"/>
          </a:xfrm>
          <a:prstGeom prst="rect">
            <a:avLst/>
          </a:prstGeom>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5000"/>
          </a:schemeClr>
        </a:solidFill>
        <a:effectLst/>
      </p:bgPr>
    </p:bg>
    <p:spTree>
      <p:nvGrpSpPr>
        <p:cNvPr id="1" name=""/>
        <p:cNvGrpSpPr/>
        <p:nvPr/>
      </p:nvGrpSpPr>
      <p:grpSpPr>
        <a:xfrm>
          <a:off x="0" y="0"/>
          <a:ext cx="0" cy="0"/>
          <a:chOff x="0" y="0"/>
          <a:chExt cx="0" cy="0"/>
        </a:xfrm>
      </p:grpSpPr>
      <p:sp>
        <p:nvSpPr>
          <p:cNvPr id="24" name="矩形 23"/>
          <p:cNvSpPr/>
          <p:nvPr/>
        </p:nvSpPr>
        <p:spPr>
          <a:xfrm>
            <a:off x="5334000" y="2187575"/>
            <a:ext cx="5153025" cy="3614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25" name="文本占位符 15"/>
          <p:cNvSpPr>
            <a:spLocks noGrp="1"/>
          </p:cNvSpPr>
          <p:nvPr>
            <p:ph type="body" sz="quarter" idx="15"/>
          </p:nvPr>
        </p:nvSpPr>
        <p:spPr>
          <a:xfrm>
            <a:off x="695325" y="274638"/>
            <a:ext cx="7929563" cy="584200"/>
          </a:xfrm>
        </p:spPr>
        <p:txBody>
          <a:bodyPr/>
          <a:lstStyle/>
          <a:p>
            <a:pPr defTabSz="1218565" fontAlgn="auto">
              <a:spcAft>
                <a:spcPts val="0"/>
              </a:spcAft>
              <a:buFont typeface="Arial" panose="020B0604020202020204" pitchFamily="34" charset="0"/>
              <a:buNone/>
              <a:defRPr/>
            </a:pPr>
            <a:r>
              <a:rPr lang="zh-CN" altLang="en-US" dirty="0" smtClean="0">
                <a:solidFill>
                  <a:schemeClr val="accent1"/>
                </a:solidFill>
              </a:rPr>
              <a:t>项目团队</a:t>
            </a:r>
            <a:endParaRPr lang="zh-CN" altLang="en-US" dirty="0" smtClean="0">
              <a:solidFill>
                <a:schemeClr val="accent1"/>
              </a:solidFill>
            </a:endParaRPr>
          </a:p>
        </p:txBody>
      </p:sp>
      <p:sp>
        <p:nvSpPr>
          <p:cNvPr id="28" name="文本占位符 15"/>
          <p:cNvSpPr>
            <a:spLocks noGrp="1"/>
          </p:cNvSpPr>
          <p:nvPr>
            <p:ph type="body" sz="quarter" idx="15"/>
          </p:nvPr>
        </p:nvSpPr>
        <p:spPr>
          <a:xfrm>
            <a:off x="4814888" y="1482725"/>
            <a:ext cx="2495550" cy="522288"/>
          </a:xfrm>
        </p:spPr>
        <p:txBody>
          <a:bodyPr/>
          <a:lstStyle/>
          <a:p>
            <a:pPr defTabSz="1218565" fontAlgn="auto">
              <a:spcAft>
                <a:spcPts val="0"/>
              </a:spcAft>
              <a:buFont typeface="Arial" panose="020B0604020202020204" pitchFamily="34" charset="0"/>
              <a:buNone/>
              <a:defRPr/>
            </a:pPr>
            <a:r>
              <a:rPr lang="zh-CN" altLang="en-US" sz="2800" dirty="0" smtClean="0">
                <a:solidFill>
                  <a:schemeClr val="accent1"/>
                </a:solidFill>
                <a:latin typeface="+mj-ea"/>
                <a:ea typeface="+mj-ea"/>
              </a:rPr>
              <a:t>为什么是我们</a:t>
            </a:r>
            <a:r>
              <a:rPr lang="en-US" altLang="zh-CN" sz="2800" dirty="0" smtClean="0">
                <a:solidFill>
                  <a:schemeClr val="accent1"/>
                </a:solidFill>
                <a:latin typeface="+mj-ea"/>
                <a:ea typeface="+mj-ea"/>
              </a:rPr>
              <a:t>?</a:t>
            </a:r>
            <a:endParaRPr lang="zh-CN" altLang="en-US" sz="2800" dirty="0">
              <a:solidFill>
                <a:schemeClr val="accent1"/>
              </a:solidFill>
              <a:latin typeface="+mj-ea"/>
              <a:ea typeface="+mj-ea"/>
            </a:endParaRPr>
          </a:p>
        </p:txBody>
      </p:sp>
      <p:sp>
        <p:nvSpPr>
          <p:cNvPr id="23" name="矩形 22"/>
          <p:cNvSpPr/>
          <p:nvPr/>
        </p:nvSpPr>
        <p:spPr>
          <a:xfrm>
            <a:off x="1719263" y="2187575"/>
            <a:ext cx="3614737" cy="3614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pic>
        <p:nvPicPr>
          <p:cNvPr id="22" name="组合 4"/>
          <p:cNvPicPr>
            <a:picLocks noChangeArrowheads="1"/>
          </p:cNvPicPr>
          <p:nvPr/>
        </p:nvPicPr>
        <p:blipFill>
          <a:blip r:embed="rId1"/>
          <a:srcRect/>
          <a:stretch>
            <a:fillRect/>
          </a:stretch>
        </p:blipFill>
        <p:spPr bwMode="auto">
          <a:xfrm>
            <a:off x="2127250" y="2636838"/>
            <a:ext cx="2687638" cy="2689225"/>
          </a:xfrm>
          <a:prstGeom prst="rect">
            <a:avLst/>
          </a:prstGeom>
          <a:noFill/>
          <a:ln w="9525">
            <a:noFill/>
            <a:miter lim="800000"/>
            <a:headEnd/>
            <a:tailEnd/>
          </a:ln>
        </p:spPr>
      </p:pic>
      <p:sp>
        <p:nvSpPr>
          <p:cNvPr id="8" name="矩形 7"/>
          <p:cNvSpPr/>
          <p:nvPr/>
        </p:nvSpPr>
        <p:spPr>
          <a:xfrm>
            <a:off x="5559425" y="3307070"/>
            <a:ext cx="3903889" cy="1569660"/>
          </a:xfrm>
          <a:prstGeom prst="rect">
            <a:avLst/>
          </a:prstGeom>
        </p:spPr>
        <p:txBody>
          <a:bodyPr wrap="square">
            <a:spAutoFit/>
          </a:bodyPr>
          <a:lstStyle/>
          <a:p>
            <a:pPr defTabSz="1218565" fontAlgn="auto">
              <a:lnSpc>
                <a:spcPct val="150000"/>
              </a:lnSpc>
              <a:spcBef>
                <a:spcPts val="0"/>
              </a:spcBef>
              <a:spcAft>
                <a:spcPts val="0"/>
              </a:spcAft>
              <a:defRPr/>
            </a:pPr>
            <a:r>
              <a:rPr lang="zh-CN" altLang="en-US" sz="1600" kern="0" dirty="0" smtClean="0">
                <a:solidFill>
                  <a:schemeClr val="tx1">
                    <a:lumMod val="65000"/>
                    <a:lumOff val="35000"/>
                  </a:schemeClr>
                </a:solidFill>
                <a:latin typeface="+mn-ea"/>
                <a:ea typeface="+mn-ea"/>
              </a:rPr>
              <a:t>基于对当前和未来市场的判断</a:t>
            </a:r>
            <a:endParaRPr lang="zh-CN" altLang="en-US" sz="1600" kern="0" dirty="0" smtClean="0">
              <a:solidFill>
                <a:schemeClr val="tx1">
                  <a:lumMod val="65000"/>
                  <a:lumOff val="35000"/>
                </a:schemeClr>
              </a:solidFill>
              <a:latin typeface="+mn-ea"/>
              <a:ea typeface="+mn-ea"/>
            </a:endParaRPr>
          </a:p>
          <a:p>
            <a:pPr defTabSz="1218565" fontAlgn="auto">
              <a:lnSpc>
                <a:spcPct val="150000"/>
              </a:lnSpc>
              <a:spcBef>
                <a:spcPts val="0"/>
              </a:spcBef>
              <a:spcAft>
                <a:spcPts val="0"/>
              </a:spcAft>
              <a:defRPr/>
            </a:pPr>
            <a:r>
              <a:rPr lang="zh-CN" altLang="en-US" sz="1600" kern="0" dirty="0" smtClean="0">
                <a:solidFill>
                  <a:schemeClr val="tx1">
                    <a:lumMod val="65000"/>
                    <a:lumOff val="35000"/>
                  </a:schemeClr>
                </a:solidFill>
                <a:latin typeface="+mn-ea"/>
                <a:ea typeface="+mn-ea"/>
              </a:rPr>
              <a:t>对国外先进经验和模式的学习借鉴</a:t>
            </a:r>
            <a:endParaRPr lang="zh-CN" altLang="en-US" sz="1600" kern="0" dirty="0" smtClean="0">
              <a:solidFill>
                <a:schemeClr val="tx1">
                  <a:lumMod val="65000"/>
                  <a:lumOff val="35000"/>
                </a:schemeClr>
              </a:solidFill>
              <a:latin typeface="+mn-ea"/>
              <a:ea typeface="+mn-ea"/>
            </a:endParaRPr>
          </a:p>
          <a:p>
            <a:pPr defTabSz="1218565" fontAlgn="auto">
              <a:lnSpc>
                <a:spcPct val="150000"/>
              </a:lnSpc>
              <a:spcBef>
                <a:spcPts val="0"/>
              </a:spcBef>
              <a:spcAft>
                <a:spcPts val="0"/>
              </a:spcAft>
              <a:defRPr/>
            </a:pPr>
            <a:r>
              <a:rPr lang="zh-CN" altLang="en-US" sz="1600" kern="0" dirty="0" smtClean="0">
                <a:solidFill>
                  <a:schemeClr val="tx1">
                    <a:lumMod val="65000"/>
                    <a:lumOff val="35000"/>
                  </a:schemeClr>
                </a:solidFill>
                <a:latin typeface="+mn-ea"/>
                <a:ea typeface="+mn-ea"/>
              </a:rPr>
              <a:t>在一线对家长诉求的了解收集</a:t>
            </a:r>
            <a:endParaRPr lang="zh-CN" altLang="en-US" sz="1600" kern="0" dirty="0" smtClean="0">
              <a:solidFill>
                <a:schemeClr val="tx1">
                  <a:lumMod val="65000"/>
                  <a:lumOff val="35000"/>
                </a:schemeClr>
              </a:solidFill>
              <a:latin typeface="+mn-ea"/>
              <a:ea typeface="+mn-ea"/>
            </a:endParaRPr>
          </a:p>
          <a:p>
            <a:pPr defTabSz="1218565" fontAlgn="auto">
              <a:lnSpc>
                <a:spcPct val="150000"/>
              </a:lnSpc>
              <a:spcBef>
                <a:spcPts val="0"/>
              </a:spcBef>
              <a:spcAft>
                <a:spcPts val="0"/>
              </a:spcAft>
              <a:defRPr/>
            </a:pPr>
            <a:r>
              <a:rPr lang="zh-CN" altLang="en-US" sz="1600" kern="0" dirty="0" smtClean="0">
                <a:solidFill>
                  <a:schemeClr val="tx1">
                    <a:lumMod val="65000"/>
                    <a:lumOff val="35000"/>
                  </a:schemeClr>
                </a:solidFill>
                <a:latin typeface="+mn-ea"/>
                <a:ea typeface="+mn-ea"/>
              </a:rPr>
              <a:t>我们成立了这个团队，决定开发这个项目</a:t>
            </a:r>
            <a:endParaRPr lang="zh-CN" altLang="en-US" sz="1600" kern="0" dirty="0" smtClean="0">
              <a:solidFill>
                <a:schemeClr val="tx1">
                  <a:lumMod val="65000"/>
                  <a:lumOff val="35000"/>
                </a:schemeClr>
              </a:solidFill>
              <a:latin typeface="+mn-ea"/>
              <a:ea typeface="+mn-ea"/>
            </a:endParaRPr>
          </a:p>
        </p:txBody>
      </p:sp>
      <p:pic>
        <p:nvPicPr>
          <p:cNvPr id="9" name="图片 8" descr="教育 (2).png"/>
          <p:cNvPicPr>
            <a:picLocks noChangeAspect="1"/>
          </p:cNvPicPr>
          <p:nvPr/>
        </p:nvPicPr>
        <p:blipFill>
          <a:blip r:embed="rId2"/>
          <a:stretch>
            <a:fillRect/>
          </a:stretch>
        </p:blipFill>
        <p:spPr>
          <a:xfrm>
            <a:off x="9523421" y="4548869"/>
            <a:ext cx="1463675" cy="1463675"/>
          </a:xfrm>
          <a:prstGeom prst="rect">
            <a:avLst/>
          </a:prstGeom>
        </p:spPr>
      </p:pic>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5000"/>
          </a:schemeClr>
        </a:solidFill>
        <a:effectLst/>
      </p:bgPr>
    </p:bg>
    <p:spTree>
      <p:nvGrpSpPr>
        <p:cNvPr id="1" name=""/>
        <p:cNvGrpSpPr/>
        <p:nvPr/>
      </p:nvGrpSpPr>
      <p:grpSpPr>
        <a:xfrm>
          <a:off x="0" y="0"/>
          <a:ext cx="0" cy="0"/>
          <a:chOff x="0" y="0"/>
          <a:chExt cx="0" cy="0"/>
        </a:xfrm>
      </p:grpSpPr>
      <p:cxnSp>
        <p:nvCxnSpPr>
          <p:cNvPr id="67" name="直接连接符 66"/>
          <p:cNvCxnSpPr/>
          <p:nvPr/>
        </p:nvCxnSpPr>
        <p:spPr>
          <a:xfrm rot="360000" flipH="1">
            <a:off x="10873832" y="2278489"/>
            <a:ext cx="60316" cy="33076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7" name="剪去对角的矩形 46"/>
          <p:cNvSpPr/>
          <p:nvPr/>
        </p:nvSpPr>
        <p:spPr>
          <a:xfrm>
            <a:off x="3678238" y="2247900"/>
            <a:ext cx="4813300" cy="52387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18" name="任意多边形 17"/>
          <p:cNvSpPr/>
          <p:nvPr/>
        </p:nvSpPr>
        <p:spPr>
          <a:xfrm rot="10800000" flipH="1">
            <a:off x="8902700" y="3347189"/>
            <a:ext cx="2208213" cy="20556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30 w 10000"/>
              <a:gd name="connsiteY5" fmla="*/ 5945 h 10000"/>
              <a:gd name="connsiteX6" fmla="*/ 30 w 10000"/>
              <a:gd name="connsiteY6" fmla="*/ 4055 h 10000"/>
              <a:gd name="connsiteX7" fmla="*/ 1667 w 10000"/>
              <a:gd name="connsiteY7" fmla="*/ 0 h 10000"/>
              <a:gd name="connsiteX0-1" fmla="*/ 1677 w 10010"/>
              <a:gd name="connsiteY0-2" fmla="*/ 0 h 10000"/>
              <a:gd name="connsiteX1-3" fmla="*/ 10010 w 10010"/>
              <a:gd name="connsiteY1-4" fmla="*/ 0 h 10000"/>
              <a:gd name="connsiteX2-5" fmla="*/ 8869 w 10010"/>
              <a:gd name="connsiteY2-6" fmla="*/ 5215 h 10000"/>
              <a:gd name="connsiteX3-7" fmla="*/ 10010 w 10010"/>
              <a:gd name="connsiteY3-8" fmla="*/ 10000 h 10000"/>
              <a:gd name="connsiteX4-9" fmla="*/ 1677 w 10010"/>
              <a:gd name="connsiteY4-10" fmla="*/ 10000 h 10000"/>
              <a:gd name="connsiteX5-11" fmla="*/ 40 w 10010"/>
              <a:gd name="connsiteY5-12" fmla="*/ 5945 h 10000"/>
              <a:gd name="connsiteX6-13" fmla="*/ 40 w 10010"/>
              <a:gd name="connsiteY6-14" fmla="*/ 4055 h 10000"/>
              <a:gd name="connsiteX7-15" fmla="*/ 1677 w 10010"/>
              <a:gd name="connsiteY7-16" fmla="*/ 0 h 10000"/>
              <a:gd name="connsiteX0-17" fmla="*/ 1677 w 10010"/>
              <a:gd name="connsiteY0-18" fmla="*/ 0 h 10000"/>
              <a:gd name="connsiteX1-19" fmla="*/ 10010 w 10010"/>
              <a:gd name="connsiteY1-20" fmla="*/ 0 h 10000"/>
              <a:gd name="connsiteX2-21" fmla="*/ 8869 w 10010"/>
              <a:gd name="connsiteY2-22" fmla="*/ 5215 h 10000"/>
              <a:gd name="connsiteX3-23" fmla="*/ 10010 w 10010"/>
              <a:gd name="connsiteY3-24" fmla="*/ 10000 h 10000"/>
              <a:gd name="connsiteX4-25" fmla="*/ 1619 w 10010"/>
              <a:gd name="connsiteY4-26" fmla="*/ 10000 h 10000"/>
              <a:gd name="connsiteX5-27" fmla="*/ 40 w 10010"/>
              <a:gd name="connsiteY5-28" fmla="*/ 5945 h 10000"/>
              <a:gd name="connsiteX6-29" fmla="*/ 40 w 10010"/>
              <a:gd name="connsiteY6-30" fmla="*/ 4055 h 10000"/>
              <a:gd name="connsiteX7-31" fmla="*/ 1677 w 10010"/>
              <a:gd name="connsiteY7-32" fmla="*/ 0 h 10000"/>
              <a:gd name="connsiteX0-33" fmla="*/ 8869 w 10010"/>
              <a:gd name="connsiteY0-34" fmla="*/ 5215 h 10000"/>
              <a:gd name="connsiteX1-35" fmla="*/ 10010 w 10010"/>
              <a:gd name="connsiteY1-36" fmla="*/ 10000 h 10000"/>
              <a:gd name="connsiteX2-37" fmla="*/ 1619 w 10010"/>
              <a:gd name="connsiteY2-38" fmla="*/ 10000 h 10000"/>
              <a:gd name="connsiteX3-39" fmla="*/ 40 w 10010"/>
              <a:gd name="connsiteY3-40" fmla="*/ 5945 h 10000"/>
              <a:gd name="connsiteX4-41" fmla="*/ 40 w 10010"/>
              <a:gd name="connsiteY4-42" fmla="*/ 4055 h 10000"/>
              <a:gd name="connsiteX5-43" fmla="*/ 1677 w 10010"/>
              <a:gd name="connsiteY5-44" fmla="*/ 0 h 10000"/>
              <a:gd name="connsiteX6-45" fmla="*/ 10010 w 10010"/>
              <a:gd name="connsiteY6-46" fmla="*/ 0 h 10000"/>
              <a:gd name="connsiteX7-47" fmla="*/ 9284 w 10010"/>
              <a:gd name="connsiteY7-48" fmla="*/ 5660 h 10000"/>
              <a:gd name="connsiteX0-49" fmla="*/ 8869 w 10010"/>
              <a:gd name="connsiteY0-50" fmla="*/ 5215 h 10000"/>
              <a:gd name="connsiteX1-51" fmla="*/ 10010 w 10010"/>
              <a:gd name="connsiteY1-52" fmla="*/ 10000 h 10000"/>
              <a:gd name="connsiteX2-53" fmla="*/ 1619 w 10010"/>
              <a:gd name="connsiteY2-54" fmla="*/ 10000 h 10000"/>
              <a:gd name="connsiteX3-55" fmla="*/ 40 w 10010"/>
              <a:gd name="connsiteY3-56" fmla="*/ 5945 h 10000"/>
              <a:gd name="connsiteX4-57" fmla="*/ 40 w 10010"/>
              <a:gd name="connsiteY4-58" fmla="*/ 4055 h 10000"/>
              <a:gd name="connsiteX5-59" fmla="*/ 1677 w 10010"/>
              <a:gd name="connsiteY5-60" fmla="*/ 0 h 10000"/>
              <a:gd name="connsiteX6-61" fmla="*/ 10010 w 10010"/>
              <a:gd name="connsiteY6-62" fmla="*/ 0 h 10000"/>
              <a:gd name="connsiteX0-63" fmla="*/ 10010 w 10010"/>
              <a:gd name="connsiteY0-64" fmla="*/ 10000 h 10000"/>
              <a:gd name="connsiteX1-65" fmla="*/ 1619 w 10010"/>
              <a:gd name="connsiteY1-66" fmla="*/ 10000 h 10000"/>
              <a:gd name="connsiteX2-67" fmla="*/ 40 w 10010"/>
              <a:gd name="connsiteY2-68" fmla="*/ 5945 h 10000"/>
              <a:gd name="connsiteX3-69" fmla="*/ 40 w 10010"/>
              <a:gd name="connsiteY3-70" fmla="*/ 4055 h 10000"/>
              <a:gd name="connsiteX4-71" fmla="*/ 1677 w 10010"/>
              <a:gd name="connsiteY4-72" fmla="*/ 0 h 10000"/>
              <a:gd name="connsiteX5-73" fmla="*/ 10010 w 10010"/>
              <a:gd name="connsiteY5-74"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10" h="10000">
                <a:moveTo>
                  <a:pt x="10010" y="10000"/>
                </a:moveTo>
                <a:lnTo>
                  <a:pt x="1619" y="10000"/>
                </a:lnTo>
                <a:cubicBezTo>
                  <a:pt x="820" y="10000"/>
                  <a:pt x="191" y="8299"/>
                  <a:pt x="40" y="5945"/>
                </a:cubicBezTo>
                <a:cubicBezTo>
                  <a:pt x="0" y="5321"/>
                  <a:pt x="0" y="4679"/>
                  <a:pt x="40" y="4055"/>
                </a:cubicBezTo>
                <a:cubicBezTo>
                  <a:pt x="191" y="1701"/>
                  <a:pt x="878" y="0"/>
                  <a:pt x="1677" y="0"/>
                </a:cubicBezTo>
                <a:lnTo>
                  <a:pt x="10010" y="0"/>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cxnSp>
        <p:nvCxnSpPr>
          <p:cNvPr id="21" name="直接连接符 20"/>
          <p:cNvCxnSpPr/>
          <p:nvPr/>
        </p:nvCxnSpPr>
        <p:spPr>
          <a:xfrm>
            <a:off x="9477375" y="3513138"/>
            <a:ext cx="146685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9245600" y="3716338"/>
            <a:ext cx="163988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9245600" y="3914775"/>
            <a:ext cx="1625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9245600" y="4111625"/>
            <a:ext cx="161131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9245600" y="4314825"/>
            <a:ext cx="159861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259888" y="4513263"/>
            <a:ext cx="158432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9259888" y="4699000"/>
            <a:ext cx="159702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9259888" y="4902200"/>
            <a:ext cx="161131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9259888" y="5100638"/>
            <a:ext cx="1639887" cy="1428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9304338" y="5270500"/>
            <a:ext cx="16398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文本占位符 15"/>
          <p:cNvSpPr>
            <a:spLocks noGrp="1"/>
          </p:cNvSpPr>
          <p:nvPr>
            <p:ph type="body" sz="quarter" idx="15"/>
          </p:nvPr>
        </p:nvSpPr>
        <p:spPr>
          <a:xfrm>
            <a:off x="695325" y="274638"/>
            <a:ext cx="7929563" cy="584200"/>
          </a:xfrm>
        </p:spPr>
        <p:txBody>
          <a:bodyPr/>
          <a:lstStyle/>
          <a:p>
            <a:pPr defTabSz="1218565" fontAlgn="auto">
              <a:spcAft>
                <a:spcPts val="0"/>
              </a:spcAft>
              <a:buFont typeface="Arial" panose="020B0604020202020204" pitchFamily="34" charset="0"/>
              <a:buNone/>
              <a:defRPr/>
            </a:pPr>
            <a:r>
              <a:rPr lang="zh-CN" altLang="en-US" dirty="0" smtClean="0">
                <a:solidFill>
                  <a:schemeClr val="accent1"/>
                </a:solidFill>
              </a:rPr>
              <a:t>项目团队</a:t>
            </a:r>
            <a:endParaRPr lang="zh-CN" altLang="en-US" dirty="0" smtClean="0">
              <a:solidFill>
                <a:schemeClr val="accent1"/>
              </a:solidFill>
            </a:endParaRPr>
          </a:p>
        </p:txBody>
      </p:sp>
      <p:sp>
        <p:nvSpPr>
          <p:cNvPr id="28" name="文本占位符 15"/>
          <p:cNvSpPr>
            <a:spLocks noGrp="1"/>
          </p:cNvSpPr>
          <p:nvPr>
            <p:ph type="body" sz="quarter" idx="15"/>
          </p:nvPr>
        </p:nvSpPr>
        <p:spPr>
          <a:xfrm>
            <a:off x="4176713" y="2247900"/>
            <a:ext cx="3814762" cy="523875"/>
          </a:xfrm>
        </p:spPr>
        <p:txBody>
          <a:bodyPr/>
          <a:lstStyle/>
          <a:p>
            <a:pPr defTabSz="1218565" fontAlgn="auto">
              <a:spcAft>
                <a:spcPts val="0"/>
              </a:spcAft>
              <a:buFont typeface="Arial" panose="020B0604020202020204" pitchFamily="34" charset="0"/>
              <a:buNone/>
              <a:defRPr/>
            </a:pPr>
            <a:r>
              <a:rPr lang="zh-CN" altLang="en-US" sz="2800" dirty="0" smtClean="0">
                <a:solidFill>
                  <a:schemeClr val="bg1"/>
                </a:solidFill>
              </a:rPr>
              <a:t>为什么我们可以做成？</a:t>
            </a:r>
            <a:endParaRPr lang="zh-CN" altLang="en-US" sz="2800" dirty="0">
              <a:solidFill>
                <a:schemeClr val="bg1"/>
              </a:solidFill>
            </a:endParaRPr>
          </a:p>
        </p:txBody>
      </p:sp>
      <p:sp>
        <p:nvSpPr>
          <p:cNvPr id="11" name="流程图: 库存数据 10"/>
          <p:cNvSpPr/>
          <p:nvPr/>
        </p:nvSpPr>
        <p:spPr>
          <a:xfrm>
            <a:off x="1071563" y="3325813"/>
            <a:ext cx="3294062" cy="2090737"/>
          </a:xfrm>
          <a:prstGeom prst="flowChartOnlineStorag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12" name="流程图: 库存数据 11"/>
          <p:cNvSpPr/>
          <p:nvPr/>
        </p:nvSpPr>
        <p:spPr>
          <a:xfrm>
            <a:off x="3814763" y="3325813"/>
            <a:ext cx="3294062" cy="2090737"/>
          </a:xfrm>
          <a:prstGeom prst="flowChartOnlineStorag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13" name="任意多边形 12"/>
          <p:cNvSpPr/>
          <p:nvPr/>
        </p:nvSpPr>
        <p:spPr>
          <a:xfrm>
            <a:off x="6494463" y="3325813"/>
            <a:ext cx="3295650" cy="209073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30 w 10000"/>
              <a:gd name="connsiteY5" fmla="*/ 5945 h 10000"/>
              <a:gd name="connsiteX6" fmla="*/ 30 w 10000"/>
              <a:gd name="connsiteY6" fmla="*/ 4055 h 10000"/>
              <a:gd name="connsiteX7" fmla="*/ 1667 w 10000"/>
              <a:gd name="connsiteY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00">
                <a:moveTo>
                  <a:pt x="1667" y="0"/>
                </a:moveTo>
                <a:lnTo>
                  <a:pt x="10000" y="0"/>
                </a:lnTo>
                <a:cubicBezTo>
                  <a:pt x="9079" y="0"/>
                  <a:pt x="8333" y="2239"/>
                  <a:pt x="8333" y="5000"/>
                </a:cubicBezTo>
                <a:cubicBezTo>
                  <a:pt x="8333" y="7761"/>
                  <a:pt x="9079" y="10000"/>
                  <a:pt x="10000" y="10000"/>
                </a:cubicBezTo>
                <a:lnTo>
                  <a:pt x="1667" y="10000"/>
                </a:lnTo>
                <a:cubicBezTo>
                  <a:pt x="868" y="10000"/>
                  <a:pt x="181" y="8299"/>
                  <a:pt x="30" y="5945"/>
                </a:cubicBezTo>
                <a:cubicBezTo>
                  <a:pt x="-10" y="5321"/>
                  <a:pt x="-10" y="4679"/>
                  <a:pt x="30" y="4055"/>
                </a:cubicBezTo>
                <a:cubicBezTo>
                  <a:pt x="181" y="1701"/>
                  <a:pt x="868" y="0"/>
                  <a:pt x="1667"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51218" name="矩形 13"/>
          <p:cNvSpPr>
            <a:spLocks noChangeArrowheads="1"/>
          </p:cNvSpPr>
          <p:nvPr/>
        </p:nvSpPr>
        <p:spPr bwMode="auto">
          <a:xfrm>
            <a:off x="6607175" y="3914775"/>
            <a:ext cx="2652713" cy="830997"/>
          </a:xfrm>
          <a:prstGeom prst="rect">
            <a:avLst/>
          </a:prstGeom>
          <a:noFill/>
          <a:ln w="9525">
            <a:noFill/>
            <a:miter lim="800000"/>
          </a:ln>
        </p:spPr>
        <p:txBody>
          <a:bodyPr>
            <a:spAutoFit/>
          </a:bodyPr>
          <a:lstStyle/>
          <a:p>
            <a:r>
              <a:rPr lang="zh-CN" altLang="zh-CN" sz="1600">
                <a:solidFill>
                  <a:schemeClr val="bg1"/>
                </a:solidFill>
              </a:rPr>
              <a:t>我们有能力整合国内外一流的专家学者、教育资源，这是我们的核心优势；</a:t>
            </a:r>
            <a:endParaRPr lang="zh-CN" altLang="zh-CN" sz="1600">
              <a:solidFill>
                <a:schemeClr val="bg1"/>
              </a:solidFill>
            </a:endParaRPr>
          </a:p>
        </p:txBody>
      </p:sp>
      <p:sp>
        <p:nvSpPr>
          <p:cNvPr id="51219" name="矩形 14"/>
          <p:cNvSpPr>
            <a:spLocks noChangeArrowheads="1"/>
          </p:cNvSpPr>
          <p:nvPr/>
        </p:nvSpPr>
        <p:spPr bwMode="auto">
          <a:xfrm>
            <a:off x="1376363" y="3900488"/>
            <a:ext cx="2351087" cy="830997"/>
          </a:xfrm>
          <a:prstGeom prst="rect">
            <a:avLst/>
          </a:prstGeom>
          <a:noFill/>
          <a:ln w="9525">
            <a:noFill/>
            <a:miter lim="800000"/>
          </a:ln>
        </p:spPr>
        <p:txBody>
          <a:bodyPr>
            <a:spAutoFit/>
          </a:bodyPr>
          <a:lstStyle/>
          <a:p>
            <a:r>
              <a:rPr lang="zh-CN" altLang="zh-CN" sz="1600" dirty="0">
                <a:solidFill>
                  <a:schemeClr val="bg1"/>
                </a:solidFill>
              </a:rPr>
              <a:t>我们有对教育行业家庭教育领域多年的研究、实战经验；</a:t>
            </a:r>
            <a:endParaRPr lang="zh-CN" altLang="zh-CN" sz="1600" dirty="0">
              <a:solidFill>
                <a:schemeClr val="bg1"/>
              </a:solidFill>
            </a:endParaRPr>
          </a:p>
        </p:txBody>
      </p:sp>
      <p:sp>
        <p:nvSpPr>
          <p:cNvPr id="51220" name="矩形 15"/>
          <p:cNvSpPr>
            <a:spLocks noChangeArrowheads="1"/>
          </p:cNvSpPr>
          <p:nvPr/>
        </p:nvSpPr>
        <p:spPr bwMode="auto">
          <a:xfrm>
            <a:off x="3889375" y="3914775"/>
            <a:ext cx="2514600" cy="830997"/>
          </a:xfrm>
          <a:prstGeom prst="rect">
            <a:avLst/>
          </a:prstGeom>
          <a:noFill/>
          <a:ln w="9525">
            <a:noFill/>
            <a:miter lim="800000"/>
          </a:ln>
        </p:spPr>
        <p:txBody>
          <a:bodyPr>
            <a:spAutoFit/>
          </a:bodyPr>
          <a:lstStyle/>
          <a:p>
            <a:r>
              <a:rPr lang="zh-CN" altLang="zh-CN" sz="1600" dirty="0">
                <a:solidFill>
                  <a:schemeClr val="bg1"/>
                </a:solidFill>
              </a:rPr>
              <a:t>我们已经积累了一大批宝贵的家长用户资源，正</a:t>
            </a:r>
            <a:r>
              <a:rPr lang="zh-CN" altLang="en-US" sz="1600" dirty="0">
                <a:solidFill>
                  <a:schemeClr val="bg1"/>
                </a:solidFill>
              </a:rPr>
              <a:t>等待</a:t>
            </a:r>
            <a:r>
              <a:rPr lang="zh-CN" altLang="zh-CN" sz="1600" dirty="0">
                <a:solidFill>
                  <a:schemeClr val="bg1"/>
                </a:solidFill>
              </a:rPr>
              <a:t>着我们</a:t>
            </a:r>
            <a:r>
              <a:rPr lang="zh-CN" altLang="en-US" sz="1600" dirty="0">
                <a:solidFill>
                  <a:schemeClr val="bg1"/>
                </a:solidFill>
              </a:rPr>
              <a:t>的</a:t>
            </a:r>
            <a:r>
              <a:rPr lang="zh-CN" altLang="zh-CN" sz="1600" dirty="0">
                <a:solidFill>
                  <a:schemeClr val="bg1"/>
                </a:solidFill>
              </a:rPr>
              <a:t>产品上线；</a:t>
            </a:r>
            <a:endParaRPr lang="zh-CN" altLang="zh-CN" sz="1600" dirty="0">
              <a:solidFill>
                <a:schemeClr val="bg1"/>
              </a:solidFill>
            </a:endParaRPr>
          </a:p>
        </p:txBody>
      </p:sp>
      <p:sp>
        <p:nvSpPr>
          <p:cNvPr id="23" name="任意多边形 22"/>
          <p:cNvSpPr/>
          <p:nvPr/>
        </p:nvSpPr>
        <p:spPr>
          <a:xfrm rot="10800000" flipH="1">
            <a:off x="10816251" y="3347230"/>
            <a:ext cx="303421" cy="205591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30 w 10000"/>
              <a:gd name="connsiteY5" fmla="*/ 5945 h 10000"/>
              <a:gd name="connsiteX6" fmla="*/ 30 w 10000"/>
              <a:gd name="connsiteY6" fmla="*/ 4055 h 10000"/>
              <a:gd name="connsiteX7" fmla="*/ 1667 w 10000"/>
              <a:gd name="connsiteY7" fmla="*/ 0 h 10000"/>
              <a:gd name="connsiteX0-1" fmla="*/ 1677 w 10010"/>
              <a:gd name="connsiteY0-2" fmla="*/ 0 h 10000"/>
              <a:gd name="connsiteX1-3" fmla="*/ 10010 w 10010"/>
              <a:gd name="connsiteY1-4" fmla="*/ 0 h 10000"/>
              <a:gd name="connsiteX2-5" fmla="*/ 8869 w 10010"/>
              <a:gd name="connsiteY2-6" fmla="*/ 5215 h 10000"/>
              <a:gd name="connsiteX3-7" fmla="*/ 10010 w 10010"/>
              <a:gd name="connsiteY3-8" fmla="*/ 10000 h 10000"/>
              <a:gd name="connsiteX4-9" fmla="*/ 1677 w 10010"/>
              <a:gd name="connsiteY4-10" fmla="*/ 10000 h 10000"/>
              <a:gd name="connsiteX5-11" fmla="*/ 40 w 10010"/>
              <a:gd name="connsiteY5-12" fmla="*/ 5945 h 10000"/>
              <a:gd name="connsiteX6-13" fmla="*/ 40 w 10010"/>
              <a:gd name="connsiteY6-14" fmla="*/ 4055 h 10000"/>
              <a:gd name="connsiteX7-15" fmla="*/ 1677 w 10010"/>
              <a:gd name="connsiteY7-16" fmla="*/ 0 h 10000"/>
              <a:gd name="connsiteX0-17" fmla="*/ 10010 w 10425"/>
              <a:gd name="connsiteY0-18" fmla="*/ 10000 h 10439"/>
              <a:gd name="connsiteX1-19" fmla="*/ 1677 w 10425"/>
              <a:gd name="connsiteY1-20" fmla="*/ 10000 h 10439"/>
              <a:gd name="connsiteX2-21" fmla="*/ 40 w 10425"/>
              <a:gd name="connsiteY2-22" fmla="*/ 5945 h 10439"/>
              <a:gd name="connsiteX3-23" fmla="*/ 40 w 10425"/>
              <a:gd name="connsiteY3-24" fmla="*/ 4055 h 10439"/>
              <a:gd name="connsiteX4-25" fmla="*/ 1677 w 10425"/>
              <a:gd name="connsiteY4-26" fmla="*/ 0 h 10439"/>
              <a:gd name="connsiteX5-27" fmla="*/ 10010 w 10425"/>
              <a:gd name="connsiteY5-28" fmla="*/ 0 h 10439"/>
              <a:gd name="connsiteX6-29" fmla="*/ 8869 w 10425"/>
              <a:gd name="connsiteY6-30" fmla="*/ 5215 h 10439"/>
              <a:gd name="connsiteX7-31" fmla="*/ 10425 w 10425"/>
              <a:gd name="connsiteY7-32" fmla="*/ 10439 h 10439"/>
              <a:gd name="connsiteX0-33" fmla="*/ 1677 w 10425"/>
              <a:gd name="connsiteY0-34" fmla="*/ 10000 h 10439"/>
              <a:gd name="connsiteX1-35" fmla="*/ 40 w 10425"/>
              <a:gd name="connsiteY1-36" fmla="*/ 5945 h 10439"/>
              <a:gd name="connsiteX2-37" fmla="*/ 40 w 10425"/>
              <a:gd name="connsiteY2-38" fmla="*/ 4055 h 10439"/>
              <a:gd name="connsiteX3-39" fmla="*/ 1677 w 10425"/>
              <a:gd name="connsiteY3-40" fmla="*/ 0 h 10439"/>
              <a:gd name="connsiteX4-41" fmla="*/ 10010 w 10425"/>
              <a:gd name="connsiteY4-42" fmla="*/ 0 h 10439"/>
              <a:gd name="connsiteX5-43" fmla="*/ 8869 w 10425"/>
              <a:gd name="connsiteY5-44" fmla="*/ 5215 h 10439"/>
              <a:gd name="connsiteX6-45" fmla="*/ 10425 w 10425"/>
              <a:gd name="connsiteY6-46" fmla="*/ 10439 h 10439"/>
              <a:gd name="connsiteX0-47" fmla="*/ 40 w 10425"/>
              <a:gd name="connsiteY0-48" fmla="*/ 5945 h 10439"/>
              <a:gd name="connsiteX1-49" fmla="*/ 40 w 10425"/>
              <a:gd name="connsiteY1-50" fmla="*/ 4055 h 10439"/>
              <a:gd name="connsiteX2-51" fmla="*/ 1677 w 10425"/>
              <a:gd name="connsiteY2-52" fmla="*/ 0 h 10439"/>
              <a:gd name="connsiteX3-53" fmla="*/ 10010 w 10425"/>
              <a:gd name="connsiteY3-54" fmla="*/ 0 h 10439"/>
              <a:gd name="connsiteX4-55" fmla="*/ 8869 w 10425"/>
              <a:gd name="connsiteY4-56" fmla="*/ 5215 h 10439"/>
              <a:gd name="connsiteX5-57" fmla="*/ 10425 w 10425"/>
              <a:gd name="connsiteY5-58" fmla="*/ 10439 h 10439"/>
              <a:gd name="connsiteX0-59" fmla="*/ 0 w 10385"/>
              <a:gd name="connsiteY0-60" fmla="*/ 4055 h 10439"/>
              <a:gd name="connsiteX1-61" fmla="*/ 1637 w 10385"/>
              <a:gd name="connsiteY1-62" fmla="*/ 0 h 10439"/>
              <a:gd name="connsiteX2-63" fmla="*/ 9970 w 10385"/>
              <a:gd name="connsiteY2-64" fmla="*/ 0 h 10439"/>
              <a:gd name="connsiteX3-65" fmla="*/ 8829 w 10385"/>
              <a:gd name="connsiteY3-66" fmla="*/ 5215 h 10439"/>
              <a:gd name="connsiteX4-67" fmla="*/ 10385 w 10385"/>
              <a:gd name="connsiteY4-68" fmla="*/ 10439 h 10439"/>
              <a:gd name="connsiteX0-69" fmla="*/ 0 w 8748"/>
              <a:gd name="connsiteY0-70" fmla="*/ 0 h 10439"/>
              <a:gd name="connsiteX1-71" fmla="*/ 8333 w 8748"/>
              <a:gd name="connsiteY1-72" fmla="*/ 0 h 10439"/>
              <a:gd name="connsiteX2-73" fmla="*/ 7192 w 8748"/>
              <a:gd name="connsiteY2-74" fmla="*/ 5215 h 10439"/>
              <a:gd name="connsiteX3-75" fmla="*/ 8748 w 8748"/>
              <a:gd name="connsiteY3-76" fmla="*/ 10439 h 10439"/>
              <a:gd name="connsiteX0-77" fmla="*/ 1305 w 1779"/>
              <a:gd name="connsiteY0-78" fmla="*/ 0 h 10000"/>
              <a:gd name="connsiteX1-79" fmla="*/ 0 w 1779"/>
              <a:gd name="connsiteY1-80" fmla="*/ 4996 h 10000"/>
              <a:gd name="connsiteX2-81" fmla="*/ 1779 w 1779"/>
              <a:gd name="connsiteY2-82" fmla="*/ 10000 h 10000"/>
              <a:gd name="connsiteX0-83" fmla="*/ 8838 w 8838"/>
              <a:gd name="connsiteY0-84" fmla="*/ 0 h 9463"/>
              <a:gd name="connsiteX1-85" fmla="*/ 1502 w 8838"/>
              <a:gd name="connsiteY1-86" fmla="*/ 4996 h 9463"/>
              <a:gd name="connsiteX2-87" fmla="*/ 8583 w 8838"/>
              <a:gd name="connsiteY2-88" fmla="*/ 9463 h 9463"/>
              <a:gd name="connsiteX0-89" fmla="*/ 10000 w 10000"/>
              <a:gd name="connsiteY0-90" fmla="*/ 0 h 10000"/>
              <a:gd name="connsiteX1-91" fmla="*/ 1811 w 10000"/>
              <a:gd name="connsiteY1-92" fmla="*/ 4328 h 10000"/>
              <a:gd name="connsiteX2-93" fmla="*/ 9711 w 10000"/>
              <a:gd name="connsiteY2-94" fmla="*/ 10000 h 10000"/>
            </a:gdLst>
            <a:ahLst/>
            <a:cxnLst>
              <a:cxn ang="0">
                <a:pos x="connsiteX0-1" y="connsiteY0-2"/>
              </a:cxn>
              <a:cxn ang="0">
                <a:pos x="connsiteX1-3" y="connsiteY1-4"/>
              </a:cxn>
              <a:cxn ang="0">
                <a:pos x="connsiteX2-5" y="connsiteY2-6"/>
              </a:cxn>
            </a:cxnLst>
            <a:rect l="l" t="t" r="r" b="b"/>
            <a:pathLst>
              <a:path w="10000" h="10000">
                <a:moveTo>
                  <a:pt x="10000" y="0"/>
                </a:moveTo>
                <a:cubicBezTo>
                  <a:pt x="3303" y="0"/>
                  <a:pt x="1859" y="2661"/>
                  <a:pt x="1811" y="4328"/>
                </a:cubicBezTo>
                <a:cubicBezTo>
                  <a:pt x="1764" y="5994"/>
                  <a:pt x="0" y="9555"/>
                  <a:pt x="9711" y="10000"/>
                </a:cubicBezTo>
              </a:path>
            </a:pathLst>
          </a:cu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30" name="矩形 29"/>
          <p:cNvSpPr/>
          <p:nvPr/>
        </p:nvSpPr>
        <p:spPr>
          <a:xfrm>
            <a:off x="1552574" y="3427414"/>
            <a:ext cx="7751763" cy="100012"/>
          </a:xfrm>
          <a:prstGeom prst="rect">
            <a:avLst/>
          </a:prstGeom>
          <a:solidFill>
            <a:schemeClr val="accent1"/>
          </a:solidFill>
          <a:ln>
            <a:noFill/>
          </a:ln>
          <a:effectLst>
            <a:innerShdw blurRad="63500" dist="50800" dir="5400000">
              <a:prstClr val="black">
                <a:alpha val="1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5" name="矩形 34"/>
          <p:cNvSpPr/>
          <p:nvPr/>
        </p:nvSpPr>
        <p:spPr>
          <a:xfrm>
            <a:off x="1552574" y="5227640"/>
            <a:ext cx="7751763" cy="100012"/>
          </a:xfrm>
          <a:prstGeom prst="rect">
            <a:avLst/>
          </a:prstGeom>
          <a:solidFill>
            <a:schemeClr val="accent1"/>
          </a:solidFill>
          <a:ln>
            <a:noFill/>
          </a:ln>
          <a:effectLst>
            <a:innerShdw blurRad="114300">
              <a:prstClr val="black">
                <a:alpha val="1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6" name="任意多边形 35"/>
          <p:cNvSpPr/>
          <p:nvPr/>
        </p:nvSpPr>
        <p:spPr>
          <a:xfrm rot="5400000" flipH="1">
            <a:off x="9231789" y="5563685"/>
            <a:ext cx="1116648" cy="180210"/>
          </a:xfrm>
          <a:custGeom>
            <a:avLst/>
            <a:gdLst>
              <a:gd name="connsiteX0" fmla="*/ 0 w 1249079"/>
              <a:gd name="connsiteY0" fmla="*/ 0 h 629940"/>
              <a:gd name="connsiteX1" fmla="*/ 1249079 w 1249079"/>
              <a:gd name="connsiteY1" fmla="*/ 0 h 629940"/>
              <a:gd name="connsiteX2" fmla="*/ 1249079 w 1249079"/>
              <a:gd name="connsiteY2" fmla="*/ 629940 h 629940"/>
              <a:gd name="connsiteX3" fmla="*/ 0 w 1249079"/>
              <a:gd name="connsiteY3" fmla="*/ 629940 h 629940"/>
              <a:gd name="connsiteX4" fmla="*/ 0 w 1249079"/>
              <a:gd name="connsiteY4" fmla="*/ 0 h 629940"/>
              <a:gd name="connsiteX0-1" fmla="*/ 0 w 1249079"/>
              <a:gd name="connsiteY0-2" fmla="*/ 0 h 629940"/>
              <a:gd name="connsiteX1-3" fmla="*/ 1249079 w 1249079"/>
              <a:gd name="connsiteY1-4" fmla="*/ 0 h 629940"/>
              <a:gd name="connsiteX2-5" fmla="*/ 1249079 w 1249079"/>
              <a:gd name="connsiteY2-6" fmla="*/ 629940 h 629940"/>
              <a:gd name="connsiteX3-7" fmla="*/ 0 w 1249079"/>
              <a:gd name="connsiteY3-8" fmla="*/ 629940 h 629940"/>
              <a:gd name="connsiteX4-9" fmla="*/ 302094 w 1249079"/>
              <a:gd name="connsiteY4-10" fmla="*/ 314970 h 629940"/>
              <a:gd name="connsiteX5" fmla="*/ 0 w 1249079"/>
              <a:gd name="connsiteY5" fmla="*/ 0 h 629940"/>
              <a:gd name="connsiteX0-11" fmla="*/ 0 w 1249079"/>
              <a:gd name="connsiteY0-12" fmla="*/ 0 h 629940"/>
              <a:gd name="connsiteX1-13" fmla="*/ 1249079 w 1249079"/>
              <a:gd name="connsiteY1-14" fmla="*/ 0 h 629940"/>
              <a:gd name="connsiteX2-15" fmla="*/ 1249079 w 1249079"/>
              <a:gd name="connsiteY2-16" fmla="*/ 629940 h 629940"/>
              <a:gd name="connsiteX3-17" fmla="*/ 0 w 1249079"/>
              <a:gd name="connsiteY3-18" fmla="*/ 629940 h 629940"/>
              <a:gd name="connsiteX4-19" fmla="*/ 151217 w 1249079"/>
              <a:gd name="connsiteY4-20" fmla="*/ 366933 h 629940"/>
              <a:gd name="connsiteX5-21" fmla="*/ 0 w 1249079"/>
              <a:gd name="connsiteY5-22" fmla="*/ 0 h 6299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49079" h="629940">
                <a:moveTo>
                  <a:pt x="0" y="0"/>
                </a:moveTo>
                <a:lnTo>
                  <a:pt x="1249079" y="0"/>
                </a:lnTo>
                <a:lnTo>
                  <a:pt x="1249079" y="629940"/>
                </a:lnTo>
                <a:lnTo>
                  <a:pt x="0" y="629940"/>
                </a:lnTo>
                <a:lnTo>
                  <a:pt x="151217" y="366933"/>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4" name="椭圆 53"/>
          <p:cNvSpPr/>
          <p:nvPr/>
        </p:nvSpPr>
        <p:spPr>
          <a:xfrm>
            <a:off x="10149151" y="2356277"/>
            <a:ext cx="415498" cy="4154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9" name="圆角矩形 58"/>
          <p:cNvSpPr/>
          <p:nvPr/>
        </p:nvSpPr>
        <p:spPr>
          <a:xfrm>
            <a:off x="10149151" y="3308985"/>
            <a:ext cx="207749" cy="508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0" name="圆角矩形 59"/>
          <p:cNvSpPr/>
          <p:nvPr/>
        </p:nvSpPr>
        <p:spPr>
          <a:xfrm rot="1541737">
            <a:off x="10326186" y="3328906"/>
            <a:ext cx="207749" cy="508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5" name="圆角矩形 54"/>
          <p:cNvSpPr/>
          <p:nvPr/>
        </p:nvSpPr>
        <p:spPr>
          <a:xfrm>
            <a:off x="10149151" y="2771775"/>
            <a:ext cx="415498" cy="508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6" name="圆角矩形 55"/>
          <p:cNvSpPr/>
          <p:nvPr/>
        </p:nvSpPr>
        <p:spPr>
          <a:xfrm rot="1466422">
            <a:off x="10445448" y="2870717"/>
            <a:ext cx="334677" cy="14686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7" name="圆角矩形 56"/>
          <p:cNvSpPr/>
          <p:nvPr/>
        </p:nvSpPr>
        <p:spPr>
          <a:xfrm rot="6185107">
            <a:off x="10549354" y="2766283"/>
            <a:ext cx="497219" cy="13798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1" name="圆角矩形 60"/>
          <p:cNvSpPr/>
          <p:nvPr/>
        </p:nvSpPr>
        <p:spPr>
          <a:xfrm rot="7061176">
            <a:off x="9958215" y="2907403"/>
            <a:ext cx="334677" cy="14686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2" name="圆角矩形 61"/>
          <p:cNvSpPr/>
          <p:nvPr/>
        </p:nvSpPr>
        <p:spPr>
          <a:xfrm rot="10457832">
            <a:off x="9714269" y="3035970"/>
            <a:ext cx="388289" cy="15770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5" name="矩形 64"/>
          <p:cNvSpPr/>
          <p:nvPr/>
        </p:nvSpPr>
        <p:spPr>
          <a:xfrm rot="932775">
            <a:off x="10666034" y="1918961"/>
            <a:ext cx="644015" cy="41549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7" name="文本占位符 15"/>
          <p:cNvSpPr>
            <a:spLocks noGrp="1"/>
          </p:cNvSpPr>
          <p:nvPr>
            <p:ph type="body" sz="quarter" idx="15"/>
          </p:nvPr>
        </p:nvSpPr>
        <p:spPr>
          <a:xfrm rot="935001">
            <a:off x="10738144" y="1878357"/>
            <a:ext cx="480908" cy="523220"/>
          </a:xfrm>
        </p:spPr>
        <p:txBody>
          <a:bodyPr/>
          <a:lstStyle/>
          <a:p>
            <a:pPr defTabSz="1218565" fontAlgn="auto">
              <a:spcAft>
                <a:spcPts val="0"/>
              </a:spcAft>
              <a:buFont typeface="Arial" panose="020B0604020202020204" pitchFamily="34" charset="0"/>
              <a:buNone/>
              <a:defRPr/>
            </a:pPr>
            <a:r>
              <a:rPr lang="zh-CN" altLang="en-US" sz="2800" b="1" dirty="0" smtClean="0">
                <a:solidFill>
                  <a:schemeClr val="accent1"/>
                </a:solidFill>
              </a:rPr>
              <a:t>？</a:t>
            </a:r>
            <a:endParaRPr lang="zh-CN" altLang="en-US" sz="2800" b="1" dirty="0" smtClean="0">
              <a:solidFill>
                <a:schemeClr val="accent1"/>
              </a:solidFill>
            </a:endParaRPr>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743200"/>
            <a:ext cx="12192000" cy="8477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11" name="文本占位符 9"/>
          <p:cNvSpPr>
            <a:spLocks noGrp="1"/>
          </p:cNvSpPr>
          <p:nvPr>
            <p:ph type="body" sz="quarter" idx="11"/>
          </p:nvPr>
        </p:nvSpPr>
        <p:spPr>
          <a:xfrm>
            <a:off x="3982062" y="2684208"/>
            <a:ext cx="3401040" cy="1016000"/>
          </a:xfrm>
        </p:spPr>
        <p:txBody>
          <a:bodyPr/>
          <a:lstStyle/>
          <a:p>
            <a:pPr defTabSz="1218565" fontAlgn="auto">
              <a:spcAft>
                <a:spcPts val="0"/>
              </a:spcAft>
              <a:buFont typeface="Arial" panose="020B0604020202020204" pitchFamily="34" charset="0"/>
              <a:buNone/>
              <a:defRPr/>
            </a:pPr>
            <a:r>
              <a:rPr lang="en-US" altLang="zh-CN" kern="0" dirty="0"/>
              <a:t>PART </a:t>
            </a:r>
            <a:r>
              <a:rPr lang="en-US" altLang="zh-CN" kern="0" dirty="0" smtClean="0"/>
              <a:t>FIVE</a:t>
            </a:r>
            <a:endParaRPr lang="zh-CN" altLang="en-US" kern="0" dirty="0"/>
          </a:p>
        </p:txBody>
      </p:sp>
      <p:sp>
        <p:nvSpPr>
          <p:cNvPr id="7" name="文本占位符 6"/>
          <p:cNvSpPr>
            <a:spLocks noGrp="1"/>
          </p:cNvSpPr>
          <p:nvPr>
            <p:ph type="body" sz="quarter" idx="12"/>
          </p:nvPr>
        </p:nvSpPr>
        <p:spPr>
          <a:xfrm>
            <a:off x="563824" y="-243457"/>
            <a:ext cx="3624710" cy="7786747"/>
          </a:xfrm>
        </p:spPr>
        <p:txBody>
          <a:bodyPr/>
          <a:lstStyle/>
          <a:p>
            <a:pPr defTabSz="1218565" fontAlgn="auto">
              <a:spcAft>
                <a:spcPts val="0"/>
              </a:spcAft>
              <a:buFont typeface="Arial" panose="020B0604020202020204" pitchFamily="34" charset="0"/>
              <a:buNone/>
              <a:defRPr/>
            </a:pPr>
            <a:r>
              <a:rPr lang="en-US" altLang="zh-CN" sz="50000" dirty="0" smtClean="0"/>
              <a:t>5</a:t>
            </a:r>
            <a:endParaRPr sz="50000" dirty="0"/>
          </a:p>
        </p:txBody>
      </p:sp>
      <p:sp>
        <p:nvSpPr>
          <p:cNvPr id="12" name="文本占位符 11"/>
          <p:cNvSpPr>
            <a:spLocks noGrp="1"/>
          </p:cNvSpPr>
          <p:nvPr>
            <p:ph type="body" sz="quarter" idx="13"/>
          </p:nvPr>
        </p:nvSpPr>
        <p:spPr>
          <a:xfrm>
            <a:off x="5194300" y="2792413"/>
            <a:ext cx="6569075" cy="749300"/>
          </a:xfrm>
        </p:spPr>
        <p:txBody>
          <a:bodyPr/>
          <a:lstStyle/>
          <a:p>
            <a:pPr>
              <a:defRPr/>
            </a:pPr>
            <a:r>
              <a:rPr lang="zh-CN" altLang="en-US" sz="4265" dirty="0" smtClean="0"/>
              <a:t>项目计划</a:t>
            </a:r>
            <a:endParaRPr lang="zh-CN" altLang="en-US" sz="4265" dirty="0"/>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55000"/>
          </a:schemeClr>
        </a:solidFill>
        <a:effectLst/>
      </p:bgPr>
    </p:bg>
    <p:spTree>
      <p:nvGrpSpPr>
        <p:cNvPr id="1" name=""/>
        <p:cNvGrpSpPr/>
        <p:nvPr/>
      </p:nvGrpSpPr>
      <p:grpSpPr>
        <a:xfrm>
          <a:off x="0" y="0"/>
          <a:ext cx="0" cy="0"/>
          <a:chOff x="0" y="0"/>
          <a:chExt cx="0" cy="0"/>
        </a:xfrm>
      </p:grpSpPr>
      <p:sp>
        <p:nvSpPr>
          <p:cNvPr id="66" name="矩形 65"/>
          <p:cNvSpPr/>
          <p:nvPr/>
        </p:nvSpPr>
        <p:spPr>
          <a:xfrm>
            <a:off x="0" y="1628775"/>
            <a:ext cx="12192000" cy="45402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grpSp>
        <p:nvGrpSpPr>
          <p:cNvPr id="41" name="组合 40"/>
          <p:cNvGrpSpPr/>
          <p:nvPr/>
        </p:nvGrpSpPr>
        <p:grpSpPr>
          <a:xfrm flipH="1">
            <a:off x="8883652" y="3958143"/>
            <a:ext cx="2847079" cy="633992"/>
            <a:chOff x="749301" y="1428879"/>
            <a:chExt cx="2847079" cy="633992"/>
          </a:xfrm>
          <a:solidFill>
            <a:schemeClr val="accent5">
              <a:lumMod val="40000"/>
              <a:lumOff val="60000"/>
            </a:schemeClr>
          </a:solidFill>
        </p:grpSpPr>
        <p:sp>
          <p:nvSpPr>
            <p:cNvPr id="42" name="圆角矩形 41"/>
            <p:cNvSpPr/>
            <p:nvPr/>
          </p:nvSpPr>
          <p:spPr>
            <a:xfrm>
              <a:off x="749301" y="1428879"/>
              <a:ext cx="2700337" cy="63399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5400000">
              <a:off x="3293141" y="1638630"/>
              <a:ext cx="367645" cy="2388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531119" y="4937629"/>
            <a:ext cx="2847079" cy="633992"/>
            <a:chOff x="749301" y="1428879"/>
            <a:chExt cx="2847079" cy="633992"/>
          </a:xfrm>
          <a:solidFill>
            <a:schemeClr val="accent5">
              <a:lumMod val="40000"/>
              <a:lumOff val="60000"/>
            </a:schemeClr>
          </a:solidFill>
        </p:grpSpPr>
        <p:sp>
          <p:nvSpPr>
            <p:cNvPr id="32" name="圆角矩形 31"/>
            <p:cNvSpPr/>
            <p:nvPr/>
          </p:nvSpPr>
          <p:spPr>
            <a:xfrm>
              <a:off x="749301" y="1428879"/>
              <a:ext cx="2700337" cy="63399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rot="5400000">
              <a:off x="3293141" y="1652918"/>
              <a:ext cx="367645" cy="2388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506405" y="2773363"/>
            <a:ext cx="2847079" cy="633992"/>
            <a:chOff x="749301" y="1428879"/>
            <a:chExt cx="2847079" cy="633992"/>
          </a:xfrm>
          <a:solidFill>
            <a:schemeClr val="accent5">
              <a:lumMod val="40000"/>
              <a:lumOff val="60000"/>
            </a:schemeClr>
          </a:solidFill>
        </p:grpSpPr>
        <p:sp>
          <p:nvSpPr>
            <p:cNvPr id="26" name="圆角矩形 25"/>
            <p:cNvSpPr/>
            <p:nvPr/>
          </p:nvSpPr>
          <p:spPr>
            <a:xfrm>
              <a:off x="749301" y="1428879"/>
              <a:ext cx="2700337" cy="63399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5400000">
              <a:off x="3293141" y="1638630"/>
              <a:ext cx="367645" cy="2388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7" name="直接连接符 66"/>
          <p:cNvCxnSpPr/>
          <p:nvPr/>
        </p:nvCxnSpPr>
        <p:spPr>
          <a:xfrm>
            <a:off x="6102350" y="2251075"/>
            <a:ext cx="0" cy="390366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占位符 15"/>
          <p:cNvSpPr>
            <a:spLocks noGrp="1"/>
          </p:cNvSpPr>
          <p:nvPr>
            <p:ph type="body" sz="quarter" idx="15"/>
          </p:nvPr>
        </p:nvSpPr>
        <p:spPr>
          <a:xfrm>
            <a:off x="695325" y="274638"/>
            <a:ext cx="7929563" cy="584200"/>
          </a:xfrm>
        </p:spPr>
        <p:txBody>
          <a:bodyPr rtlCol="0"/>
          <a:lstStyle/>
          <a:p>
            <a:pPr fontAlgn="auto">
              <a:spcAft>
                <a:spcPts val="0"/>
              </a:spcAft>
              <a:buFont typeface="Arial" panose="020B0604020202020204" pitchFamily="34" charset="0"/>
              <a:buNone/>
              <a:defRPr/>
            </a:pPr>
            <a:r>
              <a:rPr lang="zh-CN" altLang="en-US" dirty="0" smtClean="0">
                <a:solidFill>
                  <a:schemeClr val="accent5"/>
                </a:solidFill>
                <a:latin typeface="微软雅黑" panose="020B0503020204020204" pitchFamily="34" charset="-122"/>
                <a:ea typeface="微软雅黑" panose="020B0503020204020204" pitchFamily="34" charset="-122"/>
              </a:rPr>
              <a:t>项目计划</a:t>
            </a:r>
            <a:endParaRPr lang="zh-CN" altLang="en-US" dirty="0" smtClean="0">
              <a:solidFill>
                <a:schemeClr val="accent5"/>
              </a:solidFill>
              <a:latin typeface="微软雅黑" panose="020B0503020204020204" pitchFamily="34" charset="-122"/>
              <a:ea typeface="微软雅黑" panose="020B0503020204020204" pitchFamily="34" charset="-122"/>
            </a:endParaRPr>
          </a:p>
        </p:txBody>
      </p:sp>
      <p:grpSp>
        <p:nvGrpSpPr>
          <p:cNvPr id="53251" name="组合 29"/>
          <p:cNvGrpSpPr/>
          <p:nvPr/>
        </p:nvGrpSpPr>
        <p:grpSpPr bwMode="auto">
          <a:xfrm>
            <a:off x="4911725" y="1411288"/>
            <a:ext cx="2368550" cy="854075"/>
            <a:chOff x="4911198" y="725894"/>
            <a:chExt cx="2369604" cy="852861"/>
          </a:xfrm>
        </p:grpSpPr>
        <p:grpSp>
          <p:nvGrpSpPr>
            <p:cNvPr id="31" name="组合 2"/>
            <p:cNvGrpSpPr/>
            <p:nvPr/>
          </p:nvGrpSpPr>
          <p:grpSpPr>
            <a:xfrm>
              <a:off x="4911198" y="725894"/>
              <a:ext cx="2369604" cy="852861"/>
              <a:chOff x="4909310" y="725714"/>
              <a:chExt cx="2369604" cy="852861"/>
            </a:xfrm>
            <a:solidFill>
              <a:srgbClr val="252434"/>
            </a:solidFill>
            <a:effectLst>
              <a:outerShdw blurRad="50800" dist="38100" dir="5400000" algn="t" rotWithShape="0">
                <a:prstClr val="black">
                  <a:alpha val="40000"/>
                </a:prstClr>
              </a:outerShdw>
            </a:effectLst>
          </p:grpSpPr>
          <p:sp>
            <p:nvSpPr>
              <p:cNvPr id="33" name="椭圆 3"/>
              <p:cNvSpPr/>
              <p:nvPr/>
            </p:nvSpPr>
            <p:spPr>
              <a:xfrm>
                <a:off x="4909310" y="725714"/>
                <a:ext cx="852861" cy="8528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34" name="椭圆 33"/>
              <p:cNvSpPr/>
              <p:nvPr/>
            </p:nvSpPr>
            <p:spPr>
              <a:xfrm>
                <a:off x="6426053" y="725714"/>
                <a:ext cx="852861" cy="8528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35" name="矩形 34"/>
              <p:cNvSpPr/>
              <p:nvPr/>
            </p:nvSpPr>
            <p:spPr>
              <a:xfrm>
                <a:off x="5335740" y="725714"/>
                <a:ext cx="1529517" cy="85286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3200" dirty="0">
                  <a:latin typeface="Arial" panose="020B0604020202020204" pitchFamily="34" charset="0"/>
                  <a:cs typeface="Arial" panose="020B0604020202020204" pitchFamily="34" charset="0"/>
                </a:endParaRPr>
              </a:p>
            </p:txBody>
          </p:sp>
        </p:grpSp>
        <p:sp>
          <p:nvSpPr>
            <p:cNvPr id="53269" name="文本框 6"/>
            <p:cNvSpPr txBox="1">
              <a:spLocks noChangeArrowheads="1"/>
            </p:cNvSpPr>
            <p:nvPr/>
          </p:nvSpPr>
          <p:spPr bwMode="auto">
            <a:xfrm>
              <a:off x="5152571" y="945664"/>
              <a:ext cx="1886859" cy="430887"/>
            </a:xfrm>
            <a:prstGeom prst="rect">
              <a:avLst/>
            </a:prstGeom>
            <a:noFill/>
            <a:ln w="9525">
              <a:noFill/>
              <a:miter lim="800000"/>
            </a:ln>
          </p:spPr>
          <p:txBody>
            <a:bodyPr>
              <a:spAutoFit/>
            </a:bodyPr>
            <a:lstStyle/>
            <a:p>
              <a:r>
                <a:rPr lang="zh-CN" altLang="en-US" sz="2200" b="1">
                  <a:solidFill>
                    <a:schemeClr val="bg1"/>
                  </a:solidFill>
                  <a:latin typeface="微软雅黑" panose="020B0503020204020204" pitchFamily="34" charset="-122"/>
                  <a:cs typeface="Arial" panose="020B0604020202020204" pitchFamily="34" charset="0"/>
                </a:rPr>
                <a:t>项目当前进度</a:t>
              </a:r>
              <a:endParaRPr lang="zh-CN" altLang="en-US" sz="2200" b="1">
                <a:solidFill>
                  <a:schemeClr val="bg1"/>
                </a:solidFill>
                <a:latin typeface="微软雅黑" panose="020B0503020204020204" pitchFamily="34" charset="-122"/>
                <a:cs typeface="Arial" panose="020B0604020202020204" pitchFamily="34" charset="0"/>
              </a:endParaRPr>
            </a:p>
          </p:txBody>
        </p:sp>
      </p:grpSp>
      <p:sp>
        <p:nvSpPr>
          <p:cNvPr id="37" name="文本框 24"/>
          <p:cNvSpPr txBox="1"/>
          <p:nvPr/>
        </p:nvSpPr>
        <p:spPr>
          <a:xfrm>
            <a:off x="39680" y="2773363"/>
            <a:ext cx="3090862" cy="585787"/>
          </a:xfrm>
          <a:prstGeom prst="rect">
            <a:avLst/>
          </a:prstGeom>
          <a:noFill/>
        </p:spPr>
        <p:txBody>
          <a:bodyPr>
            <a:spAutoFit/>
          </a:bodyPr>
          <a:lstStyle/>
          <a:p>
            <a:pPr algn="r" defTabSz="913765" fontAlgn="auto">
              <a:spcBef>
                <a:spcPts val="0"/>
              </a:spcBef>
              <a:spcAft>
                <a:spcPts val="0"/>
              </a:spcAft>
              <a:defRPr/>
            </a:pPr>
            <a:r>
              <a:rPr lang="zh-CN" altLang="en-US" sz="1600" dirty="0">
                <a:solidFill>
                  <a:schemeClr val="tx1">
                    <a:lumMod val="65000"/>
                    <a:lumOff val="35000"/>
                  </a:schemeClr>
                </a:solidFill>
                <a:latin typeface="微软雅黑" panose="020B0503020204020204" pitchFamily="34" charset="-122"/>
                <a:cs typeface="Arial" panose="020B0604020202020204" pitchFamily="34" charset="0"/>
              </a:rPr>
              <a:t>线上课程开发近</a:t>
            </a:r>
            <a:r>
              <a:rPr lang="en-US" altLang="zh-CN" sz="1600" dirty="0">
                <a:solidFill>
                  <a:schemeClr val="tx1">
                    <a:lumMod val="65000"/>
                    <a:lumOff val="35000"/>
                  </a:schemeClr>
                </a:solidFill>
                <a:latin typeface="微软雅黑" panose="020B0503020204020204" pitchFamily="34" charset="-122"/>
                <a:cs typeface="Arial" panose="020B0604020202020204" pitchFamily="34" charset="0"/>
              </a:rPr>
              <a:t>1/3</a:t>
            </a:r>
            <a:endParaRPr lang="en-US" altLang="zh-CN" sz="1600" dirty="0">
              <a:solidFill>
                <a:schemeClr val="tx1">
                  <a:lumMod val="65000"/>
                  <a:lumOff val="35000"/>
                </a:schemeClr>
              </a:solidFill>
              <a:latin typeface="微软雅黑" panose="020B0503020204020204" pitchFamily="34" charset="-122"/>
              <a:cs typeface="Arial" panose="020B0604020202020204" pitchFamily="34" charset="0"/>
            </a:endParaRPr>
          </a:p>
          <a:p>
            <a:pPr algn="r" defTabSz="913765" fontAlgn="auto">
              <a:spcBef>
                <a:spcPts val="0"/>
              </a:spcBef>
              <a:spcAft>
                <a:spcPts val="0"/>
              </a:spcAft>
              <a:defRPr/>
            </a:pPr>
            <a:r>
              <a:rPr lang="zh-CN" altLang="en-US" sz="1600" dirty="0">
                <a:solidFill>
                  <a:schemeClr val="tx1">
                    <a:lumMod val="65000"/>
                    <a:lumOff val="35000"/>
                  </a:schemeClr>
                </a:solidFill>
                <a:latin typeface="微软雅黑" panose="020B0503020204020204" pitchFamily="34" charset="-122"/>
                <a:cs typeface="Arial" panose="020B0604020202020204" pitchFamily="34" charset="0"/>
              </a:rPr>
              <a:t>讲座开发</a:t>
            </a:r>
            <a:r>
              <a:rPr lang="en-US" altLang="zh-CN" sz="1600" dirty="0">
                <a:solidFill>
                  <a:schemeClr val="tx1">
                    <a:lumMod val="65000"/>
                    <a:lumOff val="35000"/>
                  </a:schemeClr>
                </a:solidFill>
                <a:latin typeface="微软雅黑" panose="020B0503020204020204" pitchFamily="34" charset="-122"/>
                <a:cs typeface="Arial" panose="020B0604020202020204" pitchFamily="34" charset="0"/>
              </a:rPr>
              <a:t>1/3</a:t>
            </a:r>
            <a:endParaRPr lang="zh-CN" altLang="en-US" sz="1600" dirty="0">
              <a:solidFill>
                <a:schemeClr val="tx1">
                  <a:lumMod val="65000"/>
                  <a:lumOff val="35000"/>
                </a:schemeClr>
              </a:solidFill>
              <a:latin typeface="微软雅黑" panose="020B0503020204020204" pitchFamily="34" charset="-122"/>
              <a:cs typeface="Arial" panose="020B0604020202020204" pitchFamily="34" charset="0"/>
            </a:endParaRPr>
          </a:p>
        </p:txBody>
      </p:sp>
      <p:sp>
        <p:nvSpPr>
          <p:cNvPr id="38" name="文本框 25"/>
          <p:cNvSpPr txBox="1"/>
          <p:nvPr/>
        </p:nvSpPr>
        <p:spPr>
          <a:xfrm>
            <a:off x="857243" y="5095876"/>
            <a:ext cx="2244725" cy="338137"/>
          </a:xfrm>
          <a:prstGeom prst="rect">
            <a:avLst/>
          </a:prstGeom>
          <a:noFill/>
        </p:spPr>
        <p:txBody>
          <a:bodyPr>
            <a:spAutoFit/>
          </a:bodyPr>
          <a:lstStyle/>
          <a:p>
            <a:pPr algn="r" defTabSz="913765" fontAlgn="auto">
              <a:spcBef>
                <a:spcPts val="0"/>
              </a:spcBef>
              <a:spcAft>
                <a:spcPts val="0"/>
              </a:spcAft>
              <a:defRPr/>
            </a:pPr>
            <a:r>
              <a:rPr lang="zh-CN" altLang="zh-CN" sz="1600" dirty="0">
                <a:solidFill>
                  <a:schemeClr val="tx1">
                    <a:lumMod val="65000"/>
                    <a:lumOff val="35000"/>
                  </a:schemeClr>
                </a:solidFill>
                <a:latin typeface="微软雅黑" panose="020B0503020204020204" pitchFamily="34" charset="-122"/>
              </a:rPr>
              <a:t>核心团队组建完成</a:t>
            </a:r>
            <a:endParaRPr lang="zh-CN" altLang="en-US" sz="1600" dirty="0">
              <a:solidFill>
                <a:schemeClr val="tx1">
                  <a:lumMod val="65000"/>
                  <a:lumOff val="35000"/>
                </a:schemeClr>
              </a:solidFill>
              <a:latin typeface="微软雅黑" panose="020B0503020204020204" pitchFamily="34" charset="-122"/>
              <a:cs typeface="Arial" panose="020B0604020202020204" pitchFamily="34" charset="0"/>
            </a:endParaRPr>
          </a:p>
        </p:txBody>
      </p:sp>
      <p:sp>
        <p:nvSpPr>
          <p:cNvPr id="39" name="文本框 26"/>
          <p:cNvSpPr txBox="1"/>
          <p:nvPr/>
        </p:nvSpPr>
        <p:spPr>
          <a:xfrm>
            <a:off x="9163056" y="3997325"/>
            <a:ext cx="2195512" cy="585788"/>
          </a:xfrm>
          <a:prstGeom prst="rect">
            <a:avLst/>
          </a:prstGeom>
          <a:noFill/>
        </p:spPr>
        <p:txBody>
          <a:bodyPr>
            <a:spAutoFit/>
          </a:bodyPr>
          <a:lstStyle/>
          <a:p>
            <a:pPr defTabSz="913765" fontAlgn="auto">
              <a:spcBef>
                <a:spcPts val="0"/>
              </a:spcBef>
              <a:spcAft>
                <a:spcPts val="0"/>
              </a:spcAft>
              <a:defRPr/>
            </a:pPr>
            <a:r>
              <a:rPr lang="zh-CN" altLang="en-US" sz="1600" dirty="0">
                <a:solidFill>
                  <a:schemeClr val="tx1">
                    <a:lumMod val="65000"/>
                    <a:lumOff val="35000"/>
                  </a:schemeClr>
                </a:solidFill>
                <a:latin typeface="微软雅黑" panose="020B0503020204020204" pitchFamily="34" charset="-122"/>
                <a:cs typeface="Arial" panose="020B0604020202020204" pitchFamily="34" charset="0"/>
              </a:rPr>
              <a:t>移动端线上平台搭建完成</a:t>
            </a:r>
            <a:r>
              <a:rPr lang="en-US" altLang="zh-CN" sz="1600" dirty="0">
                <a:solidFill>
                  <a:schemeClr val="tx1">
                    <a:lumMod val="65000"/>
                    <a:lumOff val="35000"/>
                  </a:schemeClr>
                </a:solidFill>
                <a:latin typeface="微软雅黑" panose="020B0503020204020204" pitchFamily="34" charset="-122"/>
                <a:cs typeface="Arial" panose="020B0604020202020204" pitchFamily="34" charset="0"/>
              </a:rPr>
              <a:t>1/2</a:t>
            </a:r>
            <a:endParaRPr lang="zh-CN" altLang="en-US" sz="1600" dirty="0">
              <a:solidFill>
                <a:schemeClr val="tx1">
                  <a:lumMod val="65000"/>
                  <a:lumOff val="35000"/>
                </a:schemeClr>
              </a:solidFill>
              <a:latin typeface="微软雅黑" panose="020B0503020204020204" pitchFamily="34" charset="-122"/>
              <a:cs typeface="Arial" panose="020B0604020202020204" pitchFamily="34" charset="0"/>
            </a:endParaRPr>
          </a:p>
        </p:txBody>
      </p:sp>
      <p:grpSp>
        <p:nvGrpSpPr>
          <p:cNvPr id="53255" name="组合 21"/>
          <p:cNvGrpSpPr/>
          <p:nvPr/>
        </p:nvGrpSpPr>
        <p:grpSpPr bwMode="auto">
          <a:xfrm>
            <a:off x="3444875" y="2601913"/>
            <a:ext cx="950913" cy="942975"/>
            <a:chOff x="4657216" y="1964788"/>
            <a:chExt cx="2899842" cy="2874498"/>
          </a:xfrm>
        </p:grpSpPr>
        <p:sp>
          <p:nvSpPr>
            <p:cNvPr id="45" name="椭圆 44"/>
            <p:cNvSpPr/>
            <p:nvPr/>
          </p:nvSpPr>
          <p:spPr>
            <a:xfrm>
              <a:off x="4967049" y="2269657"/>
              <a:ext cx="2255969" cy="2259918"/>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46" name="椭圆 45"/>
            <p:cNvSpPr/>
            <p:nvPr/>
          </p:nvSpPr>
          <p:spPr>
            <a:xfrm>
              <a:off x="4657216" y="1964788"/>
              <a:ext cx="2899842" cy="2874498"/>
            </a:xfrm>
            <a:prstGeom prst="ellipse">
              <a:avLst/>
            </a:prstGeom>
            <a:noFill/>
            <a:ln w="28575">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grpSp>
      <p:cxnSp>
        <p:nvCxnSpPr>
          <p:cNvPr id="43" name="直接连接符 42"/>
          <p:cNvCxnSpPr>
            <a:stCxn id="46" idx="6"/>
          </p:cNvCxnSpPr>
          <p:nvPr/>
        </p:nvCxnSpPr>
        <p:spPr>
          <a:xfrm flipV="1">
            <a:off x="4395788" y="3073400"/>
            <a:ext cx="1685925"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5932488" y="2924175"/>
            <a:ext cx="300037" cy="300038"/>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51" name="椭圆 50"/>
          <p:cNvSpPr/>
          <p:nvPr/>
        </p:nvSpPr>
        <p:spPr>
          <a:xfrm>
            <a:off x="3551238" y="4881563"/>
            <a:ext cx="741362" cy="74136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52" name="椭圆 20"/>
          <p:cNvSpPr/>
          <p:nvPr/>
        </p:nvSpPr>
        <p:spPr>
          <a:xfrm>
            <a:off x="3449638" y="4781550"/>
            <a:ext cx="950912" cy="942975"/>
          </a:xfrm>
          <a:prstGeom prst="ellipse">
            <a:avLst/>
          </a:prstGeom>
          <a:noFill/>
          <a:ln w="28575">
            <a:solidFill>
              <a:schemeClr val="accent5">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cxnSp>
        <p:nvCxnSpPr>
          <p:cNvPr id="49" name="直接连接符 48"/>
          <p:cNvCxnSpPr/>
          <p:nvPr/>
        </p:nvCxnSpPr>
        <p:spPr>
          <a:xfrm>
            <a:off x="4400550" y="5253038"/>
            <a:ext cx="1684338" cy="158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5935663" y="5103813"/>
            <a:ext cx="300037" cy="300037"/>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57" name="椭圆 56"/>
          <p:cNvSpPr/>
          <p:nvPr/>
        </p:nvSpPr>
        <p:spPr>
          <a:xfrm>
            <a:off x="7977188" y="3876675"/>
            <a:ext cx="739775" cy="73977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58" name="椭圆 57"/>
          <p:cNvSpPr/>
          <p:nvPr/>
        </p:nvSpPr>
        <p:spPr>
          <a:xfrm>
            <a:off x="7875588" y="3775075"/>
            <a:ext cx="950912" cy="942975"/>
          </a:xfrm>
          <a:prstGeom prst="ellipse">
            <a:avLst/>
          </a:prstGeom>
          <a:noFill/>
          <a:ln w="28575">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cxnSp>
        <p:nvCxnSpPr>
          <p:cNvPr id="55" name="直接连接符 54"/>
          <p:cNvCxnSpPr>
            <a:endCxn id="58" idx="2"/>
          </p:cNvCxnSpPr>
          <p:nvPr/>
        </p:nvCxnSpPr>
        <p:spPr>
          <a:xfrm>
            <a:off x="6107113" y="4227513"/>
            <a:ext cx="1768475" cy="1905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flipH="1" flipV="1">
            <a:off x="5956300" y="4092575"/>
            <a:ext cx="300038" cy="30003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55000"/>
          </a:schemeClr>
        </a:solidFill>
        <a:effectLst/>
      </p:bgPr>
    </p:bg>
    <p:spTree>
      <p:nvGrpSpPr>
        <p:cNvPr id="1" name=""/>
        <p:cNvGrpSpPr/>
        <p:nvPr/>
      </p:nvGrpSpPr>
      <p:grpSpPr>
        <a:xfrm>
          <a:off x="0" y="0"/>
          <a:ext cx="0" cy="0"/>
          <a:chOff x="0" y="0"/>
          <a:chExt cx="0" cy="0"/>
        </a:xfrm>
      </p:grpSpPr>
      <p:sp>
        <p:nvSpPr>
          <p:cNvPr id="35" name="矩形 34"/>
          <p:cNvSpPr/>
          <p:nvPr/>
        </p:nvSpPr>
        <p:spPr>
          <a:xfrm>
            <a:off x="0" y="1628775"/>
            <a:ext cx="12192000" cy="45402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54274" name="文本占位符 15"/>
          <p:cNvSpPr>
            <a:spLocks noGrp="1"/>
          </p:cNvSpPr>
          <p:nvPr>
            <p:ph type="body" sz="quarter" idx="15"/>
          </p:nvPr>
        </p:nvSpPr>
        <p:spPr>
          <a:xfrm>
            <a:off x="695325" y="274638"/>
            <a:ext cx="3840163" cy="579437"/>
          </a:xfrm>
        </p:spPr>
        <p:txBody>
          <a:bodyPr/>
          <a:lstStyle/>
          <a:p>
            <a:r>
              <a:rPr lang="zh-CN" altLang="en-US" smtClean="0">
                <a:solidFill>
                  <a:srgbClr val="4BACC6"/>
                </a:solidFill>
                <a:latin typeface="微软雅黑" panose="020B0503020204020204" pitchFamily="34" charset="-122"/>
                <a:ea typeface="微软雅黑" panose="020B0503020204020204" pitchFamily="34" charset="-122"/>
              </a:rPr>
              <a:t>项目计划</a:t>
            </a:r>
            <a:endParaRPr lang="zh-CN" altLang="en-US" smtClean="0">
              <a:solidFill>
                <a:srgbClr val="4BACC6"/>
              </a:solidFill>
              <a:latin typeface="微软雅黑" panose="020B0503020204020204" pitchFamily="34" charset="-122"/>
              <a:ea typeface="微软雅黑" panose="020B0503020204020204" pitchFamily="34" charset="-122"/>
            </a:endParaRPr>
          </a:p>
        </p:txBody>
      </p:sp>
      <p:sp>
        <p:nvSpPr>
          <p:cNvPr id="18" name="Freeform 8"/>
          <p:cNvSpPr/>
          <p:nvPr/>
        </p:nvSpPr>
        <p:spPr bwMode="auto">
          <a:xfrm>
            <a:off x="2640013" y="5056188"/>
            <a:ext cx="2487612" cy="955675"/>
          </a:xfrm>
          <a:custGeom>
            <a:avLst/>
            <a:gdLst>
              <a:gd name="T0" fmla="*/ 2147483646 w 757"/>
              <a:gd name="T1" fmla="*/ 0 h 412"/>
              <a:gd name="T2" fmla="*/ 2147483646 w 757"/>
              <a:gd name="T3" fmla="*/ 26902715 h 412"/>
              <a:gd name="T4" fmla="*/ 2147483646 w 757"/>
              <a:gd name="T5" fmla="*/ 26902715 h 412"/>
              <a:gd name="T6" fmla="*/ 2147483646 w 757"/>
              <a:gd name="T7" fmla="*/ 59186901 h 412"/>
              <a:gd name="T8" fmla="*/ 2147483646 w 757"/>
              <a:gd name="T9" fmla="*/ 59186901 h 412"/>
              <a:gd name="T10" fmla="*/ 410354109 w 757"/>
              <a:gd name="T11" fmla="*/ 59186901 h 412"/>
              <a:gd name="T12" fmla="*/ 172778948 w 757"/>
              <a:gd name="T13" fmla="*/ 102229390 h 412"/>
              <a:gd name="T14" fmla="*/ 172778948 w 757"/>
              <a:gd name="T15" fmla="*/ 102229390 h 412"/>
              <a:gd name="T16" fmla="*/ 86389474 w 757"/>
              <a:gd name="T17" fmla="*/ 193700477 h 412"/>
              <a:gd name="T18" fmla="*/ 86389474 w 757"/>
              <a:gd name="T19" fmla="*/ 193700477 h 412"/>
              <a:gd name="T20" fmla="*/ 86389474 w 757"/>
              <a:gd name="T21" fmla="*/ 2017703638 h 412"/>
              <a:gd name="T22" fmla="*/ 172778948 w 757"/>
              <a:gd name="T23" fmla="*/ 2109172405 h 412"/>
              <a:gd name="T24" fmla="*/ 172778948 w 757"/>
              <a:gd name="T25" fmla="*/ 2109172405 h 412"/>
              <a:gd name="T26" fmla="*/ 410354109 w 757"/>
              <a:gd name="T27" fmla="*/ 2147483646 h 412"/>
              <a:gd name="T28" fmla="*/ 410354109 w 757"/>
              <a:gd name="T29" fmla="*/ 2147483646 h 412"/>
              <a:gd name="T30" fmla="*/ 2147483646 w 757"/>
              <a:gd name="T31" fmla="*/ 2147483646 h 412"/>
              <a:gd name="T32" fmla="*/ 2147483646 w 757"/>
              <a:gd name="T33" fmla="*/ 2147483646 h 412"/>
              <a:gd name="T34" fmla="*/ 2147483646 w 757"/>
              <a:gd name="T35" fmla="*/ 2147483646 h 412"/>
              <a:gd name="T36" fmla="*/ 2147483646 w 757"/>
              <a:gd name="T37" fmla="*/ 2147483646 h 412"/>
              <a:gd name="T38" fmla="*/ 2147483646 w 757"/>
              <a:gd name="T39" fmla="*/ 2147483646 h 412"/>
              <a:gd name="T40" fmla="*/ 2147483646 w 757"/>
              <a:gd name="T41" fmla="*/ 2147483646 h 412"/>
              <a:gd name="T42" fmla="*/ 2147483646 w 757"/>
              <a:gd name="T43" fmla="*/ 2147483646 h 412"/>
              <a:gd name="T44" fmla="*/ 2147483646 w 757"/>
              <a:gd name="T45" fmla="*/ 2147483646 h 412"/>
              <a:gd name="T46" fmla="*/ 2147483646 w 757"/>
              <a:gd name="T47" fmla="*/ 2147483646 h 412"/>
              <a:gd name="T48" fmla="*/ 2147483646 w 757"/>
              <a:gd name="T49" fmla="*/ 2147483646 h 412"/>
              <a:gd name="T50" fmla="*/ 410354109 w 757"/>
              <a:gd name="T51" fmla="*/ 2147483646 h 412"/>
              <a:gd name="T52" fmla="*/ 129585854 w 757"/>
              <a:gd name="T53" fmla="*/ 2147483646 h 412"/>
              <a:gd name="T54" fmla="*/ 129585854 w 757"/>
              <a:gd name="T55" fmla="*/ 2147483646 h 412"/>
              <a:gd name="T56" fmla="*/ 0 w 757"/>
              <a:gd name="T57" fmla="*/ 2017703638 h 412"/>
              <a:gd name="T58" fmla="*/ 0 w 757"/>
              <a:gd name="T59" fmla="*/ 2017703638 h 412"/>
              <a:gd name="T60" fmla="*/ 0 w 757"/>
              <a:gd name="T61" fmla="*/ 193700477 h 412"/>
              <a:gd name="T62" fmla="*/ 129585854 w 757"/>
              <a:gd name="T63" fmla="*/ 48423959 h 412"/>
              <a:gd name="T64" fmla="*/ 129585854 w 757"/>
              <a:gd name="T65" fmla="*/ 48423959 h 412"/>
              <a:gd name="T66" fmla="*/ 410354109 w 757"/>
              <a:gd name="T67" fmla="*/ 0 h 412"/>
              <a:gd name="T68" fmla="*/ 410354109 w 757"/>
              <a:gd name="T69" fmla="*/ 0 h 412"/>
              <a:gd name="T70" fmla="*/ 2147483646 w 757"/>
              <a:gd name="T71" fmla="*/ 0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12">
                <a:moveTo>
                  <a:pt x="244" y="0"/>
                </a:moveTo>
                <a:cubicBezTo>
                  <a:pt x="246" y="0"/>
                  <a:pt x="247" y="2"/>
                  <a:pt x="247" y="5"/>
                </a:cubicBezTo>
                <a:cubicBezTo>
                  <a:pt x="247" y="5"/>
                  <a:pt x="247" y="5"/>
                  <a:pt x="247" y="5"/>
                </a:cubicBezTo>
                <a:cubicBezTo>
                  <a:pt x="247" y="8"/>
                  <a:pt x="246" y="11"/>
                  <a:pt x="244" y="11"/>
                </a:cubicBezTo>
                <a:cubicBezTo>
                  <a:pt x="244" y="11"/>
                  <a:pt x="244" y="11"/>
                  <a:pt x="244" y="11"/>
                </a:cubicBezTo>
                <a:cubicBezTo>
                  <a:pt x="38" y="11"/>
                  <a:pt x="38" y="11"/>
                  <a:pt x="38" y="11"/>
                </a:cubicBezTo>
                <a:cubicBezTo>
                  <a:pt x="29" y="11"/>
                  <a:pt x="22" y="14"/>
                  <a:pt x="16" y="19"/>
                </a:cubicBezTo>
                <a:cubicBezTo>
                  <a:pt x="16" y="19"/>
                  <a:pt x="16" y="19"/>
                  <a:pt x="16" y="19"/>
                </a:cubicBezTo>
                <a:cubicBezTo>
                  <a:pt x="11" y="24"/>
                  <a:pt x="8" y="30"/>
                  <a:pt x="8" y="36"/>
                </a:cubicBezTo>
                <a:cubicBezTo>
                  <a:pt x="8" y="36"/>
                  <a:pt x="8" y="36"/>
                  <a:pt x="8" y="36"/>
                </a:cubicBezTo>
                <a:cubicBezTo>
                  <a:pt x="8" y="375"/>
                  <a:pt x="8" y="375"/>
                  <a:pt x="8" y="375"/>
                </a:cubicBezTo>
                <a:cubicBezTo>
                  <a:pt x="8" y="381"/>
                  <a:pt x="11" y="387"/>
                  <a:pt x="16" y="392"/>
                </a:cubicBezTo>
                <a:cubicBezTo>
                  <a:pt x="16" y="392"/>
                  <a:pt x="16" y="392"/>
                  <a:pt x="16" y="392"/>
                </a:cubicBezTo>
                <a:cubicBezTo>
                  <a:pt x="22" y="397"/>
                  <a:pt x="29" y="401"/>
                  <a:pt x="38" y="400"/>
                </a:cubicBezTo>
                <a:cubicBezTo>
                  <a:pt x="38" y="400"/>
                  <a:pt x="38" y="400"/>
                  <a:pt x="38" y="400"/>
                </a:cubicBezTo>
                <a:cubicBezTo>
                  <a:pt x="749" y="400"/>
                  <a:pt x="749" y="400"/>
                  <a:pt x="749" y="400"/>
                </a:cubicBezTo>
                <a:cubicBezTo>
                  <a:pt x="750" y="400"/>
                  <a:pt x="751" y="400"/>
                  <a:pt x="752" y="400"/>
                </a:cubicBezTo>
                <a:cubicBezTo>
                  <a:pt x="752" y="400"/>
                  <a:pt x="752" y="400"/>
                  <a:pt x="752" y="400"/>
                </a:cubicBezTo>
                <a:cubicBezTo>
                  <a:pt x="752" y="400"/>
                  <a:pt x="752" y="400"/>
                  <a:pt x="752" y="400"/>
                </a:cubicBezTo>
                <a:cubicBezTo>
                  <a:pt x="755" y="400"/>
                  <a:pt x="756" y="402"/>
                  <a:pt x="757" y="405"/>
                </a:cubicBezTo>
                <a:cubicBezTo>
                  <a:pt x="757" y="405"/>
                  <a:pt x="757" y="405"/>
                  <a:pt x="757" y="405"/>
                </a:cubicBezTo>
                <a:cubicBezTo>
                  <a:pt x="757" y="409"/>
                  <a:pt x="755" y="411"/>
                  <a:pt x="753" y="411"/>
                </a:cubicBezTo>
                <a:cubicBezTo>
                  <a:pt x="753" y="411"/>
                  <a:pt x="753" y="411"/>
                  <a:pt x="753" y="411"/>
                </a:cubicBezTo>
                <a:cubicBezTo>
                  <a:pt x="752" y="411"/>
                  <a:pt x="750" y="412"/>
                  <a:pt x="749" y="412"/>
                </a:cubicBezTo>
                <a:cubicBezTo>
                  <a:pt x="749" y="412"/>
                  <a:pt x="749" y="412"/>
                  <a:pt x="749" y="412"/>
                </a:cubicBezTo>
                <a:cubicBezTo>
                  <a:pt x="38" y="412"/>
                  <a:pt x="38" y="412"/>
                  <a:pt x="38" y="412"/>
                </a:cubicBezTo>
                <a:cubicBezTo>
                  <a:pt x="28" y="412"/>
                  <a:pt x="19" y="408"/>
                  <a:pt x="12" y="402"/>
                </a:cubicBezTo>
                <a:cubicBezTo>
                  <a:pt x="12" y="402"/>
                  <a:pt x="12" y="402"/>
                  <a:pt x="12" y="402"/>
                </a:cubicBezTo>
                <a:cubicBezTo>
                  <a:pt x="5" y="395"/>
                  <a:pt x="0" y="386"/>
                  <a:pt x="0" y="375"/>
                </a:cubicBezTo>
                <a:cubicBezTo>
                  <a:pt x="0" y="375"/>
                  <a:pt x="0" y="375"/>
                  <a:pt x="0" y="375"/>
                </a:cubicBezTo>
                <a:cubicBezTo>
                  <a:pt x="0" y="36"/>
                  <a:pt x="0" y="36"/>
                  <a:pt x="0" y="36"/>
                </a:cubicBezTo>
                <a:cubicBezTo>
                  <a:pt x="0" y="25"/>
                  <a:pt x="5" y="16"/>
                  <a:pt x="12" y="9"/>
                </a:cubicBezTo>
                <a:cubicBezTo>
                  <a:pt x="12" y="9"/>
                  <a:pt x="12" y="9"/>
                  <a:pt x="12" y="9"/>
                </a:cubicBezTo>
                <a:cubicBezTo>
                  <a:pt x="19" y="3"/>
                  <a:pt x="28" y="0"/>
                  <a:pt x="38" y="0"/>
                </a:cubicBezTo>
                <a:cubicBezTo>
                  <a:pt x="38" y="0"/>
                  <a:pt x="38" y="0"/>
                  <a:pt x="38" y="0"/>
                </a:cubicBezTo>
                <a:cubicBezTo>
                  <a:pt x="244" y="0"/>
                  <a:pt x="244" y="0"/>
                  <a:pt x="244" y="0"/>
                </a:cubicBezTo>
                <a:close/>
              </a:path>
            </a:pathLst>
          </a:custGeom>
          <a:solidFill>
            <a:schemeClr val="accent5"/>
          </a:solidFill>
          <a:ln w="9525">
            <a:noFill/>
            <a:round/>
          </a:ln>
        </p:spPr>
        <p:txBody>
          <a:bodyPr/>
          <a:lstStyle/>
          <a:p>
            <a:pPr defTabSz="913765" fontAlgn="auto">
              <a:spcBef>
                <a:spcPts val="0"/>
              </a:spcBef>
              <a:spcAft>
                <a:spcPts val="0"/>
              </a:spcAft>
              <a:defRPr/>
            </a:pPr>
            <a:endParaRPr lang="zh-CN" altLang="en-US">
              <a:latin typeface="+mn-lt"/>
              <a:ea typeface="+mn-ea"/>
            </a:endParaRPr>
          </a:p>
        </p:txBody>
      </p:sp>
      <p:sp>
        <p:nvSpPr>
          <p:cNvPr id="22" name="Freeform 412"/>
          <p:cNvSpPr/>
          <p:nvPr/>
        </p:nvSpPr>
        <p:spPr bwMode="auto">
          <a:xfrm>
            <a:off x="2135188" y="4048125"/>
            <a:ext cx="2263775" cy="800100"/>
          </a:xfrm>
          <a:custGeom>
            <a:avLst/>
            <a:gdLst>
              <a:gd name="T0" fmla="*/ 2147483646 w 757"/>
              <a:gd name="T1" fmla="*/ 1844266587 h 427"/>
              <a:gd name="T2" fmla="*/ 2147483646 w 757"/>
              <a:gd name="T3" fmla="*/ 1818350802 h 427"/>
              <a:gd name="T4" fmla="*/ 2147483646 w 757"/>
              <a:gd name="T5" fmla="*/ 1818350802 h 427"/>
              <a:gd name="T6" fmla="*/ 2147483646 w 757"/>
              <a:gd name="T7" fmla="*/ 1792437095 h 427"/>
              <a:gd name="T8" fmla="*/ 2147483646 w 757"/>
              <a:gd name="T9" fmla="*/ 1792437095 h 427"/>
              <a:gd name="T10" fmla="*/ 339826420 w 757"/>
              <a:gd name="T11" fmla="*/ 1792437095 h 427"/>
              <a:gd name="T12" fmla="*/ 143084336 w 757"/>
              <a:gd name="T13" fmla="*/ 1757884101 h 427"/>
              <a:gd name="T14" fmla="*/ 143084336 w 757"/>
              <a:gd name="T15" fmla="*/ 1757884101 h 427"/>
              <a:gd name="T16" fmla="*/ 71543663 w 757"/>
              <a:gd name="T17" fmla="*/ 1680138825 h 427"/>
              <a:gd name="T18" fmla="*/ 71543663 w 757"/>
              <a:gd name="T19" fmla="*/ 1680138825 h 427"/>
              <a:gd name="T20" fmla="*/ 71543663 w 757"/>
              <a:gd name="T21" fmla="*/ 164127762 h 427"/>
              <a:gd name="T22" fmla="*/ 143084336 w 757"/>
              <a:gd name="T23" fmla="*/ 86382486 h 427"/>
              <a:gd name="T24" fmla="*/ 143084336 w 757"/>
              <a:gd name="T25" fmla="*/ 86382486 h 427"/>
              <a:gd name="T26" fmla="*/ 339826420 w 757"/>
              <a:gd name="T27" fmla="*/ 47510887 h 427"/>
              <a:gd name="T28" fmla="*/ 339826420 w 757"/>
              <a:gd name="T29" fmla="*/ 47510887 h 427"/>
              <a:gd name="T30" fmla="*/ 2147483646 w 757"/>
              <a:gd name="T31" fmla="*/ 47510887 h 427"/>
              <a:gd name="T32" fmla="*/ 2147483646 w 757"/>
              <a:gd name="T33" fmla="*/ 51829491 h 427"/>
              <a:gd name="T34" fmla="*/ 2147483646 w 757"/>
              <a:gd name="T35" fmla="*/ 51829491 h 427"/>
              <a:gd name="T36" fmla="*/ 2147483646 w 757"/>
              <a:gd name="T37" fmla="*/ 51829491 h 427"/>
              <a:gd name="T38" fmla="*/ 2147483646 w 757"/>
              <a:gd name="T39" fmla="*/ 25915785 h 427"/>
              <a:gd name="T40" fmla="*/ 2147483646 w 757"/>
              <a:gd name="T41" fmla="*/ 25915785 h 427"/>
              <a:gd name="T42" fmla="*/ 2147483646 w 757"/>
              <a:gd name="T43" fmla="*/ 0 h 427"/>
              <a:gd name="T44" fmla="*/ 2147483646 w 757"/>
              <a:gd name="T45" fmla="*/ 0 h 427"/>
              <a:gd name="T46" fmla="*/ 2147483646 w 757"/>
              <a:gd name="T47" fmla="*/ 0 h 427"/>
              <a:gd name="T48" fmla="*/ 2147483646 w 757"/>
              <a:gd name="T49" fmla="*/ 0 h 427"/>
              <a:gd name="T50" fmla="*/ 339826420 w 757"/>
              <a:gd name="T51" fmla="*/ 0 h 427"/>
              <a:gd name="T52" fmla="*/ 107312504 w 757"/>
              <a:gd name="T53" fmla="*/ 43192282 h 427"/>
              <a:gd name="T54" fmla="*/ 107312504 w 757"/>
              <a:gd name="T55" fmla="*/ 43192282 h 427"/>
              <a:gd name="T56" fmla="*/ 0 w 757"/>
              <a:gd name="T57" fmla="*/ 164127762 h 427"/>
              <a:gd name="T58" fmla="*/ 0 w 757"/>
              <a:gd name="T59" fmla="*/ 164127762 h 427"/>
              <a:gd name="T60" fmla="*/ 0 w 757"/>
              <a:gd name="T61" fmla="*/ 1680138825 h 427"/>
              <a:gd name="T62" fmla="*/ 107312504 w 757"/>
              <a:gd name="T63" fmla="*/ 1796755700 h 427"/>
              <a:gd name="T64" fmla="*/ 107312504 w 757"/>
              <a:gd name="T65" fmla="*/ 1796755700 h 427"/>
              <a:gd name="T66" fmla="*/ 339826420 w 757"/>
              <a:gd name="T67" fmla="*/ 1844266587 h 427"/>
              <a:gd name="T68" fmla="*/ 339826420 w 757"/>
              <a:gd name="T69" fmla="*/ 1844266587 h 427"/>
              <a:gd name="T70" fmla="*/ 2147483646 w 757"/>
              <a:gd name="T71" fmla="*/ 1844266587 h 4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7">
                <a:moveTo>
                  <a:pt x="244" y="427"/>
                </a:moveTo>
                <a:cubicBezTo>
                  <a:pt x="246" y="427"/>
                  <a:pt x="247" y="424"/>
                  <a:pt x="247" y="421"/>
                </a:cubicBezTo>
                <a:cubicBezTo>
                  <a:pt x="247" y="421"/>
                  <a:pt x="247" y="421"/>
                  <a:pt x="247" y="421"/>
                </a:cubicBezTo>
                <a:cubicBezTo>
                  <a:pt x="247" y="418"/>
                  <a:pt x="246" y="415"/>
                  <a:pt x="244" y="415"/>
                </a:cubicBezTo>
                <a:cubicBezTo>
                  <a:pt x="244" y="415"/>
                  <a:pt x="244" y="415"/>
                  <a:pt x="244" y="415"/>
                </a:cubicBezTo>
                <a:cubicBezTo>
                  <a:pt x="38" y="415"/>
                  <a:pt x="38" y="415"/>
                  <a:pt x="38" y="415"/>
                </a:cubicBezTo>
                <a:cubicBezTo>
                  <a:pt x="29" y="415"/>
                  <a:pt x="22" y="412"/>
                  <a:pt x="16" y="407"/>
                </a:cubicBezTo>
                <a:cubicBezTo>
                  <a:pt x="16" y="407"/>
                  <a:pt x="16" y="407"/>
                  <a:pt x="16" y="407"/>
                </a:cubicBezTo>
                <a:cubicBezTo>
                  <a:pt x="11" y="401"/>
                  <a:pt x="8" y="395"/>
                  <a:pt x="8" y="389"/>
                </a:cubicBezTo>
                <a:cubicBezTo>
                  <a:pt x="8" y="389"/>
                  <a:pt x="8" y="389"/>
                  <a:pt x="8" y="389"/>
                </a:cubicBezTo>
                <a:cubicBezTo>
                  <a:pt x="8" y="38"/>
                  <a:pt x="8" y="38"/>
                  <a:pt x="8" y="38"/>
                </a:cubicBezTo>
                <a:cubicBezTo>
                  <a:pt x="8" y="31"/>
                  <a:pt x="11" y="25"/>
                  <a:pt x="16" y="20"/>
                </a:cubicBezTo>
                <a:cubicBezTo>
                  <a:pt x="16" y="20"/>
                  <a:pt x="16" y="20"/>
                  <a:pt x="16" y="20"/>
                </a:cubicBezTo>
                <a:cubicBezTo>
                  <a:pt x="22" y="15"/>
                  <a:pt x="29" y="11"/>
                  <a:pt x="38" y="11"/>
                </a:cubicBezTo>
                <a:cubicBezTo>
                  <a:pt x="38" y="11"/>
                  <a:pt x="38" y="11"/>
                  <a:pt x="38" y="11"/>
                </a:cubicBezTo>
                <a:cubicBezTo>
                  <a:pt x="749" y="11"/>
                  <a:pt x="749" y="11"/>
                  <a:pt x="749" y="11"/>
                </a:cubicBezTo>
                <a:cubicBezTo>
                  <a:pt x="750" y="11"/>
                  <a:pt x="751" y="11"/>
                  <a:pt x="752" y="12"/>
                </a:cubicBezTo>
                <a:cubicBezTo>
                  <a:pt x="752" y="12"/>
                  <a:pt x="752" y="12"/>
                  <a:pt x="752" y="12"/>
                </a:cubicBezTo>
                <a:cubicBezTo>
                  <a:pt x="752" y="12"/>
                  <a:pt x="752" y="12"/>
                  <a:pt x="752" y="12"/>
                </a:cubicBezTo>
                <a:cubicBezTo>
                  <a:pt x="755" y="12"/>
                  <a:pt x="756" y="9"/>
                  <a:pt x="757" y="6"/>
                </a:cubicBezTo>
                <a:cubicBezTo>
                  <a:pt x="757" y="6"/>
                  <a:pt x="757" y="6"/>
                  <a:pt x="757" y="6"/>
                </a:cubicBezTo>
                <a:cubicBezTo>
                  <a:pt x="757" y="3"/>
                  <a:pt x="755" y="0"/>
                  <a:pt x="753" y="0"/>
                </a:cubicBezTo>
                <a:cubicBezTo>
                  <a:pt x="753" y="0"/>
                  <a:pt x="753" y="0"/>
                  <a:pt x="753" y="0"/>
                </a:cubicBezTo>
                <a:cubicBezTo>
                  <a:pt x="752" y="0"/>
                  <a:pt x="750" y="0"/>
                  <a:pt x="749" y="0"/>
                </a:cubicBezTo>
                <a:cubicBezTo>
                  <a:pt x="749" y="0"/>
                  <a:pt x="749" y="0"/>
                  <a:pt x="749" y="0"/>
                </a:cubicBezTo>
                <a:cubicBezTo>
                  <a:pt x="38" y="0"/>
                  <a:pt x="38" y="0"/>
                  <a:pt x="38" y="0"/>
                </a:cubicBezTo>
                <a:cubicBezTo>
                  <a:pt x="28" y="0"/>
                  <a:pt x="19" y="4"/>
                  <a:pt x="12" y="10"/>
                </a:cubicBezTo>
                <a:cubicBezTo>
                  <a:pt x="12" y="10"/>
                  <a:pt x="12" y="10"/>
                  <a:pt x="12" y="10"/>
                </a:cubicBezTo>
                <a:cubicBezTo>
                  <a:pt x="5" y="17"/>
                  <a:pt x="0" y="26"/>
                  <a:pt x="0" y="38"/>
                </a:cubicBezTo>
                <a:cubicBezTo>
                  <a:pt x="0" y="38"/>
                  <a:pt x="0" y="38"/>
                  <a:pt x="0" y="38"/>
                </a:cubicBezTo>
                <a:cubicBezTo>
                  <a:pt x="0" y="389"/>
                  <a:pt x="0" y="389"/>
                  <a:pt x="0" y="389"/>
                </a:cubicBezTo>
                <a:cubicBezTo>
                  <a:pt x="0" y="400"/>
                  <a:pt x="5" y="410"/>
                  <a:pt x="12" y="416"/>
                </a:cubicBezTo>
                <a:cubicBezTo>
                  <a:pt x="12" y="416"/>
                  <a:pt x="12" y="416"/>
                  <a:pt x="12" y="416"/>
                </a:cubicBezTo>
                <a:cubicBezTo>
                  <a:pt x="19" y="423"/>
                  <a:pt x="28" y="427"/>
                  <a:pt x="38" y="427"/>
                </a:cubicBezTo>
                <a:cubicBezTo>
                  <a:pt x="38" y="427"/>
                  <a:pt x="38" y="427"/>
                  <a:pt x="38" y="427"/>
                </a:cubicBezTo>
                <a:cubicBezTo>
                  <a:pt x="244" y="427"/>
                  <a:pt x="244" y="427"/>
                  <a:pt x="244" y="427"/>
                </a:cubicBezTo>
                <a:close/>
              </a:path>
            </a:pathLst>
          </a:custGeom>
          <a:solidFill>
            <a:schemeClr val="accent5"/>
          </a:solidFill>
          <a:ln w="9525">
            <a:solidFill>
              <a:schemeClr val="bg1">
                <a:lumMod val="95000"/>
              </a:schemeClr>
            </a:solidFill>
            <a:round/>
          </a:ln>
        </p:spPr>
        <p:txBody>
          <a:bodyPr/>
          <a:lstStyle/>
          <a:p>
            <a:pPr defTabSz="913765" fontAlgn="auto">
              <a:spcBef>
                <a:spcPts val="0"/>
              </a:spcBef>
              <a:spcAft>
                <a:spcPts val="0"/>
              </a:spcAft>
              <a:defRPr/>
            </a:pPr>
            <a:endParaRPr lang="zh-CN" altLang="en-US">
              <a:latin typeface="+mn-lt"/>
              <a:ea typeface="+mn-ea"/>
            </a:endParaRPr>
          </a:p>
        </p:txBody>
      </p:sp>
      <p:sp>
        <p:nvSpPr>
          <p:cNvPr id="23" name="Freeform 614"/>
          <p:cNvSpPr/>
          <p:nvPr/>
        </p:nvSpPr>
        <p:spPr bwMode="auto">
          <a:xfrm>
            <a:off x="6769100" y="2716213"/>
            <a:ext cx="2008188" cy="484187"/>
          </a:xfrm>
          <a:custGeom>
            <a:avLst/>
            <a:gdLst>
              <a:gd name="T0" fmla="*/ 2147483646 w 757"/>
              <a:gd name="T1" fmla="*/ 2147483646 h 408"/>
              <a:gd name="T2" fmla="*/ 2147483646 w 757"/>
              <a:gd name="T3" fmla="*/ 2147483646 h 408"/>
              <a:gd name="T4" fmla="*/ 2147483646 w 757"/>
              <a:gd name="T5" fmla="*/ 2147483646 h 408"/>
              <a:gd name="T6" fmla="*/ 2147483646 w 757"/>
              <a:gd name="T7" fmla="*/ 2147483646 h 408"/>
              <a:gd name="T8" fmla="*/ 2147483646 w 757"/>
              <a:gd name="T9" fmla="*/ 2147483646 h 408"/>
              <a:gd name="T10" fmla="*/ 2147483646 w 757"/>
              <a:gd name="T11" fmla="*/ 2147483646 h 408"/>
              <a:gd name="T12" fmla="*/ 2147483646 w 757"/>
              <a:gd name="T13" fmla="*/ 2147483646 h 408"/>
              <a:gd name="T14" fmla="*/ 2147483646 w 757"/>
              <a:gd name="T15" fmla="*/ 2147483646 h 408"/>
              <a:gd name="T16" fmla="*/ 2147483646 w 757"/>
              <a:gd name="T17" fmla="*/ 2147483646 h 408"/>
              <a:gd name="T18" fmla="*/ 2147483646 w 757"/>
              <a:gd name="T19" fmla="*/ 2147483646 h 408"/>
              <a:gd name="T20" fmla="*/ 2147483646 w 757"/>
              <a:gd name="T21" fmla="*/ 231688839 h 408"/>
              <a:gd name="T22" fmla="*/ 2147483646 w 757"/>
              <a:gd name="T23" fmla="*/ 122280503 h 408"/>
              <a:gd name="T24" fmla="*/ 2147483646 w 757"/>
              <a:gd name="T25" fmla="*/ 122280503 h 408"/>
              <a:gd name="T26" fmla="*/ 2147483646 w 757"/>
              <a:gd name="T27" fmla="*/ 70794376 h 408"/>
              <a:gd name="T28" fmla="*/ 2147483646 w 757"/>
              <a:gd name="T29" fmla="*/ 70794376 h 408"/>
              <a:gd name="T30" fmla="*/ 96598330 w 757"/>
              <a:gd name="T31" fmla="*/ 70794376 h 408"/>
              <a:gd name="T32" fmla="*/ 60372653 w 757"/>
              <a:gd name="T33" fmla="*/ 70794376 h 408"/>
              <a:gd name="T34" fmla="*/ 60372653 w 757"/>
              <a:gd name="T35" fmla="*/ 70794376 h 408"/>
              <a:gd name="T36" fmla="*/ 60372653 w 757"/>
              <a:gd name="T37" fmla="*/ 70794376 h 408"/>
              <a:gd name="T38" fmla="*/ 0 w 757"/>
              <a:gd name="T39" fmla="*/ 38613961 h 408"/>
              <a:gd name="T40" fmla="*/ 0 w 757"/>
              <a:gd name="T41" fmla="*/ 38613961 h 408"/>
              <a:gd name="T42" fmla="*/ 48300903 w 757"/>
              <a:gd name="T43" fmla="*/ 0 h 408"/>
              <a:gd name="T44" fmla="*/ 48300903 w 757"/>
              <a:gd name="T45" fmla="*/ 0 h 408"/>
              <a:gd name="T46" fmla="*/ 96598330 w 757"/>
              <a:gd name="T47" fmla="*/ 0 h 408"/>
              <a:gd name="T48" fmla="*/ 96598330 w 757"/>
              <a:gd name="T49" fmla="*/ 0 h 408"/>
              <a:gd name="T50" fmla="*/ 2147483646 w 757"/>
              <a:gd name="T51" fmla="*/ 0 h 408"/>
              <a:gd name="T52" fmla="*/ 2147483646 w 757"/>
              <a:gd name="T53" fmla="*/ 57922210 h 408"/>
              <a:gd name="T54" fmla="*/ 2147483646 w 757"/>
              <a:gd name="T55" fmla="*/ 57922210 h 408"/>
              <a:gd name="T56" fmla="*/ 2147483646 w 757"/>
              <a:gd name="T57" fmla="*/ 231688839 h 408"/>
              <a:gd name="T58" fmla="*/ 2147483646 w 757"/>
              <a:gd name="T59" fmla="*/ 231688839 h 408"/>
              <a:gd name="T60" fmla="*/ 2147483646 w 757"/>
              <a:gd name="T61" fmla="*/ 2147483646 h 408"/>
              <a:gd name="T62" fmla="*/ 2147483646 w 757"/>
              <a:gd name="T63" fmla="*/ 2147483646 h 408"/>
              <a:gd name="T64" fmla="*/ 2147483646 w 757"/>
              <a:gd name="T65" fmla="*/ 2147483646 h 408"/>
              <a:gd name="T66" fmla="*/ 2147483646 w 757"/>
              <a:gd name="T67" fmla="*/ 2147483646 h 408"/>
              <a:gd name="T68" fmla="*/ 2147483646 w 757"/>
              <a:gd name="T69" fmla="*/ 2147483646 h 408"/>
              <a:gd name="T70" fmla="*/ 2147483646 w 757"/>
              <a:gd name="T71" fmla="*/ 2147483646 h 4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08">
                <a:moveTo>
                  <a:pt x="513" y="408"/>
                </a:moveTo>
                <a:cubicBezTo>
                  <a:pt x="511" y="408"/>
                  <a:pt x="509" y="405"/>
                  <a:pt x="509" y="402"/>
                </a:cubicBezTo>
                <a:cubicBezTo>
                  <a:pt x="509" y="402"/>
                  <a:pt x="509" y="402"/>
                  <a:pt x="509" y="402"/>
                </a:cubicBezTo>
                <a:cubicBezTo>
                  <a:pt x="509" y="399"/>
                  <a:pt x="511" y="397"/>
                  <a:pt x="513" y="397"/>
                </a:cubicBezTo>
                <a:cubicBezTo>
                  <a:pt x="513" y="397"/>
                  <a:pt x="513" y="397"/>
                  <a:pt x="513" y="397"/>
                </a:cubicBezTo>
                <a:cubicBezTo>
                  <a:pt x="719" y="397"/>
                  <a:pt x="719" y="397"/>
                  <a:pt x="719" y="397"/>
                </a:cubicBezTo>
                <a:cubicBezTo>
                  <a:pt x="728" y="397"/>
                  <a:pt x="735" y="393"/>
                  <a:pt x="741" y="389"/>
                </a:cubicBezTo>
                <a:cubicBezTo>
                  <a:pt x="741" y="389"/>
                  <a:pt x="741" y="389"/>
                  <a:pt x="741" y="389"/>
                </a:cubicBezTo>
                <a:cubicBezTo>
                  <a:pt x="746" y="384"/>
                  <a:pt x="749" y="377"/>
                  <a:pt x="749" y="372"/>
                </a:cubicBezTo>
                <a:cubicBezTo>
                  <a:pt x="749" y="372"/>
                  <a:pt x="749" y="372"/>
                  <a:pt x="749" y="372"/>
                </a:cubicBezTo>
                <a:cubicBezTo>
                  <a:pt x="749" y="36"/>
                  <a:pt x="749" y="36"/>
                  <a:pt x="749" y="36"/>
                </a:cubicBezTo>
                <a:cubicBezTo>
                  <a:pt x="749" y="30"/>
                  <a:pt x="746" y="24"/>
                  <a:pt x="741" y="19"/>
                </a:cubicBezTo>
                <a:cubicBezTo>
                  <a:pt x="741" y="19"/>
                  <a:pt x="741" y="19"/>
                  <a:pt x="741" y="19"/>
                </a:cubicBezTo>
                <a:cubicBezTo>
                  <a:pt x="735" y="14"/>
                  <a:pt x="728" y="11"/>
                  <a:pt x="719" y="11"/>
                </a:cubicBezTo>
                <a:cubicBezTo>
                  <a:pt x="719" y="11"/>
                  <a:pt x="719" y="11"/>
                  <a:pt x="719" y="11"/>
                </a:cubicBezTo>
                <a:cubicBezTo>
                  <a:pt x="8" y="11"/>
                  <a:pt x="8" y="11"/>
                  <a:pt x="8" y="11"/>
                </a:cubicBezTo>
                <a:cubicBezTo>
                  <a:pt x="7" y="11"/>
                  <a:pt x="6" y="11"/>
                  <a:pt x="5" y="11"/>
                </a:cubicBezTo>
                <a:cubicBezTo>
                  <a:pt x="5" y="11"/>
                  <a:pt x="5" y="11"/>
                  <a:pt x="5" y="11"/>
                </a:cubicBezTo>
                <a:cubicBezTo>
                  <a:pt x="5" y="11"/>
                  <a:pt x="5" y="11"/>
                  <a:pt x="5" y="11"/>
                </a:cubicBezTo>
                <a:cubicBezTo>
                  <a:pt x="2" y="11"/>
                  <a:pt x="1" y="9"/>
                  <a:pt x="0" y="6"/>
                </a:cubicBezTo>
                <a:cubicBezTo>
                  <a:pt x="0" y="6"/>
                  <a:pt x="0" y="6"/>
                  <a:pt x="0" y="6"/>
                </a:cubicBezTo>
                <a:cubicBezTo>
                  <a:pt x="0" y="3"/>
                  <a:pt x="2" y="0"/>
                  <a:pt x="4" y="0"/>
                </a:cubicBezTo>
                <a:cubicBezTo>
                  <a:pt x="4" y="0"/>
                  <a:pt x="4" y="0"/>
                  <a:pt x="4" y="0"/>
                </a:cubicBezTo>
                <a:cubicBezTo>
                  <a:pt x="5" y="0"/>
                  <a:pt x="6" y="0"/>
                  <a:pt x="8" y="0"/>
                </a:cubicBezTo>
                <a:cubicBezTo>
                  <a:pt x="8" y="0"/>
                  <a:pt x="8" y="0"/>
                  <a:pt x="8" y="0"/>
                </a:cubicBezTo>
                <a:cubicBezTo>
                  <a:pt x="719" y="0"/>
                  <a:pt x="719" y="0"/>
                  <a:pt x="719" y="0"/>
                </a:cubicBezTo>
                <a:cubicBezTo>
                  <a:pt x="729" y="0"/>
                  <a:pt x="738" y="3"/>
                  <a:pt x="745" y="9"/>
                </a:cubicBezTo>
                <a:cubicBezTo>
                  <a:pt x="745" y="9"/>
                  <a:pt x="745" y="9"/>
                  <a:pt x="745" y="9"/>
                </a:cubicBezTo>
                <a:cubicBezTo>
                  <a:pt x="752" y="16"/>
                  <a:pt x="757" y="25"/>
                  <a:pt x="757" y="36"/>
                </a:cubicBezTo>
                <a:cubicBezTo>
                  <a:pt x="757" y="36"/>
                  <a:pt x="757" y="36"/>
                  <a:pt x="757" y="36"/>
                </a:cubicBezTo>
                <a:cubicBezTo>
                  <a:pt x="757" y="372"/>
                  <a:pt x="757" y="372"/>
                  <a:pt x="757" y="372"/>
                </a:cubicBezTo>
                <a:cubicBezTo>
                  <a:pt x="757" y="382"/>
                  <a:pt x="752" y="392"/>
                  <a:pt x="745" y="398"/>
                </a:cubicBezTo>
                <a:cubicBezTo>
                  <a:pt x="745" y="398"/>
                  <a:pt x="745" y="398"/>
                  <a:pt x="745" y="398"/>
                </a:cubicBezTo>
                <a:cubicBezTo>
                  <a:pt x="738" y="404"/>
                  <a:pt x="729" y="408"/>
                  <a:pt x="719" y="408"/>
                </a:cubicBezTo>
                <a:cubicBezTo>
                  <a:pt x="719" y="408"/>
                  <a:pt x="719" y="408"/>
                  <a:pt x="719" y="408"/>
                </a:cubicBezTo>
                <a:cubicBezTo>
                  <a:pt x="513" y="408"/>
                  <a:pt x="513" y="408"/>
                  <a:pt x="513" y="408"/>
                </a:cubicBezTo>
                <a:close/>
              </a:path>
            </a:pathLst>
          </a:custGeom>
          <a:solidFill>
            <a:schemeClr val="accent5"/>
          </a:solidFill>
          <a:ln w="9525">
            <a:solidFill>
              <a:schemeClr val="bg1"/>
            </a:solidFill>
            <a:round/>
          </a:ln>
        </p:spPr>
        <p:txBody>
          <a:bodyPr/>
          <a:lstStyle/>
          <a:p>
            <a:pPr defTabSz="913765" fontAlgn="auto">
              <a:spcBef>
                <a:spcPts val="0"/>
              </a:spcBef>
              <a:spcAft>
                <a:spcPts val="0"/>
              </a:spcAft>
              <a:defRPr/>
            </a:pPr>
            <a:endParaRPr lang="zh-CN" altLang="en-US">
              <a:latin typeface="+mn-lt"/>
              <a:ea typeface="+mn-ea"/>
            </a:endParaRPr>
          </a:p>
        </p:txBody>
      </p:sp>
      <p:sp>
        <p:nvSpPr>
          <p:cNvPr id="27" name="文本框 22"/>
          <p:cNvSpPr txBox="1">
            <a:spLocks noChangeArrowheads="1"/>
          </p:cNvSpPr>
          <p:nvPr/>
        </p:nvSpPr>
        <p:spPr bwMode="auto">
          <a:xfrm>
            <a:off x="3621088" y="3443288"/>
            <a:ext cx="579437" cy="366712"/>
          </a:xfrm>
          <a:prstGeom prst="rect">
            <a:avLst/>
          </a:prstGeom>
          <a:solidFill>
            <a:schemeClr val="accent5"/>
          </a:solidFill>
          <a:ln w="9525">
            <a:noFill/>
            <a:miter lim="800000"/>
          </a:ln>
        </p:spPr>
        <p:txBody>
          <a:bodyPr>
            <a:spAutoFit/>
          </a:bodyPr>
          <a:lstStyle/>
          <a:p>
            <a:pPr defTabSz="913765" fontAlgn="auto">
              <a:spcBef>
                <a:spcPts val="0"/>
              </a:spcBef>
              <a:spcAft>
                <a:spcPts val="0"/>
              </a:spcAft>
              <a:buFont typeface="Arial" panose="020B0604020202020204" pitchFamily="34" charset="0"/>
              <a:buNone/>
              <a:defRPr/>
            </a:pPr>
            <a:r>
              <a:rPr lang="en-US" altLang="zh-CN" b="1" dirty="0">
                <a:solidFill>
                  <a:schemeClr val="bg1"/>
                </a:solidFill>
                <a:latin typeface="微软雅黑" panose="020B0503020204020204" pitchFamily="34" charset="-122"/>
              </a:rPr>
              <a:t>7</a:t>
            </a:r>
            <a:r>
              <a:rPr lang="zh-CN" altLang="en-US" b="1" dirty="0">
                <a:solidFill>
                  <a:schemeClr val="bg1"/>
                </a:solidFill>
                <a:latin typeface="微软雅黑" panose="020B0503020204020204" pitchFamily="34" charset="-122"/>
              </a:rPr>
              <a:t>月</a:t>
            </a:r>
            <a:endParaRPr lang="zh-CN" altLang="en-US" b="1" dirty="0">
              <a:solidFill>
                <a:schemeClr val="bg1"/>
              </a:solidFill>
              <a:latin typeface="微软雅黑" panose="020B0503020204020204" pitchFamily="34" charset="-122"/>
            </a:endParaRPr>
          </a:p>
        </p:txBody>
      </p:sp>
      <p:sp>
        <p:nvSpPr>
          <p:cNvPr id="32" name="文本框 26"/>
          <p:cNvSpPr txBox="1">
            <a:spLocks noChangeArrowheads="1"/>
          </p:cNvSpPr>
          <p:nvPr/>
        </p:nvSpPr>
        <p:spPr bwMode="auto">
          <a:xfrm>
            <a:off x="7258050" y="4478338"/>
            <a:ext cx="1906588" cy="369887"/>
          </a:xfrm>
          <a:prstGeom prst="rect">
            <a:avLst/>
          </a:prstGeom>
          <a:solidFill>
            <a:schemeClr val="accent5"/>
          </a:solidFill>
          <a:ln w="9525">
            <a:noFill/>
            <a:miter lim="800000"/>
          </a:ln>
        </p:spPr>
        <p:txBody>
          <a:bodyPr>
            <a:spAutoFit/>
          </a:bodyPr>
          <a:lstStyle/>
          <a:p>
            <a:pPr defTabSz="913765" fontAlgn="auto">
              <a:spcBef>
                <a:spcPts val="0"/>
              </a:spcBef>
              <a:spcAft>
                <a:spcPts val="0"/>
              </a:spcAft>
              <a:buFont typeface="Arial" panose="020B0604020202020204" pitchFamily="34" charset="0"/>
              <a:buNone/>
              <a:defRPr/>
            </a:pPr>
            <a:r>
              <a:rPr lang="en-US" altLang="zh-CN" b="1" dirty="0">
                <a:solidFill>
                  <a:schemeClr val="bg1"/>
                </a:solidFill>
                <a:latin typeface="微软雅黑" panose="020B0503020204020204" pitchFamily="34" charset="-122"/>
              </a:rPr>
              <a:t>8</a:t>
            </a:r>
            <a:r>
              <a:rPr lang="zh-CN" altLang="en-US" b="1" dirty="0">
                <a:solidFill>
                  <a:schemeClr val="bg1"/>
                </a:solidFill>
                <a:latin typeface="微软雅黑" panose="020B0503020204020204" pitchFamily="34" charset="-122"/>
              </a:rPr>
              <a:t>月</a:t>
            </a:r>
            <a:endParaRPr lang="zh-CN" altLang="en-US" b="1" dirty="0">
              <a:solidFill>
                <a:schemeClr val="bg1"/>
              </a:solidFill>
              <a:latin typeface="微软雅黑" panose="020B0503020204020204" pitchFamily="34" charset="-122"/>
            </a:endParaRPr>
          </a:p>
        </p:txBody>
      </p:sp>
      <p:sp>
        <p:nvSpPr>
          <p:cNvPr id="54280" name="矩形 27"/>
          <p:cNvSpPr>
            <a:spLocks noChangeArrowheads="1"/>
          </p:cNvSpPr>
          <p:nvPr/>
        </p:nvSpPr>
        <p:spPr bwMode="auto">
          <a:xfrm>
            <a:off x="6911975" y="2817813"/>
            <a:ext cx="2190750" cy="338137"/>
          </a:xfrm>
          <a:prstGeom prst="rect">
            <a:avLst/>
          </a:prstGeom>
          <a:noFill/>
          <a:ln w="9525">
            <a:noFill/>
            <a:miter lim="800000"/>
          </a:ln>
        </p:spPr>
        <p:txBody>
          <a:bodyPr>
            <a:spAutoFit/>
          </a:bodyPr>
          <a:lstStyle/>
          <a:p>
            <a:r>
              <a:rPr lang="en-US" altLang="zh-CN" sz="1600">
                <a:solidFill>
                  <a:schemeClr val="bg1"/>
                </a:solidFill>
                <a:latin typeface="微软雅黑" panose="020B0503020204020204" pitchFamily="34" charset="-122"/>
              </a:rPr>
              <a:t>6</a:t>
            </a:r>
            <a:r>
              <a:rPr lang="zh-CN" altLang="en-US" sz="1600">
                <a:solidFill>
                  <a:schemeClr val="bg1"/>
                </a:solidFill>
                <a:latin typeface="微软雅黑" panose="020B0503020204020204" pitchFamily="34" charset="-122"/>
              </a:rPr>
              <a:t>月中旬平台内测</a:t>
            </a:r>
            <a:endParaRPr lang="zh-CN" altLang="en-US" sz="1600">
              <a:solidFill>
                <a:schemeClr val="bg1"/>
              </a:solidFill>
              <a:latin typeface="微软雅黑" panose="020B0503020204020204" pitchFamily="34" charset="-122"/>
            </a:endParaRPr>
          </a:p>
        </p:txBody>
      </p:sp>
      <p:sp>
        <p:nvSpPr>
          <p:cNvPr id="34" name="文本框 28"/>
          <p:cNvSpPr txBox="1">
            <a:spLocks noChangeArrowheads="1"/>
          </p:cNvSpPr>
          <p:nvPr/>
        </p:nvSpPr>
        <p:spPr bwMode="auto">
          <a:xfrm>
            <a:off x="6870700" y="2297113"/>
            <a:ext cx="1906588" cy="366712"/>
          </a:xfrm>
          <a:prstGeom prst="rect">
            <a:avLst/>
          </a:prstGeom>
          <a:solidFill>
            <a:schemeClr val="accent5"/>
          </a:solidFill>
          <a:ln w="9525">
            <a:noFill/>
            <a:miter lim="800000"/>
          </a:ln>
        </p:spPr>
        <p:txBody>
          <a:bodyPr>
            <a:spAutoFit/>
          </a:bodyPr>
          <a:lstStyle/>
          <a:p>
            <a:pPr defTabSz="913765" fontAlgn="auto">
              <a:spcBef>
                <a:spcPts val="0"/>
              </a:spcBef>
              <a:spcAft>
                <a:spcPts val="0"/>
              </a:spcAft>
              <a:buFont typeface="Arial" panose="020B0604020202020204" pitchFamily="34" charset="0"/>
              <a:buNone/>
              <a:defRPr/>
            </a:pPr>
            <a:r>
              <a:rPr lang="en-US" altLang="zh-CN" b="1" dirty="0">
                <a:solidFill>
                  <a:schemeClr val="bg1"/>
                </a:solidFill>
                <a:latin typeface="微软雅黑" panose="020B0503020204020204" pitchFamily="34" charset="-122"/>
              </a:rPr>
              <a:t>6</a:t>
            </a:r>
            <a:r>
              <a:rPr lang="zh-CN" altLang="en-US" b="1" dirty="0">
                <a:solidFill>
                  <a:schemeClr val="bg1"/>
                </a:solidFill>
                <a:latin typeface="微软雅黑" panose="020B0503020204020204" pitchFamily="34" charset="-122"/>
              </a:rPr>
              <a:t>月</a:t>
            </a:r>
            <a:endParaRPr lang="zh-CN" altLang="en-US" b="1" dirty="0">
              <a:solidFill>
                <a:schemeClr val="bg1"/>
              </a:solidFill>
              <a:latin typeface="微软雅黑" panose="020B0503020204020204" pitchFamily="34" charset="-122"/>
            </a:endParaRPr>
          </a:p>
        </p:txBody>
      </p:sp>
      <p:grpSp>
        <p:nvGrpSpPr>
          <p:cNvPr id="54282" name="组合 38"/>
          <p:cNvGrpSpPr/>
          <p:nvPr/>
        </p:nvGrpSpPr>
        <p:grpSpPr bwMode="auto">
          <a:xfrm>
            <a:off x="4535488" y="2287588"/>
            <a:ext cx="2646362" cy="3513137"/>
            <a:chOff x="4535488" y="2287587"/>
            <a:chExt cx="2646362" cy="3513138"/>
          </a:xfrm>
        </p:grpSpPr>
        <p:pic>
          <p:nvPicPr>
            <p:cNvPr id="54289" name="组合 4"/>
            <p:cNvPicPr>
              <a:picLocks noChangeArrowheads="1"/>
            </p:cNvPicPr>
            <p:nvPr/>
          </p:nvPicPr>
          <p:blipFill>
            <a:blip r:embed="rId1"/>
            <a:srcRect b="25134"/>
            <a:stretch>
              <a:fillRect/>
            </a:stretch>
          </p:blipFill>
          <p:spPr bwMode="auto">
            <a:xfrm>
              <a:off x="4535488" y="2287587"/>
              <a:ext cx="2646362" cy="3513138"/>
            </a:xfrm>
            <a:prstGeom prst="rect">
              <a:avLst/>
            </a:prstGeom>
            <a:noFill/>
            <a:ln w="9525">
              <a:noFill/>
              <a:miter lim="800000"/>
              <a:headEnd/>
              <a:tailEnd/>
            </a:ln>
          </p:spPr>
        </p:pic>
        <p:sp>
          <p:nvSpPr>
            <p:cNvPr id="36" name="矩形 35"/>
            <p:cNvSpPr/>
            <p:nvPr/>
          </p:nvSpPr>
          <p:spPr>
            <a:xfrm>
              <a:off x="5372100" y="5605463"/>
              <a:ext cx="1035050" cy="19526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37" name="矩形 36"/>
            <p:cNvSpPr/>
            <p:nvPr/>
          </p:nvSpPr>
          <p:spPr>
            <a:xfrm>
              <a:off x="5002213" y="5435600"/>
              <a:ext cx="1035050" cy="1952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38" name="矩形 37"/>
            <p:cNvSpPr/>
            <p:nvPr/>
          </p:nvSpPr>
          <p:spPr>
            <a:xfrm>
              <a:off x="6254750" y="5592763"/>
              <a:ext cx="152400" cy="19526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grpSp>
      <p:sp>
        <p:nvSpPr>
          <p:cNvPr id="54283" name="矩形 27"/>
          <p:cNvSpPr>
            <a:spLocks noChangeArrowheads="1"/>
          </p:cNvSpPr>
          <p:nvPr/>
        </p:nvSpPr>
        <p:spPr bwMode="auto">
          <a:xfrm>
            <a:off x="2264455" y="4169679"/>
            <a:ext cx="2314575" cy="581025"/>
          </a:xfrm>
          <a:prstGeom prst="rect">
            <a:avLst/>
          </a:prstGeom>
          <a:noFill/>
          <a:ln w="9525">
            <a:noFill/>
            <a:miter lim="800000"/>
          </a:ln>
        </p:spPr>
        <p:txBody>
          <a:bodyPr>
            <a:spAutoFit/>
          </a:bodyPr>
          <a:lstStyle/>
          <a:p>
            <a:r>
              <a:rPr lang="zh-CN" altLang="en-US" sz="1600" dirty="0">
                <a:solidFill>
                  <a:schemeClr val="bg1"/>
                </a:solidFill>
                <a:latin typeface="微软雅黑" panose="020B0503020204020204" pitchFamily="34" charset="-122"/>
              </a:rPr>
              <a:t>完成大部分课程开发，部分课程上线</a:t>
            </a:r>
            <a:endParaRPr lang="zh-CN" altLang="en-US" sz="1600" dirty="0">
              <a:solidFill>
                <a:schemeClr val="bg1"/>
              </a:solidFill>
              <a:latin typeface="微软雅黑" panose="020B0503020204020204" pitchFamily="34" charset="-122"/>
            </a:endParaRPr>
          </a:p>
        </p:txBody>
      </p:sp>
      <p:sp>
        <p:nvSpPr>
          <p:cNvPr id="44" name="Freeform 614"/>
          <p:cNvSpPr/>
          <p:nvPr/>
        </p:nvSpPr>
        <p:spPr bwMode="auto">
          <a:xfrm>
            <a:off x="7258050" y="4848225"/>
            <a:ext cx="1844675" cy="484188"/>
          </a:xfrm>
          <a:custGeom>
            <a:avLst/>
            <a:gdLst>
              <a:gd name="T0" fmla="*/ 2147483646 w 757"/>
              <a:gd name="T1" fmla="*/ 2147483646 h 408"/>
              <a:gd name="T2" fmla="*/ 2147483646 w 757"/>
              <a:gd name="T3" fmla="*/ 2147483646 h 408"/>
              <a:gd name="T4" fmla="*/ 2147483646 w 757"/>
              <a:gd name="T5" fmla="*/ 2147483646 h 408"/>
              <a:gd name="T6" fmla="*/ 2147483646 w 757"/>
              <a:gd name="T7" fmla="*/ 2147483646 h 408"/>
              <a:gd name="T8" fmla="*/ 2147483646 w 757"/>
              <a:gd name="T9" fmla="*/ 2147483646 h 408"/>
              <a:gd name="T10" fmla="*/ 2147483646 w 757"/>
              <a:gd name="T11" fmla="*/ 2147483646 h 408"/>
              <a:gd name="T12" fmla="*/ 2147483646 w 757"/>
              <a:gd name="T13" fmla="*/ 2147483646 h 408"/>
              <a:gd name="T14" fmla="*/ 2147483646 w 757"/>
              <a:gd name="T15" fmla="*/ 2147483646 h 408"/>
              <a:gd name="T16" fmla="*/ 2147483646 w 757"/>
              <a:gd name="T17" fmla="*/ 2147483646 h 408"/>
              <a:gd name="T18" fmla="*/ 2147483646 w 757"/>
              <a:gd name="T19" fmla="*/ 2147483646 h 408"/>
              <a:gd name="T20" fmla="*/ 2147483646 w 757"/>
              <a:gd name="T21" fmla="*/ 231688839 h 408"/>
              <a:gd name="T22" fmla="*/ 2147483646 w 757"/>
              <a:gd name="T23" fmla="*/ 122280503 h 408"/>
              <a:gd name="T24" fmla="*/ 2147483646 w 757"/>
              <a:gd name="T25" fmla="*/ 122280503 h 408"/>
              <a:gd name="T26" fmla="*/ 2147483646 w 757"/>
              <a:gd name="T27" fmla="*/ 70794376 h 408"/>
              <a:gd name="T28" fmla="*/ 2147483646 w 757"/>
              <a:gd name="T29" fmla="*/ 70794376 h 408"/>
              <a:gd name="T30" fmla="*/ 96598330 w 757"/>
              <a:gd name="T31" fmla="*/ 70794376 h 408"/>
              <a:gd name="T32" fmla="*/ 60372653 w 757"/>
              <a:gd name="T33" fmla="*/ 70794376 h 408"/>
              <a:gd name="T34" fmla="*/ 60372653 w 757"/>
              <a:gd name="T35" fmla="*/ 70794376 h 408"/>
              <a:gd name="T36" fmla="*/ 60372653 w 757"/>
              <a:gd name="T37" fmla="*/ 70794376 h 408"/>
              <a:gd name="T38" fmla="*/ 0 w 757"/>
              <a:gd name="T39" fmla="*/ 38613961 h 408"/>
              <a:gd name="T40" fmla="*/ 0 w 757"/>
              <a:gd name="T41" fmla="*/ 38613961 h 408"/>
              <a:gd name="T42" fmla="*/ 48300903 w 757"/>
              <a:gd name="T43" fmla="*/ 0 h 408"/>
              <a:gd name="T44" fmla="*/ 48300903 w 757"/>
              <a:gd name="T45" fmla="*/ 0 h 408"/>
              <a:gd name="T46" fmla="*/ 96598330 w 757"/>
              <a:gd name="T47" fmla="*/ 0 h 408"/>
              <a:gd name="T48" fmla="*/ 96598330 w 757"/>
              <a:gd name="T49" fmla="*/ 0 h 408"/>
              <a:gd name="T50" fmla="*/ 2147483646 w 757"/>
              <a:gd name="T51" fmla="*/ 0 h 408"/>
              <a:gd name="T52" fmla="*/ 2147483646 w 757"/>
              <a:gd name="T53" fmla="*/ 57922210 h 408"/>
              <a:gd name="T54" fmla="*/ 2147483646 w 757"/>
              <a:gd name="T55" fmla="*/ 57922210 h 408"/>
              <a:gd name="T56" fmla="*/ 2147483646 w 757"/>
              <a:gd name="T57" fmla="*/ 231688839 h 408"/>
              <a:gd name="T58" fmla="*/ 2147483646 w 757"/>
              <a:gd name="T59" fmla="*/ 231688839 h 408"/>
              <a:gd name="T60" fmla="*/ 2147483646 w 757"/>
              <a:gd name="T61" fmla="*/ 2147483646 h 408"/>
              <a:gd name="T62" fmla="*/ 2147483646 w 757"/>
              <a:gd name="T63" fmla="*/ 2147483646 h 408"/>
              <a:gd name="T64" fmla="*/ 2147483646 w 757"/>
              <a:gd name="T65" fmla="*/ 2147483646 h 408"/>
              <a:gd name="T66" fmla="*/ 2147483646 w 757"/>
              <a:gd name="T67" fmla="*/ 2147483646 h 408"/>
              <a:gd name="T68" fmla="*/ 2147483646 w 757"/>
              <a:gd name="T69" fmla="*/ 2147483646 h 408"/>
              <a:gd name="T70" fmla="*/ 2147483646 w 757"/>
              <a:gd name="T71" fmla="*/ 2147483646 h 4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08">
                <a:moveTo>
                  <a:pt x="513" y="408"/>
                </a:moveTo>
                <a:cubicBezTo>
                  <a:pt x="511" y="408"/>
                  <a:pt x="509" y="405"/>
                  <a:pt x="509" y="402"/>
                </a:cubicBezTo>
                <a:cubicBezTo>
                  <a:pt x="509" y="402"/>
                  <a:pt x="509" y="402"/>
                  <a:pt x="509" y="402"/>
                </a:cubicBezTo>
                <a:cubicBezTo>
                  <a:pt x="509" y="399"/>
                  <a:pt x="511" y="397"/>
                  <a:pt x="513" y="397"/>
                </a:cubicBezTo>
                <a:cubicBezTo>
                  <a:pt x="513" y="397"/>
                  <a:pt x="513" y="397"/>
                  <a:pt x="513" y="397"/>
                </a:cubicBezTo>
                <a:cubicBezTo>
                  <a:pt x="719" y="397"/>
                  <a:pt x="719" y="397"/>
                  <a:pt x="719" y="397"/>
                </a:cubicBezTo>
                <a:cubicBezTo>
                  <a:pt x="728" y="397"/>
                  <a:pt x="735" y="393"/>
                  <a:pt x="741" y="389"/>
                </a:cubicBezTo>
                <a:cubicBezTo>
                  <a:pt x="741" y="389"/>
                  <a:pt x="741" y="389"/>
                  <a:pt x="741" y="389"/>
                </a:cubicBezTo>
                <a:cubicBezTo>
                  <a:pt x="746" y="384"/>
                  <a:pt x="749" y="377"/>
                  <a:pt x="749" y="372"/>
                </a:cubicBezTo>
                <a:cubicBezTo>
                  <a:pt x="749" y="372"/>
                  <a:pt x="749" y="372"/>
                  <a:pt x="749" y="372"/>
                </a:cubicBezTo>
                <a:cubicBezTo>
                  <a:pt x="749" y="36"/>
                  <a:pt x="749" y="36"/>
                  <a:pt x="749" y="36"/>
                </a:cubicBezTo>
                <a:cubicBezTo>
                  <a:pt x="749" y="30"/>
                  <a:pt x="746" y="24"/>
                  <a:pt x="741" y="19"/>
                </a:cubicBezTo>
                <a:cubicBezTo>
                  <a:pt x="741" y="19"/>
                  <a:pt x="741" y="19"/>
                  <a:pt x="741" y="19"/>
                </a:cubicBezTo>
                <a:cubicBezTo>
                  <a:pt x="735" y="14"/>
                  <a:pt x="728" y="11"/>
                  <a:pt x="719" y="11"/>
                </a:cubicBezTo>
                <a:cubicBezTo>
                  <a:pt x="719" y="11"/>
                  <a:pt x="719" y="11"/>
                  <a:pt x="719" y="11"/>
                </a:cubicBezTo>
                <a:cubicBezTo>
                  <a:pt x="8" y="11"/>
                  <a:pt x="8" y="11"/>
                  <a:pt x="8" y="11"/>
                </a:cubicBezTo>
                <a:cubicBezTo>
                  <a:pt x="7" y="11"/>
                  <a:pt x="6" y="11"/>
                  <a:pt x="5" y="11"/>
                </a:cubicBezTo>
                <a:cubicBezTo>
                  <a:pt x="5" y="11"/>
                  <a:pt x="5" y="11"/>
                  <a:pt x="5" y="11"/>
                </a:cubicBezTo>
                <a:cubicBezTo>
                  <a:pt x="5" y="11"/>
                  <a:pt x="5" y="11"/>
                  <a:pt x="5" y="11"/>
                </a:cubicBezTo>
                <a:cubicBezTo>
                  <a:pt x="2" y="11"/>
                  <a:pt x="1" y="9"/>
                  <a:pt x="0" y="6"/>
                </a:cubicBezTo>
                <a:cubicBezTo>
                  <a:pt x="0" y="6"/>
                  <a:pt x="0" y="6"/>
                  <a:pt x="0" y="6"/>
                </a:cubicBezTo>
                <a:cubicBezTo>
                  <a:pt x="0" y="3"/>
                  <a:pt x="2" y="0"/>
                  <a:pt x="4" y="0"/>
                </a:cubicBezTo>
                <a:cubicBezTo>
                  <a:pt x="4" y="0"/>
                  <a:pt x="4" y="0"/>
                  <a:pt x="4" y="0"/>
                </a:cubicBezTo>
                <a:cubicBezTo>
                  <a:pt x="5" y="0"/>
                  <a:pt x="6" y="0"/>
                  <a:pt x="8" y="0"/>
                </a:cubicBezTo>
                <a:cubicBezTo>
                  <a:pt x="8" y="0"/>
                  <a:pt x="8" y="0"/>
                  <a:pt x="8" y="0"/>
                </a:cubicBezTo>
                <a:cubicBezTo>
                  <a:pt x="719" y="0"/>
                  <a:pt x="719" y="0"/>
                  <a:pt x="719" y="0"/>
                </a:cubicBezTo>
                <a:cubicBezTo>
                  <a:pt x="729" y="0"/>
                  <a:pt x="738" y="3"/>
                  <a:pt x="745" y="9"/>
                </a:cubicBezTo>
                <a:cubicBezTo>
                  <a:pt x="745" y="9"/>
                  <a:pt x="745" y="9"/>
                  <a:pt x="745" y="9"/>
                </a:cubicBezTo>
                <a:cubicBezTo>
                  <a:pt x="752" y="16"/>
                  <a:pt x="757" y="25"/>
                  <a:pt x="757" y="36"/>
                </a:cubicBezTo>
                <a:cubicBezTo>
                  <a:pt x="757" y="36"/>
                  <a:pt x="757" y="36"/>
                  <a:pt x="757" y="36"/>
                </a:cubicBezTo>
                <a:cubicBezTo>
                  <a:pt x="757" y="372"/>
                  <a:pt x="757" y="372"/>
                  <a:pt x="757" y="372"/>
                </a:cubicBezTo>
                <a:cubicBezTo>
                  <a:pt x="757" y="382"/>
                  <a:pt x="752" y="392"/>
                  <a:pt x="745" y="398"/>
                </a:cubicBezTo>
                <a:cubicBezTo>
                  <a:pt x="745" y="398"/>
                  <a:pt x="745" y="398"/>
                  <a:pt x="745" y="398"/>
                </a:cubicBezTo>
                <a:cubicBezTo>
                  <a:pt x="738" y="404"/>
                  <a:pt x="729" y="408"/>
                  <a:pt x="719" y="408"/>
                </a:cubicBezTo>
                <a:cubicBezTo>
                  <a:pt x="719" y="408"/>
                  <a:pt x="719" y="408"/>
                  <a:pt x="719" y="408"/>
                </a:cubicBezTo>
                <a:cubicBezTo>
                  <a:pt x="513" y="408"/>
                  <a:pt x="513" y="408"/>
                  <a:pt x="513" y="408"/>
                </a:cubicBezTo>
                <a:close/>
              </a:path>
            </a:pathLst>
          </a:custGeom>
          <a:solidFill>
            <a:schemeClr val="accent5"/>
          </a:solidFill>
          <a:ln w="9525">
            <a:solidFill>
              <a:schemeClr val="bg1"/>
            </a:solidFill>
            <a:round/>
          </a:ln>
        </p:spPr>
        <p:txBody>
          <a:bodyPr/>
          <a:lstStyle/>
          <a:p>
            <a:pPr defTabSz="913765" fontAlgn="auto">
              <a:spcBef>
                <a:spcPts val="0"/>
              </a:spcBef>
              <a:spcAft>
                <a:spcPts val="0"/>
              </a:spcAft>
              <a:defRPr/>
            </a:pPr>
            <a:endParaRPr lang="zh-CN" altLang="en-US">
              <a:latin typeface="+mn-lt"/>
              <a:ea typeface="+mn-ea"/>
            </a:endParaRPr>
          </a:p>
        </p:txBody>
      </p:sp>
      <p:sp>
        <p:nvSpPr>
          <p:cNvPr id="45" name="矩形 27"/>
          <p:cNvSpPr>
            <a:spLocks noChangeArrowheads="1"/>
          </p:cNvSpPr>
          <p:nvPr/>
        </p:nvSpPr>
        <p:spPr bwMode="auto">
          <a:xfrm>
            <a:off x="7258050" y="4937125"/>
            <a:ext cx="2190750" cy="336550"/>
          </a:xfrm>
          <a:prstGeom prst="rect">
            <a:avLst/>
          </a:prstGeom>
          <a:noFill/>
          <a:ln w="9525">
            <a:noFill/>
            <a:miter lim="800000"/>
          </a:ln>
        </p:spPr>
        <p:txBody>
          <a:bodyPr>
            <a:spAutoFit/>
          </a:bodyPr>
          <a:lstStyle/>
          <a:p>
            <a:r>
              <a:rPr lang="en-US" altLang="zh-CN" sz="1600">
                <a:solidFill>
                  <a:schemeClr val="bg1"/>
                </a:solidFill>
                <a:latin typeface="微软雅黑" panose="020B0503020204020204" pitchFamily="34" charset="-122"/>
              </a:rPr>
              <a:t>8</a:t>
            </a:r>
            <a:r>
              <a:rPr lang="zh-CN" altLang="en-US" sz="1600">
                <a:solidFill>
                  <a:schemeClr val="bg1"/>
                </a:solidFill>
                <a:latin typeface="微软雅黑" panose="020B0503020204020204" pitchFamily="34" charset="-122"/>
              </a:rPr>
              <a:t>月开始试运营</a:t>
            </a:r>
            <a:endParaRPr lang="zh-CN" altLang="en-US" sz="1600">
              <a:solidFill>
                <a:schemeClr val="bg1"/>
              </a:solidFill>
              <a:latin typeface="微软雅黑" panose="020B0503020204020204" pitchFamily="34" charset="-122"/>
            </a:endParaRPr>
          </a:p>
        </p:txBody>
      </p:sp>
      <p:grpSp>
        <p:nvGrpSpPr>
          <p:cNvPr id="54286" name="组合 45"/>
          <p:cNvGrpSpPr/>
          <p:nvPr/>
        </p:nvGrpSpPr>
        <p:grpSpPr bwMode="auto">
          <a:xfrm>
            <a:off x="4811713" y="1209675"/>
            <a:ext cx="2370137" cy="852488"/>
            <a:chOff x="4911198" y="725894"/>
            <a:chExt cx="2369604" cy="852861"/>
          </a:xfrm>
        </p:grpSpPr>
        <p:grpSp>
          <p:nvGrpSpPr>
            <p:cNvPr id="47" name="组合 46"/>
            <p:cNvGrpSpPr/>
            <p:nvPr/>
          </p:nvGrpSpPr>
          <p:grpSpPr>
            <a:xfrm>
              <a:off x="4911198" y="725894"/>
              <a:ext cx="2369604" cy="852861"/>
              <a:chOff x="4909310" y="725714"/>
              <a:chExt cx="2369604" cy="852861"/>
            </a:xfrm>
            <a:solidFill>
              <a:srgbClr val="252434"/>
            </a:solidFill>
            <a:effectLst>
              <a:outerShdw blurRad="50800" dist="38100" dir="5400000" algn="t" rotWithShape="0">
                <a:prstClr val="black">
                  <a:alpha val="40000"/>
                </a:prstClr>
              </a:outerShdw>
            </a:effectLst>
          </p:grpSpPr>
          <p:sp>
            <p:nvSpPr>
              <p:cNvPr id="49" name="椭圆 3"/>
              <p:cNvSpPr/>
              <p:nvPr/>
            </p:nvSpPr>
            <p:spPr>
              <a:xfrm>
                <a:off x="4909310" y="725714"/>
                <a:ext cx="852861" cy="8528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50" name="椭圆 49"/>
              <p:cNvSpPr/>
              <p:nvPr/>
            </p:nvSpPr>
            <p:spPr>
              <a:xfrm>
                <a:off x="6426053" y="725714"/>
                <a:ext cx="852861" cy="8528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p>
            </p:txBody>
          </p:sp>
          <p:sp>
            <p:nvSpPr>
              <p:cNvPr id="51" name="矩形 50"/>
              <p:cNvSpPr/>
              <p:nvPr/>
            </p:nvSpPr>
            <p:spPr>
              <a:xfrm>
                <a:off x="5335740" y="725714"/>
                <a:ext cx="1529517" cy="85286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3200" dirty="0">
                  <a:latin typeface="Arial" panose="020B0604020202020204" pitchFamily="34" charset="0"/>
                  <a:cs typeface="Arial" panose="020B0604020202020204" pitchFamily="34" charset="0"/>
                </a:endParaRPr>
              </a:p>
            </p:txBody>
          </p:sp>
        </p:grpSp>
        <p:sp>
          <p:nvSpPr>
            <p:cNvPr id="54288" name="文本框 6"/>
            <p:cNvSpPr txBox="1">
              <a:spLocks noChangeArrowheads="1"/>
            </p:cNvSpPr>
            <p:nvPr/>
          </p:nvSpPr>
          <p:spPr bwMode="auto">
            <a:xfrm>
              <a:off x="5152571" y="945664"/>
              <a:ext cx="1886859" cy="430887"/>
            </a:xfrm>
            <a:prstGeom prst="rect">
              <a:avLst/>
            </a:prstGeom>
            <a:noFill/>
            <a:ln w="9525">
              <a:noFill/>
              <a:miter lim="800000"/>
            </a:ln>
          </p:spPr>
          <p:txBody>
            <a:bodyPr>
              <a:spAutoFit/>
            </a:bodyPr>
            <a:lstStyle/>
            <a:p>
              <a:pPr algn="ctr"/>
              <a:r>
                <a:rPr lang="zh-CN" altLang="en-US" sz="2200" b="1">
                  <a:solidFill>
                    <a:schemeClr val="bg1"/>
                  </a:solidFill>
                  <a:latin typeface="微软雅黑" panose="020B0503020204020204" pitchFamily="34" charset="-122"/>
                  <a:cs typeface="Arial" panose="020B0604020202020204" pitchFamily="34" charset="0"/>
                </a:rPr>
                <a:t>项目计划</a:t>
              </a:r>
              <a:endParaRPr lang="zh-CN" altLang="en-US" sz="2200" b="1">
                <a:solidFill>
                  <a:schemeClr val="bg1"/>
                </a:solidFill>
                <a:latin typeface="微软雅黑" panose="020B0503020204020204" pitchFamily="34" charset="-122"/>
                <a:cs typeface="Arial" panose="020B0604020202020204" pitchFamily="34" charset="0"/>
              </a:endParaRPr>
            </a:p>
          </p:txBody>
        </p:sp>
      </p:gr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形状 4"/>
          <p:cNvSpPr/>
          <p:nvPr/>
        </p:nvSpPr>
        <p:spPr>
          <a:xfrm>
            <a:off x="9597" y="2645514"/>
            <a:ext cx="12182403" cy="1542921"/>
          </a:xfrm>
          <a:custGeom>
            <a:avLst/>
            <a:gdLst>
              <a:gd name="connsiteX0" fmla="*/ 0 w 3697212"/>
              <a:gd name="connsiteY0" fmla="*/ 0 h 1882036"/>
              <a:gd name="connsiteX1" fmla="*/ 941018 w 3697212"/>
              <a:gd name="connsiteY1" fmla="*/ 0 h 1882036"/>
              <a:gd name="connsiteX2" fmla="*/ 3697212 w 3697212"/>
              <a:gd name="connsiteY2" fmla="*/ 0 h 1882036"/>
              <a:gd name="connsiteX3" fmla="*/ 3697212 w 3697212"/>
              <a:gd name="connsiteY3" fmla="*/ 1882035 h 1882036"/>
              <a:gd name="connsiteX4" fmla="*/ 941019 w 3697212"/>
              <a:gd name="connsiteY4" fmla="*/ 1882035 h 1882036"/>
              <a:gd name="connsiteX5" fmla="*/ 941018 w 3697212"/>
              <a:gd name="connsiteY5" fmla="*/ 1882036 h 1882036"/>
              <a:gd name="connsiteX6" fmla="*/ 0 w 3697212"/>
              <a:gd name="connsiteY6" fmla="*/ 1882036 h 1882036"/>
              <a:gd name="connsiteX7" fmla="*/ 941018 w 3697212"/>
              <a:gd name="connsiteY7" fmla="*/ 941018 h 1882036"/>
              <a:gd name="connsiteX0-1" fmla="*/ 0 w 7401608"/>
              <a:gd name="connsiteY0-2" fmla="*/ 0 h 1882036"/>
              <a:gd name="connsiteX1-3" fmla="*/ 941018 w 7401608"/>
              <a:gd name="connsiteY1-4" fmla="*/ 0 h 1882036"/>
              <a:gd name="connsiteX2-5" fmla="*/ 7401608 w 7401608"/>
              <a:gd name="connsiteY2-6" fmla="*/ 38334 h 1882036"/>
              <a:gd name="connsiteX3-7" fmla="*/ 3697212 w 7401608"/>
              <a:gd name="connsiteY3-8" fmla="*/ 1882035 h 1882036"/>
              <a:gd name="connsiteX4-9" fmla="*/ 941019 w 7401608"/>
              <a:gd name="connsiteY4-10" fmla="*/ 1882035 h 1882036"/>
              <a:gd name="connsiteX5-11" fmla="*/ 941018 w 7401608"/>
              <a:gd name="connsiteY5-12" fmla="*/ 1882036 h 1882036"/>
              <a:gd name="connsiteX6-13" fmla="*/ 0 w 7401608"/>
              <a:gd name="connsiteY6-14" fmla="*/ 1882036 h 1882036"/>
              <a:gd name="connsiteX7-15" fmla="*/ 941018 w 7401608"/>
              <a:gd name="connsiteY7-16" fmla="*/ 941018 h 1882036"/>
              <a:gd name="connsiteX8" fmla="*/ 0 w 7401608"/>
              <a:gd name="connsiteY8" fmla="*/ 0 h 1882036"/>
              <a:gd name="connsiteX0-17" fmla="*/ 0 w 7401608"/>
              <a:gd name="connsiteY0-18" fmla="*/ 0 h 1901638"/>
              <a:gd name="connsiteX1-19" fmla="*/ 941018 w 7401608"/>
              <a:gd name="connsiteY1-20" fmla="*/ 0 h 1901638"/>
              <a:gd name="connsiteX2-21" fmla="*/ 7401608 w 7401608"/>
              <a:gd name="connsiteY2-22" fmla="*/ 38334 h 1901638"/>
              <a:gd name="connsiteX3-23" fmla="*/ 7401607 w 7401608"/>
              <a:gd name="connsiteY3-24" fmla="*/ 1901638 h 1901638"/>
              <a:gd name="connsiteX4-25" fmla="*/ 941019 w 7401608"/>
              <a:gd name="connsiteY4-26" fmla="*/ 1882035 h 1901638"/>
              <a:gd name="connsiteX5-27" fmla="*/ 941018 w 7401608"/>
              <a:gd name="connsiteY5-28" fmla="*/ 1882036 h 1901638"/>
              <a:gd name="connsiteX6-29" fmla="*/ 0 w 7401608"/>
              <a:gd name="connsiteY6-30" fmla="*/ 1882036 h 1901638"/>
              <a:gd name="connsiteX7-31" fmla="*/ 941018 w 7401608"/>
              <a:gd name="connsiteY7-32" fmla="*/ 941018 h 1901638"/>
              <a:gd name="connsiteX8-33" fmla="*/ 0 w 7401608"/>
              <a:gd name="connsiteY8-34" fmla="*/ 0 h 1901638"/>
              <a:gd name="connsiteX0-35" fmla="*/ 0 w 15190814"/>
              <a:gd name="connsiteY0-36" fmla="*/ 0 h 1901638"/>
              <a:gd name="connsiteX1-37" fmla="*/ 941018 w 15190814"/>
              <a:gd name="connsiteY1-38" fmla="*/ 0 h 1901638"/>
              <a:gd name="connsiteX2-39" fmla="*/ 15190814 w 15190814"/>
              <a:gd name="connsiteY2-40" fmla="*/ 0 h 1901638"/>
              <a:gd name="connsiteX3-41" fmla="*/ 7401607 w 15190814"/>
              <a:gd name="connsiteY3-42" fmla="*/ 1901638 h 1901638"/>
              <a:gd name="connsiteX4-43" fmla="*/ 941019 w 15190814"/>
              <a:gd name="connsiteY4-44" fmla="*/ 1882035 h 1901638"/>
              <a:gd name="connsiteX5-45" fmla="*/ 941018 w 15190814"/>
              <a:gd name="connsiteY5-46" fmla="*/ 1882036 h 1901638"/>
              <a:gd name="connsiteX6-47" fmla="*/ 0 w 15190814"/>
              <a:gd name="connsiteY6-48" fmla="*/ 1882036 h 1901638"/>
              <a:gd name="connsiteX7-49" fmla="*/ 941018 w 15190814"/>
              <a:gd name="connsiteY7-50" fmla="*/ 941018 h 1901638"/>
              <a:gd name="connsiteX8-51" fmla="*/ 0 w 15190814"/>
              <a:gd name="connsiteY8-52" fmla="*/ 0 h 1901638"/>
              <a:gd name="connsiteX0-53" fmla="*/ 0 w 15190814"/>
              <a:gd name="connsiteY0-54" fmla="*/ 0 h 1901638"/>
              <a:gd name="connsiteX1-55" fmla="*/ 941018 w 15190814"/>
              <a:gd name="connsiteY1-56" fmla="*/ 0 h 1901638"/>
              <a:gd name="connsiteX2-57" fmla="*/ 15190814 w 15190814"/>
              <a:gd name="connsiteY2-58" fmla="*/ 0 h 1901638"/>
              <a:gd name="connsiteX3-59" fmla="*/ 15190814 w 15190814"/>
              <a:gd name="connsiteY3-60" fmla="*/ 1901638 h 1901638"/>
              <a:gd name="connsiteX4-61" fmla="*/ 941019 w 15190814"/>
              <a:gd name="connsiteY4-62" fmla="*/ 1882035 h 1901638"/>
              <a:gd name="connsiteX5-63" fmla="*/ 941018 w 15190814"/>
              <a:gd name="connsiteY5-64" fmla="*/ 1882036 h 1901638"/>
              <a:gd name="connsiteX6-65" fmla="*/ 0 w 15190814"/>
              <a:gd name="connsiteY6-66" fmla="*/ 1882036 h 1901638"/>
              <a:gd name="connsiteX7-67" fmla="*/ 941018 w 15190814"/>
              <a:gd name="connsiteY7-68" fmla="*/ 941018 h 1901638"/>
              <a:gd name="connsiteX8-69" fmla="*/ 0 w 15190814"/>
              <a:gd name="connsiteY8-70" fmla="*/ 0 h 1901638"/>
              <a:gd name="connsiteX0-71" fmla="*/ 0 w 15190814"/>
              <a:gd name="connsiteY0-72" fmla="*/ 0 h 1901638"/>
              <a:gd name="connsiteX1-73" fmla="*/ 941018 w 15190814"/>
              <a:gd name="connsiteY1-74" fmla="*/ 0 h 1901638"/>
              <a:gd name="connsiteX2-75" fmla="*/ 15014716 w 15190814"/>
              <a:gd name="connsiteY2-76" fmla="*/ 0 h 1901638"/>
              <a:gd name="connsiteX3-77" fmla="*/ 15190814 w 15190814"/>
              <a:gd name="connsiteY3-78" fmla="*/ 1901638 h 1901638"/>
              <a:gd name="connsiteX4-79" fmla="*/ 941019 w 15190814"/>
              <a:gd name="connsiteY4-80" fmla="*/ 1882035 h 1901638"/>
              <a:gd name="connsiteX5-81" fmla="*/ 941018 w 15190814"/>
              <a:gd name="connsiteY5-82" fmla="*/ 1882036 h 1901638"/>
              <a:gd name="connsiteX6-83" fmla="*/ 0 w 15190814"/>
              <a:gd name="connsiteY6-84" fmla="*/ 1882036 h 1901638"/>
              <a:gd name="connsiteX7-85" fmla="*/ 941018 w 15190814"/>
              <a:gd name="connsiteY7-86" fmla="*/ 941018 h 1901638"/>
              <a:gd name="connsiteX8-87" fmla="*/ 0 w 15190814"/>
              <a:gd name="connsiteY8-88" fmla="*/ 0 h 1901638"/>
              <a:gd name="connsiteX0-89" fmla="*/ 0 w 15014716"/>
              <a:gd name="connsiteY0-90" fmla="*/ 0 h 1901638"/>
              <a:gd name="connsiteX1-91" fmla="*/ 941018 w 15014716"/>
              <a:gd name="connsiteY1-92" fmla="*/ 0 h 1901638"/>
              <a:gd name="connsiteX2-93" fmla="*/ 15014716 w 15014716"/>
              <a:gd name="connsiteY2-94" fmla="*/ 0 h 1901638"/>
              <a:gd name="connsiteX3-95" fmla="*/ 15014716 w 15014716"/>
              <a:gd name="connsiteY3-96" fmla="*/ 1901638 h 1901638"/>
              <a:gd name="connsiteX4-97" fmla="*/ 941019 w 15014716"/>
              <a:gd name="connsiteY4-98" fmla="*/ 1882035 h 1901638"/>
              <a:gd name="connsiteX5-99" fmla="*/ 941018 w 15014716"/>
              <a:gd name="connsiteY5-100" fmla="*/ 1882036 h 1901638"/>
              <a:gd name="connsiteX6-101" fmla="*/ 0 w 15014716"/>
              <a:gd name="connsiteY6-102" fmla="*/ 1882036 h 1901638"/>
              <a:gd name="connsiteX7-103" fmla="*/ 941018 w 15014716"/>
              <a:gd name="connsiteY7-104" fmla="*/ 941018 h 1901638"/>
              <a:gd name="connsiteX8-105" fmla="*/ 0 w 15014716"/>
              <a:gd name="connsiteY8-106" fmla="*/ 0 h 1901638"/>
              <a:gd name="connsiteX0-107" fmla="*/ 0 w 15014716"/>
              <a:gd name="connsiteY0-108" fmla="*/ 0 h 1901638"/>
              <a:gd name="connsiteX1-109" fmla="*/ 941018 w 15014716"/>
              <a:gd name="connsiteY1-110" fmla="*/ 0 h 1901638"/>
              <a:gd name="connsiteX2-111" fmla="*/ 15014716 w 15014716"/>
              <a:gd name="connsiteY2-112" fmla="*/ 0 h 1901638"/>
              <a:gd name="connsiteX3-113" fmla="*/ 13950336 w 15014716"/>
              <a:gd name="connsiteY3-114" fmla="*/ 963639 h 1901638"/>
              <a:gd name="connsiteX4-115" fmla="*/ 15014716 w 15014716"/>
              <a:gd name="connsiteY4-116" fmla="*/ 1901638 h 1901638"/>
              <a:gd name="connsiteX5-117" fmla="*/ 941019 w 15014716"/>
              <a:gd name="connsiteY5-118" fmla="*/ 1882035 h 1901638"/>
              <a:gd name="connsiteX6-119" fmla="*/ 941018 w 15014716"/>
              <a:gd name="connsiteY6-120" fmla="*/ 1882036 h 1901638"/>
              <a:gd name="connsiteX7-121" fmla="*/ 0 w 15014716"/>
              <a:gd name="connsiteY7-122" fmla="*/ 1882036 h 1901638"/>
              <a:gd name="connsiteX8-123" fmla="*/ 941018 w 15014716"/>
              <a:gd name="connsiteY8-124" fmla="*/ 941018 h 1901638"/>
              <a:gd name="connsiteX9" fmla="*/ 0 w 15014716"/>
              <a:gd name="connsiteY9" fmla="*/ 0 h 1901638"/>
              <a:gd name="connsiteX0-125" fmla="*/ 0 w 15014716"/>
              <a:gd name="connsiteY0-126" fmla="*/ 0 h 1901638"/>
              <a:gd name="connsiteX1-127" fmla="*/ 941018 w 15014716"/>
              <a:gd name="connsiteY1-128" fmla="*/ 0 h 1901638"/>
              <a:gd name="connsiteX2-129" fmla="*/ 15014716 w 15014716"/>
              <a:gd name="connsiteY2-130" fmla="*/ 0 h 1901638"/>
              <a:gd name="connsiteX3-131" fmla="*/ 15014716 w 15014716"/>
              <a:gd name="connsiteY3-132" fmla="*/ 994944 h 1901638"/>
              <a:gd name="connsiteX4-133" fmla="*/ 15014716 w 15014716"/>
              <a:gd name="connsiteY4-134" fmla="*/ 1901638 h 1901638"/>
              <a:gd name="connsiteX5-135" fmla="*/ 941019 w 15014716"/>
              <a:gd name="connsiteY5-136" fmla="*/ 1882035 h 1901638"/>
              <a:gd name="connsiteX6-137" fmla="*/ 941018 w 15014716"/>
              <a:gd name="connsiteY6-138" fmla="*/ 1882036 h 1901638"/>
              <a:gd name="connsiteX7-139" fmla="*/ 0 w 15014716"/>
              <a:gd name="connsiteY7-140" fmla="*/ 1882036 h 1901638"/>
              <a:gd name="connsiteX8-141" fmla="*/ 941018 w 15014716"/>
              <a:gd name="connsiteY8-142" fmla="*/ 941018 h 1901638"/>
              <a:gd name="connsiteX9-143" fmla="*/ 0 w 15014716"/>
              <a:gd name="connsiteY9-144" fmla="*/ 0 h 1901638"/>
              <a:gd name="connsiteX0-145" fmla="*/ 0 w 15014716"/>
              <a:gd name="connsiteY0-146" fmla="*/ 0 h 1901638"/>
              <a:gd name="connsiteX1-147" fmla="*/ 941018 w 15014716"/>
              <a:gd name="connsiteY1-148" fmla="*/ 0 h 1901638"/>
              <a:gd name="connsiteX2-149" fmla="*/ 15014716 w 15014716"/>
              <a:gd name="connsiteY2-150" fmla="*/ 0 h 1901638"/>
              <a:gd name="connsiteX3-151" fmla="*/ 14075557 w 15014716"/>
              <a:gd name="connsiteY3-152" fmla="*/ 963639 h 1901638"/>
              <a:gd name="connsiteX4-153" fmla="*/ 15014716 w 15014716"/>
              <a:gd name="connsiteY4-154" fmla="*/ 1901638 h 1901638"/>
              <a:gd name="connsiteX5-155" fmla="*/ 941019 w 15014716"/>
              <a:gd name="connsiteY5-156" fmla="*/ 1882035 h 1901638"/>
              <a:gd name="connsiteX6-157" fmla="*/ 941018 w 15014716"/>
              <a:gd name="connsiteY6-158" fmla="*/ 1882036 h 1901638"/>
              <a:gd name="connsiteX7-159" fmla="*/ 0 w 15014716"/>
              <a:gd name="connsiteY7-160" fmla="*/ 1882036 h 1901638"/>
              <a:gd name="connsiteX8-161" fmla="*/ 941018 w 15014716"/>
              <a:gd name="connsiteY8-162" fmla="*/ 941018 h 1901638"/>
              <a:gd name="connsiteX9-163" fmla="*/ 0 w 15014716"/>
              <a:gd name="connsiteY9-164" fmla="*/ 0 h 19016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 ang="0">
                <a:pos x="connsiteX9-143" y="connsiteY9-144"/>
              </a:cxn>
            </a:cxnLst>
            <a:rect l="l" t="t" r="r" b="b"/>
            <a:pathLst>
              <a:path w="15014716" h="1901638">
                <a:moveTo>
                  <a:pt x="0" y="0"/>
                </a:moveTo>
                <a:lnTo>
                  <a:pt x="941018" y="0"/>
                </a:lnTo>
                <a:lnTo>
                  <a:pt x="15014716" y="0"/>
                </a:lnTo>
                <a:lnTo>
                  <a:pt x="14075557" y="963639"/>
                </a:lnTo>
                <a:lnTo>
                  <a:pt x="15014716" y="1901638"/>
                </a:lnTo>
                <a:lnTo>
                  <a:pt x="941019" y="1882035"/>
                </a:lnTo>
                <a:lnTo>
                  <a:pt x="941018" y="1882036"/>
                </a:lnTo>
                <a:lnTo>
                  <a:pt x="0" y="1882036"/>
                </a:lnTo>
                <a:lnTo>
                  <a:pt x="941018" y="941018"/>
                </a:lnTo>
                <a:lnTo>
                  <a:pt x="0" y="0"/>
                </a:lnTo>
                <a:close/>
              </a:path>
            </a:pathLst>
          </a:custGeom>
          <a:solidFill>
            <a:schemeClr val="accent1">
              <a:lumMod val="7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407" tIns="63203" rIns="126407" bIns="63203" rtlCol="0" anchor="ctr"/>
          <a:lstStyle/>
          <a:p>
            <a:pPr algn="ctr"/>
            <a:endParaRPr kumimoji="1" lang="zh-CN" altLang="en-US"/>
          </a:p>
        </p:txBody>
      </p:sp>
      <p:sp>
        <p:nvSpPr>
          <p:cNvPr id="22" name="任意多边形 21"/>
          <p:cNvSpPr/>
          <p:nvPr/>
        </p:nvSpPr>
        <p:spPr>
          <a:xfrm rot="5400000">
            <a:off x="-312119" y="3066396"/>
            <a:ext cx="1307162" cy="682924"/>
          </a:xfrm>
          <a:custGeom>
            <a:avLst/>
            <a:gdLst>
              <a:gd name="connsiteX0" fmla="*/ 0 w 1307162"/>
              <a:gd name="connsiteY0" fmla="*/ 682924 h 682924"/>
              <a:gd name="connsiteX1" fmla="*/ 653581 w 1307162"/>
              <a:gd name="connsiteY1" fmla="*/ 0 h 682924"/>
              <a:gd name="connsiteX2" fmla="*/ 1307162 w 1307162"/>
              <a:gd name="connsiteY2" fmla="*/ 682924 h 682924"/>
              <a:gd name="connsiteX3" fmla="*/ 0 w 1307162"/>
              <a:gd name="connsiteY3" fmla="*/ 682924 h 682924"/>
              <a:gd name="connsiteX0-1" fmla="*/ 0 w 1307162"/>
              <a:gd name="connsiteY0-2" fmla="*/ 682924 h 682924"/>
              <a:gd name="connsiteX1-3" fmla="*/ 653581 w 1307162"/>
              <a:gd name="connsiteY1-4" fmla="*/ 0 h 682924"/>
              <a:gd name="connsiteX2-5" fmla="*/ 1307162 w 1307162"/>
              <a:gd name="connsiteY2-6" fmla="*/ 682924 h 682924"/>
              <a:gd name="connsiteX3-7" fmla="*/ 0 w 1307162"/>
              <a:gd name="connsiteY3-8" fmla="*/ 682924 h 682924"/>
              <a:gd name="connsiteX0-9" fmla="*/ 0 w 1307162"/>
              <a:gd name="connsiteY0-10" fmla="*/ 682924 h 682924"/>
              <a:gd name="connsiteX1-11" fmla="*/ 653581 w 1307162"/>
              <a:gd name="connsiteY1-12" fmla="*/ 0 h 682924"/>
              <a:gd name="connsiteX2-13" fmla="*/ 1307162 w 1307162"/>
              <a:gd name="connsiteY2-14" fmla="*/ 682924 h 682924"/>
              <a:gd name="connsiteX3-15" fmla="*/ 0 w 1307162"/>
              <a:gd name="connsiteY3-16" fmla="*/ 682924 h 682924"/>
              <a:gd name="connsiteX0-17" fmla="*/ 0 w 1307162"/>
              <a:gd name="connsiteY0-18" fmla="*/ 682924 h 682924"/>
              <a:gd name="connsiteX1-19" fmla="*/ 653581 w 1307162"/>
              <a:gd name="connsiteY1-20" fmla="*/ 0 h 682924"/>
              <a:gd name="connsiteX2-21" fmla="*/ 1307162 w 1307162"/>
              <a:gd name="connsiteY2-22" fmla="*/ 682924 h 682924"/>
              <a:gd name="connsiteX3-23" fmla="*/ 0 w 1307162"/>
              <a:gd name="connsiteY3-24" fmla="*/ 682924 h 682924"/>
              <a:gd name="connsiteX0-25" fmla="*/ 0 w 1307162"/>
              <a:gd name="connsiteY0-26" fmla="*/ 682924 h 682924"/>
              <a:gd name="connsiteX1-27" fmla="*/ 653581 w 1307162"/>
              <a:gd name="connsiteY1-28" fmla="*/ 0 h 682924"/>
              <a:gd name="connsiteX2-29" fmla="*/ 1307162 w 1307162"/>
              <a:gd name="connsiteY2-30" fmla="*/ 682924 h 682924"/>
              <a:gd name="connsiteX3-31" fmla="*/ 0 w 1307162"/>
              <a:gd name="connsiteY3-32" fmla="*/ 682924 h 682924"/>
            </a:gdLst>
            <a:ahLst/>
            <a:cxnLst>
              <a:cxn ang="0">
                <a:pos x="connsiteX0-1" y="connsiteY0-2"/>
              </a:cxn>
              <a:cxn ang="0">
                <a:pos x="connsiteX1-3" y="connsiteY1-4"/>
              </a:cxn>
              <a:cxn ang="0">
                <a:pos x="connsiteX2-5" y="connsiteY2-6"/>
              </a:cxn>
              <a:cxn ang="0">
                <a:pos x="connsiteX3-7" y="connsiteY3-8"/>
              </a:cxn>
            </a:cxnLst>
            <a:rect l="l" t="t" r="r" b="b"/>
            <a:pathLst>
              <a:path w="1307162" h="682924">
                <a:moveTo>
                  <a:pt x="0" y="682924"/>
                </a:moveTo>
                <a:lnTo>
                  <a:pt x="653581" y="0"/>
                </a:lnTo>
                <a:lnTo>
                  <a:pt x="1307162" y="682924"/>
                </a:lnTo>
                <a:lnTo>
                  <a:pt x="0" y="68292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rot="16200000" flipH="1">
            <a:off x="11226453" y="3081144"/>
            <a:ext cx="1307162" cy="682924"/>
          </a:xfrm>
          <a:custGeom>
            <a:avLst/>
            <a:gdLst>
              <a:gd name="connsiteX0" fmla="*/ 0 w 1307162"/>
              <a:gd name="connsiteY0" fmla="*/ 682924 h 682924"/>
              <a:gd name="connsiteX1" fmla="*/ 653581 w 1307162"/>
              <a:gd name="connsiteY1" fmla="*/ 0 h 682924"/>
              <a:gd name="connsiteX2" fmla="*/ 1307162 w 1307162"/>
              <a:gd name="connsiteY2" fmla="*/ 682924 h 682924"/>
              <a:gd name="connsiteX3" fmla="*/ 0 w 1307162"/>
              <a:gd name="connsiteY3" fmla="*/ 682924 h 682924"/>
              <a:gd name="connsiteX0-1" fmla="*/ 0 w 1307162"/>
              <a:gd name="connsiteY0-2" fmla="*/ 682924 h 682924"/>
              <a:gd name="connsiteX1-3" fmla="*/ 653581 w 1307162"/>
              <a:gd name="connsiteY1-4" fmla="*/ 0 h 682924"/>
              <a:gd name="connsiteX2-5" fmla="*/ 1307162 w 1307162"/>
              <a:gd name="connsiteY2-6" fmla="*/ 682924 h 682924"/>
              <a:gd name="connsiteX3-7" fmla="*/ 0 w 1307162"/>
              <a:gd name="connsiteY3-8" fmla="*/ 682924 h 682924"/>
              <a:gd name="connsiteX0-9" fmla="*/ 0 w 1307162"/>
              <a:gd name="connsiteY0-10" fmla="*/ 682924 h 682924"/>
              <a:gd name="connsiteX1-11" fmla="*/ 653581 w 1307162"/>
              <a:gd name="connsiteY1-12" fmla="*/ 0 h 682924"/>
              <a:gd name="connsiteX2-13" fmla="*/ 1307162 w 1307162"/>
              <a:gd name="connsiteY2-14" fmla="*/ 682924 h 682924"/>
              <a:gd name="connsiteX3-15" fmla="*/ 0 w 1307162"/>
              <a:gd name="connsiteY3-16" fmla="*/ 682924 h 682924"/>
              <a:gd name="connsiteX0-17" fmla="*/ 0 w 1307162"/>
              <a:gd name="connsiteY0-18" fmla="*/ 682924 h 682924"/>
              <a:gd name="connsiteX1-19" fmla="*/ 653581 w 1307162"/>
              <a:gd name="connsiteY1-20" fmla="*/ 0 h 682924"/>
              <a:gd name="connsiteX2-21" fmla="*/ 1307162 w 1307162"/>
              <a:gd name="connsiteY2-22" fmla="*/ 682924 h 682924"/>
              <a:gd name="connsiteX3-23" fmla="*/ 0 w 1307162"/>
              <a:gd name="connsiteY3-24" fmla="*/ 682924 h 682924"/>
              <a:gd name="connsiteX0-25" fmla="*/ 0 w 1307162"/>
              <a:gd name="connsiteY0-26" fmla="*/ 682924 h 682924"/>
              <a:gd name="connsiteX1-27" fmla="*/ 653581 w 1307162"/>
              <a:gd name="connsiteY1-28" fmla="*/ 0 h 682924"/>
              <a:gd name="connsiteX2-29" fmla="*/ 1307162 w 1307162"/>
              <a:gd name="connsiteY2-30" fmla="*/ 682924 h 682924"/>
              <a:gd name="connsiteX3-31" fmla="*/ 0 w 1307162"/>
              <a:gd name="connsiteY3-32" fmla="*/ 682924 h 682924"/>
            </a:gdLst>
            <a:ahLst/>
            <a:cxnLst>
              <a:cxn ang="0">
                <a:pos x="connsiteX0-1" y="connsiteY0-2"/>
              </a:cxn>
              <a:cxn ang="0">
                <a:pos x="connsiteX1-3" y="connsiteY1-4"/>
              </a:cxn>
              <a:cxn ang="0">
                <a:pos x="connsiteX2-5" y="connsiteY2-6"/>
              </a:cxn>
              <a:cxn ang="0">
                <a:pos x="connsiteX3-7" y="connsiteY3-8"/>
              </a:cxn>
            </a:cxnLst>
            <a:rect l="l" t="t" r="r" b="b"/>
            <a:pathLst>
              <a:path w="1307162" h="682924">
                <a:moveTo>
                  <a:pt x="0" y="682924"/>
                </a:moveTo>
                <a:lnTo>
                  <a:pt x="653581" y="0"/>
                </a:lnTo>
                <a:lnTo>
                  <a:pt x="1307162" y="682924"/>
                </a:lnTo>
                <a:lnTo>
                  <a:pt x="0" y="68292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1564265" y="1041227"/>
            <a:ext cx="4800533" cy="480053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6407" tIns="63203" rIns="126407" bIns="63203" rtlCol="0" anchor="ctr"/>
          <a:lstStyle/>
          <a:p>
            <a:pPr algn="ctr"/>
            <a:endParaRPr lang="zh-CN" altLang="en-US"/>
          </a:p>
        </p:txBody>
      </p:sp>
      <p:sp>
        <p:nvSpPr>
          <p:cNvPr id="26" name="菱形 25"/>
          <p:cNvSpPr/>
          <p:nvPr/>
        </p:nvSpPr>
        <p:spPr>
          <a:xfrm>
            <a:off x="1263741" y="740702"/>
            <a:ext cx="5401581" cy="5401581"/>
          </a:xfrm>
          <a:prstGeom prst="diamond">
            <a:avLst/>
          </a:prstGeom>
          <a:noFill/>
          <a:ln w="76200">
            <a:solidFill>
              <a:schemeClr val="accent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6407" tIns="63203" rIns="126407" bIns="63203" rtlCol="0" anchor="ctr"/>
          <a:lstStyle/>
          <a:p>
            <a:pPr algn="ctr"/>
            <a:endParaRPr lang="zh-CN" altLang="en-US"/>
          </a:p>
        </p:txBody>
      </p:sp>
      <p:sp>
        <p:nvSpPr>
          <p:cNvPr id="29" name="TextBox 28"/>
          <p:cNvSpPr txBox="1"/>
          <p:nvPr/>
        </p:nvSpPr>
        <p:spPr>
          <a:xfrm>
            <a:off x="6793914" y="2820484"/>
            <a:ext cx="3842398" cy="679450"/>
          </a:xfrm>
          <a:prstGeom prst="rect">
            <a:avLst/>
          </a:prstGeom>
          <a:noFill/>
          <a:effectLst/>
        </p:spPr>
        <p:txBody>
          <a:bodyPr wrap="square" lIns="126407" tIns="63203" rIns="126407" bIns="63203" rtlCol="0">
            <a:spAutoFit/>
          </a:bodyPr>
          <a:lstStyle/>
          <a:p>
            <a:pPr algn="ctr"/>
            <a:r>
              <a:rPr lang="zh-CN" altLang="zh-CN" sz="3600" b="1" dirty="0">
                <a:solidFill>
                  <a:schemeClr val="bg1"/>
                </a:solidFill>
                <a:latin typeface="微软雅黑" panose="020B0503020204020204" pitchFamily="34" charset="-122"/>
                <a:ea typeface="微软雅黑" panose="020B0503020204020204" pitchFamily="34" charset="-122"/>
              </a:rPr>
              <a:t> </a:t>
            </a:r>
            <a:r>
              <a:rPr lang="zh-CN" altLang="zh-CN" sz="3600" b="1" dirty="0" smtClean="0">
                <a:solidFill>
                  <a:schemeClr val="bg1"/>
                </a:solidFill>
                <a:latin typeface="微软雅黑" panose="020B0503020204020204" pitchFamily="34" charset="-122"/>
                <a:ea typeface="微软雅黑" panose="020B0503020204020204" pitchFamily="34" charset="-122"/>
              </a:rPr>
              <a:t>“</a:t>
            </a:r>
            <a:r>
              <a:rPr lang="en-US" altLang="zh-CN" sz="3600" b="1" dirty="0" smtClean="0">
                <a:solidFill>
                  <a:schemeClr val="bg1"/>
                </a:solidFill>
                <a:latin typeface="微软雅黑" panose="020B0503020204020204" pitchFamily="34" charset="-122"/>
                <a:ea typeface="微软雅黑" panose="020B0503020204020204" pitchFamily="34" charset="-122"/>
              </a:rPr>
              <a:t>xx</a:t>
            </a:r>
            <a:r>
              <a:rPr lang="zh-CN" altLang="zh-CN" sz="3600" b="1" dirty="0" smtClean="0">
                <a:solidFill>
                  <a:schemeClr val="bg1"/>
                </a:solidFill>
                <a:latin typeface="微软雅黑" panose="020B0503020204020204" pitchFamily="34" charset="-122"/>
                <a:ea typeface="微软雅黑" panose="020B0503020204020204" pitchFamily="34" charset="-122"/>
              </a:rPr>
              <a:t>”</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30" name="矩形 29"/>
          <p:cNvSpPr/>
          <p:nvPr/>
        </p:nvSpPr>
        <p:spPr>
          <a:xfrm>
            <a:off x="7180605" y="3452947"/>
            <a:ext cx="3486937" cy="558528"/>
          </a:xfrm>
          <a:prstGeom prst="rect">
            <a:avLst/>
          </a:prstGeom>
        </p:spPr>
        <p:txBody>
          <a:bodyPr wrap="none" lIns="126407" tIns="63203" rIns="126407" bIns="63203">
            <a:spAutoFit/>
          </a:bodyPr>
          <a:lstStyle/>
          <a:p>
            <a:r>
              <a:rPr lang="zh-CN" altLang="en-US" sz="2800" dirty="0" smtClean="0">
                <a:solidFill>
                  <a:schemeClr val="bg1"/>
                </a:solidFill>
                <a:latin typeface="微软雅黑" panose="020B0503020204020204" pitchFamily="34" charset="-122"/>
              </a:rPr>
              <a:t>互联网家庭教育服务</a:t>
            </a:r>
            <a:endParaRPr lang="zh-CN" altLang="en-US" sz="2800" dirty="0" smtClean="0">
              <a:solidFill>
                <a:schemeClr val="bg1"/>
              </a:solidFill>
              <a:latin typeface="微软雅黑" panose="020B0503020204020204" pitchFamily="34" charset="-122"/>
            </a:endParaRPr>
          </a:p>
        </p:txBody>
      </p:sp>
      <p:sp>
        <p:nvSpPr>
          <p:cNvPr id="31" name="TextBox 30"/>
          <p:cNvSpPr txBox="1"/>
          <p:nvPr/>
        </p:nvSpPr>
        <p:spPr>
          <a:xfrm>
            <a:off x="2031731" y="2549012"/>
            <a:ext cx="3842398" cy="1143303"/>
          </a:xfrm>
          <a:prstGeom prst="rect">
            <a:avLst/>
          </a:prstGeom>
          <a:noFill/>
          <a:effectLst>
            <a:outerShdw blurRad="50800" dist="38100" dir="2700000" algn="tl" rotWithShape="0">
              <a:prstClr val="black">
                <a:alpha val="40000"/>
              </a:prstClr>
            </a:outerShdw>
          </a:effectLst>
        </p:spPr>
        <p:txBody>
          <a:bodyPr wrap="square" lIns="126407" tIns="63203" rIns="126407" bIns="63203" rtlCol="0">
            <a:spAutoFit/>
          </a:bodyPr>
          <a:lstStyle/>
          <a:p>
            <a:pPr algn="ctr"/>
            <a:r>
              <a:rPr lang="zh-CN" altLang="en-US" sz="6600" b="1" dirty="0" smtClean="0">
                <a:solidFill>
                  <a:schemeClr val="bg1"/>
                </a:solidFill>
                <a:latin typeface="微软雅黑" panose="020B0503020204020204" pitchFamily="34" charset="-122"/>
              </a:rPr>
              <a:t>谢谢</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2032568" y="3483766"/>
            <a:ext cx="3842398" cy="681638"/>
          </a:xfrm>
          <a:prstGeom prst="rect">
            <a:avLst/>
          </a:prstGeom>
          <a:noFill/>
          <a:effectLst>
            <a:outerShdw blurRad="50800" dist="38100" dir="2700000" algn="tl" rotWithShape="0">
              <a:prstClr val="black">
                <a:alpha val="40000"/>
              </a:prstClr>
            </a:outerShdw>
          </a:effectLst>
        </p:spPr>
        <p:txBody>
          <a:bodyPr wrap="square" lIns="126407" tIns="63203" rIns="126407" bIns="63203" rtlCol="0">
            <a:spAutoFit/>
          </a:bodyPr>
          <a:lstStyle/>
          <a:p>
            <a:pPr algn="ctr"/>
            <a:r>
              <a:rPr lang="en-US" altLang="zh-CN" sz="3600" b="1" dirty="0" smtClean="0">
                <a:solidFill>
                  <a:schemeClr val="bg1"/>
                </a:solidFill>
                <a:latin typeface="微软雅黑" panose="020B0503020204020204" pitchFamily="34" charset="-122"/>
                <a:ea typeface="微软雅黑" panose="020B0503020204020204" pitchFamily="34" charset="-122"/>
              </a:rPr>
              <a:t>Thanks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170089" y="2493113"/>
            <a:ext cx="2160281" cy="97177"/>
          </a:xfrm>
          <a:prstGeom prst="rect">
            <a:avLst/>
          </a:prstGeom>
          <a:solidFill>
            <a:schemeClr val="accent2">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407" tIns="63203" rIns="126407" bIns="63203" rtlCol="0" anchor="ctr"/>
          <a:lstStyle/>
          <a:p>
            <a:pPr algn="ctr"/>
            <a:endParaRPr kumimoji="1" lang="zh-CN" altLang="en-US"/>
          </a:p>
        </p:txBody>
      </p:sp>
      <p:sp>
        <p:nvSpPr>
          <p:cNvPr id="34" name="矩形 33"/>
          <p:cNvSpPr/>
          <p:nvPr/>
        </p:nvSpPr>
        <p:spPr>
          <a:xfrm>
            <a:off x="6039423" y="2492904"/>
            <a:ext cx="6300000" cy="97177"/>
          </a:xfrm>
          <a:prstGeom prst="rect">
            <a:avLst/>
          </a:prstGeom>
          <a:solidFill>
            <a:schemeClr val="accent2">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407" tIns="63203" rIns="126407" bIns="63203" rtlCol="0" anchor="ctr"/>
          <a:lstStyle/>
          <a:p>
            <a:pPr algn="ctr"/>
            <a:endParaRPr kumimoji="1" lang="zh-CN" altLang="en-US"/>
          </a:p>
        </p:txBody>
      </p:sp>
      <p:sp>
        <p:nvSpPr>
          <p:cNvPr id="35" name="矩形 34"/>
          <p:cNvSpPr/>
          <p:nvPr/>
        </p:nvSpPr>
        <p:spPr>
          <a:xfrm>
            <a:off x="9934" y="4293096"/>
            <a:ext cx="1980258" cy="96011"/>
          </a:xfrm>
          <a:prstGeom prst="rect">
            <a:avLst/>
          </a:prstGeom>
          <a:solidFill>
            <a:schemeClr val="accent2">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407" tIns="63203" rIns="126407" bIns="63203" rtlCol="0" anchor="ctr"/>
          <a:lstStyle/>
          <a:p>
            <a:pPr algn="ctr"/>
            <a:endParaRPr kumimoji="1" lang="zh-CN" altLang="en-US"/>
          </a:p>
        </p:txBody>
      </p:sp>
      <p:sp>
        <p:nvSpPr>
          <p:cNvPr id="36" name="矩形 35"/>
          <p:cNvSpPr/>
          <p:nvPr/>
        </p:nvSpPr>
        <p:spPr>
          <a:xfrm>
            <a:off x="6039423" y="4293096"/>
            <a:ext cx="6120797" cy="96011"/>
          </a:xfrm>
          <a:prstGeom prst="rect">
            <a:avLst/>
          </a:prstGeom>
          <a:solidFill>
            <a:schemeClr val="accent2">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407" tIns="63203" rIns="126407" bIns="63203" rtlCol="0" anchor="ctr"/>
          <a:lstStyle/>
          <a:p>
            <a:pPr algn="ctr"/>
            <a:endParaRPr kumimoji="1" lang="zh-CN" altLang="en-US"/>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7BAE"/>
        </a:solidFill>
        <a:effectLst/>
      </p:bgPr>
    </p:bg>
    <p:spTree>
      <p:nvGrpSpPr>
        <p:cNvPr id="1" name=""/>
        <p:cNvGrpSpPr/>
        <p:nvPr/>
      </p:nvGrpSpPr>
      <p:grpSpPr>
        <a:xfrm>
          <a:off x="0" y="0"/>
          <a:ext cx="0" cy="0"/>
          <a:chOff x="0" y="0"/>
          <a:chExt cx="0" cy="0"/>
        </a:xfrm>
      </p:grpSpPr>
      <p:sp>
        <p:nvSpPr>
          <p:cNvPr id="10" name="文本占位符 9"/>
          <p:cNvSpPr>
            <a:spLocks noGrp="1"/>
          </p:cNvSpPr>
          <p:nvPr>
            <p:ph type="body" sz="quarter" idx="11"/>
          </p:nvPr>
        </p:nvSpPr>
        <p:spPr>
          <a:xfrm>
            <a:off x="2964428" y="2689177"/>
            <a:ext cx="3091323" cy="1016000"/>
          </a:xfrm>
        </p:spPr>
        <p:txBody>
          <a:bodyPr/>
          <a:lstStyle/>
          <a:p>
            <a:pPr defTabSz="1218565" fontAlgn="auto">
              <a:spcAft>
                <a:spcPts val="0"/>
              </a:spcAft>
              <a:buFont typeface="Arial" panose="020B0604020202020204" pitchFamily="34" charset="0"/>
              <a:buNone/>
              <a:defRPr/>
            </a:pPr>
            <a:r>
              <a:rPr lang="en-US" altLang="zh-CN" kern="0" dirty="0"/>
              <a:t>PART ONE</a:t>
            </a:r>
            <a:endParaRPr lang="zh-CN" altLang="en-US" kern="0" dirty="0"/>
          </a:p>
        </p:txBody>
      </p:sp>
      <p:sp>
        <p:nvSpPr>
          <p:cNvPr id="11" name="文本占位符 10"/>
          <p:cNvSpPr>
            <a:spLocks noGrp="1"/>
          </p:cNvSpPr>
          <p:nvPr>
            <p:ph type="body" sz="quarter" idx="12"/>
          </p:nvPr>
        </p:nvSpPr>
        <p:spPr>
          <a:xfrm>
            <a:off x="426876" y="-251700"/>
            <a:ext cx="2626040" cy="6806081"/>
          </a:xfrm>
        </p:spPr>
        <p:txBody>
          <a:bodyPr/>
          <a:lstStyle/>
          <a:p>
            <a:pPr defTabSz="1218565" fontAlgn="auto">
              <a:spcAft>
                <a:spcPts val="0"/>
              </a:spcAft>
              <a:buFont typeface="Arial" panose="020B0604020202020204" pitchFamily="34" charset="0"/>
              <a:buNone/>
              <a:defRPr/>
            </a:pPr>
            <a:r>
              <a:rPr lang="en-US" altLang="zh-CN" sz="50000" dirty="0"/>
              <a:t>1</a:t>
            </a:r>
            <a:endParaRPr sz="50000" dirty="0"/>
          </a:p>
        </p:txBody>
      </p:sp>
      <p:sp>
        <p:nvSpPr>
          <p:cNvPr id="12" name="文本占位符 11"/>
          <p:cNvSpPr>
            <a:spLocks noGrp="1"/>
          </p:cNvSpPr>
          <p:nvPr>
            <p:ph type="body" sz="quarter" idx="13"/>
          </p:nvPr>
        </p:nvSpPr>
        <p:spPr>
          <a:xfrm>
            <a:off x="9600637" y="2808397"/>
            <a:ext cx="2517623" cy="749300"/>
          </a:xfrm>
        </p:spPr>
        <p:txBody>
          <a:bodyPr/>
          <a:lstStyle/>
          <a:p>
            <a:pPr>
              <a:defRPr/>
            </a:pPr>
            <a:r>
              <a:rPr lang="zh-CN" altLang="en-US" sz="4265" dirty="0" smtClean="0"/>
              <a:t>项目背景</a:t>
            </a:r>
            <a:endParaRPr lang="zh-CN" altLang="en-US" sz="4265" dirty="0"/>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55000"/>
          </a:schemeClr>
        </a:solidFill>
        <a:effectLst/>
      </p:bgPr>
    </p:bg>
    <p:spTree>
      <p:nvGrpSpPr>
        <p:cNvPr id="1" name=""/>
        <p:cNvGrpSpPr/>
        <p:nvPr/>
      </p:nvGrpSpPr>
      <p:grpSpPr>
        <a:xfrm>
          <a:off x="0" y="0"/>
          <a:ext cx="0" cy="0"/>
          <a:chOff x="0" y="0"/>
          <a:chExt cx="0" cy="0"/>
        </a:xfrm>
      </p:grpSpPr>
      <p:sp>
        <p:nvSpPr>
          <p:cNvPr id="17" name="矩形 16"/>
          <p:cNvSpPr/>
          <p:nvPr/>
        </p:nvSpPr>
        <p:spPr>
          <a:xfrm>
            <a:off x="6479779" y="3120763"/>
            <a:ext cx="4591050" cy="2379945"/>
          </a:xfrm>
          <a:prstGeom prst="rect">
            <a:avLst/>
          </a:prstGeom>
          <a:solidFill>
            <a:schemeClr val="accent4">
              <a:alpha val="1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13" name="直接连接符 12"/>
          <p:cNvCxnSpPr>
            <a:stCxn id="14" idx="4"/>
            <a:endCxn id="5" idx="0"/>
          </p:cNvCxnSpPr>
          <p:nvPr/>
        </p:nvCxnSpPr>
        <p:spPr>
          <a:xfrm flipH="1">
            <a:off x="8624888" y="2969441"/>
            <a:ext cx="6356" cy="259562"/>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329363" y="3229003"/>
            <a:ext cx="4591050" cy="2271705"/>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pic>
        <p:nvPicPr>
          <p:cNvPr id="27649" name="Picture 2" descr="1"/>
          <p:cNvPicPr>
            <a:picLocks noChangeAspect="1" noChangeArrowheads="1"/>
          </p:cNvPicPr>
          <p:nvPr/>
        </p:nvPicPr>
        <p:blipFill>
          <a:blip r:embed="rId1"/>
          <a:srcRect/>
          <a:stretch>
            <a:fillRect/>
          </a:stretch>
        </p:blipFill>
        <p:spPr bwMode="auto">
          <a:xfrm>
            <a:off x="695325" y="1449388"/>
            <a:ext cx="4891088" cy="4400275"/>
          </a:xfrm>
          <a:prstGeom prst="rect">
            <a:avLst/>
          </a:prstGeom>
          <a:noFill/>
          <a:ln w="9525">
            <a:noFill/>
            <a:miter lim="800000"/>
            <a:headEnd/>
            <a:tailEnd/>
          </a:ln>
        </p:spPr>
      </p:pic>
      <p:sp>
        <p:nvSpPr>
          <p:cNvPr id="4" name="矩形 3"/>
          <p:cNvSpPr/>
          <p:nvPr/>
        </p:nvSpPr>
        <p:spPr>
          <a:xfrm>
            <a:off x="6451203" y="3400437"/>
            <a:ext cx="4347369" cy="1528624"/>
          </a:xfrm>
          <a:prstGeom prst="rect">
            <a:avLst/>
          </a:prstGeom>
        </p:spPr>
        <p:txBody>
          <a:bodyPr wrap="square">
            <a:spAutoFit/>
          </a:bodyPr>
          <a:lstStyle/>
          <a:p>
            <a:pPr algn="ctr">
              <a:lnSpc>
                <a:spcPts val="2500"/>
              </a:lnSpc>
              <a:spcAft>
                <a:spcPts val="1200"/>
              </a:spcAft>
            </a:pPr>
            <a:r>
              <a:rPr lang="zh-CN" altLang="en-US" b="1" dirty="0" smtClean="0">
                <a:solidFill>
                  <a:schemeClr val="bg1"/>
                </a:solidFill>
              </a:rPr>
              <a:t>家长年龄结构</a:t>
            </a:r>
            <a:endParaRPr lang="en-US" altLang="zh-CN" b="1" dirty="0" smtClean="0">
              <a:solidFill>
                <a:schemeClr val="bg1"/>
              </a:solidFill>
            </a:endParaRPr>
          </a:p>
          <a:p>
            <a:pPr>
              <a:lnSpc>
                <a:spcPts val="2500"/>
              </a:lnSpc>
              <a:spcAft>
                <a:spcPts val="1200"/>
              </a:spcAft>
            </a:pPr>
            <a:r>
              <a:rPr lang="zh-CN" altLang="zh-CN" sz="1600" dirty="0" smtClean="0">
                <a:solidFill>
                  <a:schemeClr val="bg1"/>
                </a:solidFill>
              </a:rPr>
              <a:t>未来</a:t>
            </a:r>
            <a:r>
              <a:rPr lang="en-US" altLang="zh-CN" sz="1600" dirty="0" smtClean="0">
                <a:solidFill>
                  <a:schemeClr val="bg1"/>
                </a:solidFill>
              </a:rPr>
              <a:t>5~10</a:t>
            </a:r>
            <a:r>
              <a:rPr lang="zh-CN" altLang="en-US" sz="1600" dirty="0" smtClean="0">
                <a:solidFill>
                  <a:schemeClr val="bg1"/>
                </a:solidFill>
              </a:rPr>
              <a:t>年，家长的主体人群将从</a:t>
            </a:r>
            <a:r>
              <a:rPr lang="en-US" altLang="zh-CN" sz="1600" dirty="0" smtClean="0">
                <a:solidFill>
                  <a:schemeClr val="bg1"/>
                </a:solidFill>
              </a:rPr>
              <a:t>70</a:t>
            </a:r>
            <a:r>
              <a:rPr lang="zh-CN" altLang="en-US" sz="1600" dirty="0" smtClean="0">
                <a:solidFill>
                  <a:schemeClr val="bg1"/>
                </a:solidFill>
              </a:rPr>
              <a:t>后向</a:t>
            </a:r>
            <a:r>
              <a:rPr lang="en-US" altLang="zh-CN" sz="1600" dirty="0" smtClean="0">
                <a:solidFill>
                  <a:schemeClr val="bg1"/>
                </a:solidFill>
              </a:rPr>
              <a:t>80</a:t>
            </a:r>
            <a:r>
              <a:rPr lang="zh-CN" altLang="en-US" sz="1600" dirty="0" smtClean="0">
                <a:solidFill>
                  <a:schemeClr val="bg1"/>
                </a:solidFill>
              </a:rPr>
              <a:t>、</a:t>
            </a:r>
            <a:r>
              <a:rPr lang="en-US" altLang="zh-CN" sz="1600" dirty="0" smtClean="0">
                <a:solidFill>
                  <a:schemeClr val="bg1"/>
                </a:solidFill>
              </a:rPr>
              <a:t>90</a:t>
            </a:r>
            <a:r>
              <a:rPr lang="zh-CN" altLang="en-US" sz="1600" dirty="0" smtClean="0">
                <a:solidFill>
                  <a:schemeClr val="bg1"/>
                </a:solidFill>
              </a:rPr>
              <a:t>后转变</a:t>
            </a:r>
            <a:r>
              <a:rPr lang="zh-CN" altLang="zh-CN" sz="1600" dirty="0" smtClean="0">
                <a:solidFill>
                  <a:schemeClr val="bg1"/>
                </a:solidFill>
              </a:rPr>
              <a:t>。他们具有较高学历素质，区别传统模式，更善于运用互联网及科技产品。</a:t>
            </a:r>
            <a:endParaRPr lang="zh-CN" altLang="zh-CN" sz="1600" dirty="0">
              <a:solidFill>
                <a:schemeClr val="bg1"/>
              </a:solidFill>
            </a:endParaRPr>
          </a:p>
        </p:txBody>
      </p:sp>
      <p:sp>
        <p:nvSpPr>
          <p:cNvPr id="6" name="文本占位符 15"/>
          <p:cNvSpPr>
            <a:spLocks noGrp="1"/>
          </p:cNvSpPr>
          <p:nvPr>
            <p:ph type="body" sz="quarter" idx="15"/>
          </p:nvPr>
        </p:nvSpPr>
        <p:spPr>
          <a:xfrm>
            <a:off x="695325" y="274638"/>
            <a:ext cx="7929563" cy="584200"/>
          </a:xfrm>
        </p:spPr>
        <p:txBody>
          <a:bodyPr/>
          <a:lstStyle/>
          <a:p>
            <a:pPr defTabSz="1218565" fontAlgn="auto">
              <a:spcAft>
                <a:spcPts val="0"/>
              </a:spcAft>
              <a:buFont typeface="Arial" panose="020B0604020202020204" pitchFamily="34" charset="0"/>
              <a:buNone/>
              <a:defRPr/>
            </a:pPr>
            <a:r>
              <a:rPr lang="zh-CN" altLang="en-US" dirty="0" smtClean="0">
                <a:solidFill>
                  <a:schemeClr val="accent4"/>
                </a:solidFill>
              </a:rPr>
              <a:t>项目背景</a:t>
            </a:r>
            <a:endParaRPr lang="zh-CN" altLang="en-US" dirty="0">
              <a:solidFill>
                <a:schemeClr val="accent4"/>
              </a:solidFill>
            </a:endParaRPr>
          </a:p>
        </p:txBody>
      </p:sp>
      <p:sp>
        <p:nvSpPr>
          <p:cNvPr id="10" name="椭圆 9"/>
          <p:cNvSpPr/>
          <p:nvPr/>
        </p:nvSpPr>
        <p:spPr>
          <a:xfrm>
            <a:off x="7854560" y="1287088"/>
            <a:ext cx="1553369" cy="15533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pic>
        <p:nvPicPr>
          <p:cNvPr id="9" name="图片 8" descr="分析 (2).png"/>
          <p:cNvPicPr>
            <a:picLocks noChangeAspect="1"/>
          </p:cNvPicPr>
          <p:nvPr/>
        </p:nvPicPr>
        <p:blipFill>
          <a:blip r:embed="rId2"/>
          <a:stretch>
            <a:fillRect/>
          </a:stretch>
        </p:blipFill>
        <p:spPr>
          <a:xfrm>
            <a:off x="8174622" y="1642774"/>
            <a:ext cx="924624" cy="924624"/>
          </a:xfrm>
          <a:prstGeom prst="rect">
            <a:avLst/>
          </a:prstGeom>
        </p:spPr>
      </p:pic>
      <p:sp>
        <p:nvSpPr>
          <p:cNvPr id="14" name="椭圆 13"/>
          <p:cNvSpPr/>
          <p:nvPr/>
        </p:nvSpPr>
        <p:spPr>
          <a:xfrm>
            <a:off x="7725575" y="1158103"/>
            <a:ext cx="1811338" cy="1811338"/>
          </a:xfrm>
          <a:prstGeom prst="ellipse">
            <a:avLst/>
          </a:prstGeom>
          <a:noFill/>
          <a:ln>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55000"/>
          </a:schemeClr>
        </a:solidFill>
        <a:effectLst/>
      </p:bgPr>
    </p:bg>
    <p:spTree>
      <p:nvGrpSpPr>
        <p:cNvPr id="1" name=""/>
        <p:cNvGrpSpPr/>
        <p:nvPr/>
      </p:nvGrpSpPr>
      <p:grpSpPr>
        <a:xfrm>
          <a:off x="0" y="0"/>
          <a:ext cx="0" cy="0"/>
          <a:chOff x="0" y="0"/>
          <a:chExt cx="0" cy="0"/>
        </a:xfrm>
      </p:grpSpPr>
      <p:pic>
        <p:nvPicPr>
          <p:cNvPr id="28673" name="Picture 2" descr="2"/>
          <p:cNvPicPr>
            <a:picLocks noChangeAspect="1" noChangeArrowheads="1"/>
          </p:cNvPicPr>
          <p:nvPr/>
        </p:nvPicPr>
        <p:blipFill>
          <a:blip r:embed="rId1"/>
          <a:srcRect/>
          <a:stretch>
            <a:fillRect/>
          </a:stretch>
        </p:blipFill>
        <p:spPr bwMode="auto">
          <a:xfrm>
            <a:off x="2682875" y="1343024"/>
            <a:ext cx="6975475" cy="2906167"/>
          </a:xfrm>
          <a:prstGeom prst="rect">
            <a:avLst/>
          </a:prstGeom>
          <a:noFill/>
          <a:ln w="9525">
            <a:noFill/>
            <a:miter lim="800000"/>
            <a:headEnd/>
            <a:tailEnd/>
          </a:ln>
        </p:spPr>
      </p:pic>
      <p:sp>
        <p:nvSpPr>
          <p:cNvPr id="6" name="文本占位符 15"/>
          <p:cNvSpPr>
            <a:spLocks noGrp="1"/>
          </p:cNvSpPr>
          <p:nvPr>
            <p:ph type="body" sz="quarter" idx="15"/>
          </p:nvPr>
        </p:nvSpPr>
        <p:spPr>
          <a:xfrm>
            <a:off x="695325" y="274638"/>
            <a:ext cx="7929563" cy="584200"/>
          </a:xfrm>
        </p:spPr>
        <p:txBody>
          <a:bodyPr/>
          <a:lstStyle/>
          <a:p>
            <a:pPr defTabSz="1218565" fontAlgn="auto">
              <a:spcAft>
                <a:spcPts val="0"/>
              </a:spcAft>
              <a:buFont typeface="Arial" panose="020B0604020202020204" pitchFamily="34" charset="0"/>
              <a:buNone/>
              <a:defRPr/>
            </a:pPr>
            <a:r>
              <a:rPr lang="zh-CN" altLang="en-US" dirty="0" smtClean="0">
                <a:solidFill>
                  <a:schemeClr val="accent4"/>
                </a:solidFill>
              </a:rPr>
              <a:t>项目背景</a:t>
            </a:r>
            <a:endParaRPr lang="zh-CN" altLang="en-US" dirty="0">
              <a:solidFill>
                <a:schemeClr val="accent4"/>
              </a:solidFill>
            </a:endParaRPr>
          </a:p>
        </p:txBody>
      </p:sp>
      <p:cxnSp>
        <p:nvCxnSpPr>
          <p:cNvPr id="7" name="直接连接符 6"/>
          <p:cNvCxnSpPr/>
          <p:nvPr/>
        </p:nvCxnSpPr>
        <p:spPr>
          <a:xfrm>
            <a:off x="1670054" y="4500563"/>
            <a:ext cx="8672512" cy="0"/>
          </a:xfrm>
          <a:prstGeom prst="line">
            <a:avLst/>
          </a:prstGeom>
          <a:ln w="38100">
            <a:solidFill>
              <a:schemeClr val="accent4"/>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514725" y="4960937"/>
            <a:ext cx="6556369" cy="1254125"/>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4043363" y="4500563"/>
            <a:ext cx="0" cy="460374"/>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423408" y="4500563"/>
            <a:ext cx="0" cy="460374"/>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2094440" y="5017690"/>
            <a:ext cx="1144452" cy="1144452"/>
            <a:chOff x="566340" y="1449387"/>
            <a:chExt cx="1811338" cy="1811338"/>
          </a:xfrm>
        </p:grpSpPr>
        <p:sp>
          <p:nvSpPr>
            <p:cNvPr id="13" name="椭圆 12"/>
            <p:cNvSpPr/>
            <p:nvPr/>
          </p:nvSpPr>
          <p:spPr>
            <a:xfrm>
              <a:off x="695325" y="1578372"/>
              <a:ext cx="1553369" cy="15533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pic>
          <p:nvPicPr>
            <p:cNvPr id="14" name="图片 13" descr="分析 (2).png"/>
            <p:cNvPicPr>
              <a:picLocks noChangeAspect="1"/>
            </p:cNvPicPr>
            <p:nvPr/>
          </p:nvPicPr>
          <p:blipFill>
            <a:blip r:embed="rId2"/>
            <a:stretch>
              <a:fillRect/>
            </a:stretch>
          </p:blipFill>
          <p:spPr>
            <a:xfrm>
              <a:off x="1015387" y="1934058"/>
              <a:ext cx="924624" cy="924624"/>
            </a:xfrm>
            <a:prstGeom prst="rect">
              <a:avLst/>
            </a:prstGeom>
          </p:spPr>
        </p:pic>
        <p:sp>
          <p:nvSpPr>
            <p:cNvPr id="15" name="椭圆 14"/>
            <p:cNvSpPr/>
            <p:nvPr/>
          </p:nvSpPr>
          <p:spPr>
            <a:xfrm>
              <a:off x="566340" y="1449387"/>
              <a:ext cx="1811338" cy="1811338"/>
            </a:xfrm>
            <a:prstGeom prst="ellipse">
              <a:avLst/>
            </a:prstGeom>
            <a:noFill/>
            <a:ln>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sp>
        <p:nvSpPr>
          <p:cNvPr id="17" name="矩形 16"/>
          <p:cNvSpPr/>
          <p:nvPr/>
        </p:nvSpPr>
        <p:spPr>
          <a:xfrm>
            <a:off x="3770336" y="5218121"/>
            <a:ext cx="6096000" cy="701795"/>
          </a:xfrm>
          <a:prstGeom prst="rect">
            <a:avLst/>
          </a:prstGeom>
        </p:spPr>
        <p:txBody>
          <a:bodyPr>
            <a:spAutoFit/>
          </a:bodyPr>
          <a:lstStyle/>
          <a:p>
            <a:pPr defTabSz="913765" fontAlgn="auto">
              <a:lnSpc>
                <a:spcPts val="2500"/>
              </a:lnSpc>
              <a:spcBef>
                <a:spcPts val="0"/>
              </a:spcBef>
              <a:spcAft>
                <a:spcPts val="1200"/>
              </a:spcAft>
              <a:defRPr/>
            </a:pPr>
            <a:r>
              <a:rPr lang="zh-CN" altLang="zh-CN" sz="1600" dirty="0" smtClean="0">
                <a:solidFill>
                  <a:schemeClr val="tx1">
                    <a:lumMod val="65000"/>
                    <a:lumOff val="35000"/>
                  </a:schemeClr>
                </a:solidFill>
                <a:latin typeface="+mn-lt"/>
                <a:ea typeface="+mn-ea"/>
              </a:rPr>
              <a:t>据</a:t>
            </a:r>
            <a:r>
              <a:rPr lang="zh-CN" altLang="zh-CN" sz="1600" dirty="0">
                <a:solidFill>
                  <a:schemeClr val="tx1">
                    <a:lumMod val="65000"/>
                    <a:lumOff val="35000"/>
                  </a:schemeClr>
                </a:solidFill>
                <a:latin typeface="+mn-lt"/>
                <a:ea typeface="+mn-ea"/>
              </a:rPr>
              <a:t>统计，中国中产阶级人口达</a:t>
            </a:r>
            <a:r>
              <a:rPr lang="en-US" altLang="zh-CN" sz="1600" dirty="0">
                <a:solidFill>
                  <a:schemeClr val="tx1">
                    <a:lumMod val="65000"/>
                    <a:lumOff val="35000"/>
                  </a:schemeClr>
                </a:solidFill>
                <a:latin typeface="+mn-lt"/>
                <a:ea typeface="+mn-ea"/>
              </a:rPr>
              <a:t>1.09</a:t>
            </a:r>
            <a:r>
              <a:rPr lang="zh-CN" altLang="zh-CN" sz="1600" dirty="0">
                <a:solidFill>
                  <a:schemeClr val="tx1">
                    <a:lumMod val="65000"/>
                    <a:lumOff val="35000"/>
                  </a:schemeClr>
                </a:solidFill>
                <a:latin typeface="+mn-lt"/>
                <a:ea typeface="+mn-ea"/>
              </a:rPr>
              <a:t>亿，</a:t>
            </a:r>
            <a:r>
              <a:rPr lang="en-US" altLang="zh-CN" sz="1600" dirty="0">
                <a:solidFill>
                  <a:schemeClr val="tx1">
                    <a:lumMod val="65000"/>
                    <a:lumOff val="35000"/>
                  </a:schemeClr>
                </a:solidFill>
                <a:latin typeface="+mn-lt"/>
                <a:ea typeface="+mn-ea"/>
              </a:rPr>
              <a:t>91.1%</a:t>
            </a:r>
            <a:r>
              <a:rPr lang="zh-CN" altLang="zh-CN" sz="1600" dirty="0">
                <a:solidFill>
                  <a:schemeClr val="tx1">
                    <a:lumMod val="65000"/>
                    <a:lumOff val="35000"/>
                  </a:schemeClr>
                </a:solidFill>
                <a:latin typeface="+mn-lt"/>
                <a:ea typeface="+mn-ea"/>
              </a:rPr>
              <a:t>的中产家长不满足于子女基本的教育花销，</a:t>
            </a:r>
            <a:r>
              <a:rPr lang="en-US" altLang="zh-CN" sz="1600" dirty="0">
                <a:solidFill>
                  <a:schemeClr val="tx1">
                    <a:lumMod val="65000"/>
                    <a:lumOff val="35000"/>
                  </a:schemeClr>
                </a:solidFill>
                <a:latin typeface="+mn-lt"/>
                <a:ea typeface="+mn-ea"/>
              </a:rPr>
              <a:t>60%</a:t>
            </a:r>
            <a:r>
              <a:rPr lang="zh-CN" altLang="zh-CN" sz="1600" dirty="0">
                <a:solidFill>
                  <a:schemeClr val="tx1">
                    <a:lumMod val="65000"/>
                    <a:lumOff val="35000"/>
                  </a:schemeClr>
                </a:solidFill>
                <a:latin typeface="+mn-lt"/>
                <a:ea typeface="+mn-ea"/>
              </a:rPr>
              <a:t>的家长对子女教育的经济投入非常热情。</a:t>
            </a:r>
            <a:endParaRPr lang="zh-CN" altLang="zh-CN" sz="1600" dirty="0">
              <a:solidFill>
                <a:schemeClr val="tx1">
                  <a:lumMod val="65000"/>
                  <a:lumOff val="35000"/>
                </a:schemeClr>
              </a:solidFill>
              <a:latin typeface="+mn-lt"/>
              <a:ea typeface="+mn-ea"/>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55000"/>
          </a:schemeClr>
        </a:solidFill>
        <a:effectLst/>
      </p:bgPr>
    </p:bg>
    <p:spTree>
      <p:nvGrpSpPr>
        <p:cNvPr id="1" name=""/>
        <p:cNvGrpSpPr/>
        <p:nvPr/>
      </p:nvGrpSpPr>
      <p:grpSpPr>
        <a:xfrm>
          <a:off x="0" y="0"/>
          <a:ext cx="0" cy="0"/>
          <a:chOff x="0" y="0"/>
          <a:chExt cx="0" cy="0"/>
        </a:xfrm>
      </p:grpSpPr>
      <p:pic>
        <p:nvPicPr>
          <p:cNvPr id="29697" name="Picture 2" descr="3"/>
          <p:cNvPicPr>
            <a:picLocks noChangeAspect="1" noChangeArrowheads="1"/>
          </p:cNvPicPr>
          <p:nvPr/>
        </p:nvPicPr>
        <p:blipFill>
          <a:blip r:embed="rId1"/>
          <a:srcRect/>
          <a:stretch>
            <a:fillRect/>
          </a:stretch>
        </p:blipFill>
        <p:spPr bwMode="auto">
          <a:xfrm>
            <a:off x="695325" y="1666635"/>
            <a:ext cx="6170612" cy="3881646"/>
          </a:xfrm>
          <a:prstGeom prst="rect">
            <a:avLst/>
          </a:prstGeom>
          <a:noFill/>
          <a:ln w="9525">
            <a:noFill/>
            <a:miter lim="800000"/>
            <a:headEnd/>
            <a:tailEnd/>
          </a:ln>
        </p:spPr>
      </p:pic>
      <p:sp>
        <p:nvSpPr>
          <p:cNvPr id="6" name="文本占位符 15"/>
          <p:cNvSpPr>
            <a:spLocks noGrp="1"/>
          </p:cNvSpPr>
          <p:nvPr>
            <p:ph type="body" sz="quarter" idx="15"/>
          </p:nvPr>
        </p:nvSpPr>
        <p:spPr>
          <a:xfrm>
            <a:off x="695325" y="274638"/>
            <a:ext cx="7929563" cy="584200"/>
          </a:xfrm>
        </p:spPr>
        <p:txBody>
          <a:bodyPr/>
          <a:lstStyle/>
          <a:p>
            <a:pPr defTabSz="1218565" fontAlgn="auto">
              <a:spcAft>
                <a:spcPts val="0"/>
              </a:spcAft>
              <a:buFont typeface="Arial" panose="020B0604020202020204" pitchFamily="34" charset="0"/>
              <a:buNone/>
              <a:defRPr/>
            </a:pPr>
            <a:r>
              <a:rPr lang="zh-CN" altLang="en-US" dirty="0" smtClean="0">
                <a:solidFill>
                  <a:schemeClr val="accent4"/>
                </a:solidFill>
              </a:rPr>
              <a:t>项目背景</a:t>
            </a:r>
            <a:endParaRPr lang="zh-CN" altLang="en-US" dirty="0">
              <a:solidFill>
                <a:schemeClr val="accent4"/>
              </a:solidFill>
            </a:endParaRPr>
          </a:p>
        </p:txBody>
      </p:sp>
      <p:grpSp>
        <p:nvGrpSpPr>
          <p:cNvPr id="9" name="组合 8"/>
          <p:cNvGrpSpPr/>
          <p:nvPr/>
        </p:nvGrpSpPr>
        <p:grpSpPr>
          <a:xfrm>
            <a:off x="8596312" y="4698324"/>
            <a:ext cx="1451286" cy="1451286"/>
            <a:chOff x="7725575" y="543719"/>
            <a:chExt cx="1811338" cy="1811338"/>
          </a:xfrm>
        </p:grpSpPr>
        <p:sp>
          <p:nvSpPr>
            <p:cNvPr id="5" name="椭圆 4"/>
            <p:cNvSpPr/>
            <p:nvPr/>
          </p:nvSpPr>
          <p:spPr>
            <a:xfrm>
              <a:off x="7854560" y="672704"/>
              <a:ext cx="1553369" cy="15533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pic>
          <p:nvPicPr>
            <p:cNvPr id="7" name="图片 6" descr="分析 (2).png"/>
            <p:cNvPicPr>
              <a:picLocks noChangeAspect="1"/>
            </p:cNvPicPr>
            <p:nvPr/>
          </p:nvPicPr>
          <p:blipFill>
            <a:blip r:embed="rId2"/>
            <a:stretch>
              <a:fillRect/>
            </a:stretch>
          </p:blipFill>
          <p:spPr>
            <a:xfrm>
              <a:off x="8174622" y="1028390"/>
              <a:ext cx="924624" cy="924624"/>
            </a:xfrm>
            <a:prstGeom prst="rect">
              <a:avLst/>
            </a:prstGeom>
          </p:spPr>
        </p:pic>
        <p:sp>
          <p:nvSpPr>
            <p:cNvPr id="8" name="椭圆 7"/>
            <p:cNvSpPr/>
            <p:nvPr/>
          </p:nvSpPr>
          <p:spPr>
            <a:xfrm>
              <a:off x="7725575" y="543719"/>
              <a:ext cx="1811338" cy="1811338"/>
            </a:xfrm>
            <a:prstGeom prst="ellipse">
              <a:avLst/>
            </a:prstGeom>
            <a:noFill/>
            <a:ln>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grpSp>
      <p:sp>
        <p:nvSpPr>
          <p:cNvPr id="10" name="矩形 9"/>
          <p:cNvSpPr/>
          <p:nvPr/>
        </p:nvSpPr>
        <p:spPr>
          <a:xfrm>
            <a:off x="7388626" y="1928813"/>
            <a:ext cx="3778251" cy="2200274"/>
          </a:xfrm>
          <a:prstGeom prst="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1" name="流程图: 合并 10"/>
          <p:cNvSpPr/>
          <p:nvPr/>
        </p:nvSpPr>
        <p:spPr>
          <a:xfrm>
            <a:off x="9080430" y="4129088"/>
            <a:ext cx="498114" cy="427037"/>
          </a:xfrm>
          <a:prstGeom prst="flowChartMerge">
            <a:avLst/>
          </a:prstGeom>
          <a:solidFill>
            <a:schemeClr val="accent4">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2" name="矩形 11"/>
          <p:cNvSpPr/>
          <p:nvPr/>
        </p:nvSpPr>
        <p:spPr>
          <a:xfrm>
            <a:off x="7464110" y="2465174"/>
            <a:ext cx="3717055" cy="1022396"/>
          </a:xfrm>
          <a:prstGeom prst="rect">
            <a:avLst/>
          </a:prstGeom>
        </p:spPr>
        <p:txBody>
          <a:bodyPr wrap="square">
            <a:spAutoFit/>
          </a:bodyPr>
          <a:lstStyle/>
          <a:p>
            <a:pPr>
              <a:lnSpc>
                <a:spcPts val="2500"/>
              </a:lnSpc>
              <a:spcAft>
                <a:spcPts val="1200"/>
              </a:spcAft>
            </a:pPr>
            <a:r>
              <a:rPr lang="zh-CN" altLang="en-US" sz="1600" dirty="0">
                <a:solidFill>
                  <a:schemeClr val="bg1"/>
                </a:solidFill>
              </a:rPr>
              <a:t>家长</a:t>
            </a:r>
            <a:r>
              <a:rPr lang="zh-CN" altLang="zh-CN" sz="1600" dirty="0">
                <a:solidFill>
                  <a:schemeClr val="bg1"/>
                </a:solidFill>
              </a:rPr>
              <a:t>不再仅仅是</a:t>
            </a:r>
            <a:r>
              <a:rPr lang="zh-CN" altLang="en-US" sz="1600" dirty="0">
                <a:solidFill>
                  <a:schemeClr val="bg1"/>
                </a:solidFill>
              </a:rPr>
              <a:t>关注</a:t>
            </a:r>
            <a:r>
              <a:rPr lang="zh-CN" altLang="zh-CN" sz="1600" dirty="0">
                <a:solidFill>
                  <a:schemeClr val="bg1"/>
                </a:solidFill>
              </a:rPr>
              <a:t>技能、成绩的提高</a:t>
            </a:r>
            <a:r>
              <a:rPr lang="zh-CN" altLang="en-US" sz="1600" dirty="0">
                <a:solidFill>
                  <a:schemeClr val="bg1"/>
                </a:solidFill>
              </a:rPr>
              <a:t>，更注重</a:t>
            </a:r>
            <a:r>
              <a:rPr lang="zh-CN" altLang="zh-CN" sz="1600" dirty="0">
                <a:solidFill>
                  <a:schemeClr val="bg1"/>
                </a:solidFill>
              </a:rPr>
              <a:t>对孩子</a:t>
            </a:r>
            <a:r>
              <a:rPr lang="zh-CN" altLang="en-US" sz="1600" dirty="0">
                <a:solidFill>
                  <a:schemeClr val="bg1"/>
                </a:solidFill>
              </a:rPr>
              <a:t>的</a:t>
            </a:r>
            <a:r>
              <a:rPr lang="zh-CN" altLang="zh-CN" sz="1600" dirty="0">
                <a:solidFill>
                  <a:schemeClr val="bg1"/>
                </a:solidFill>
              </a:rPr>
              <a:t>道德养成</a:t>
            </a:r>
            <a:r>
              <a:rPr lang="zh-CN" altLang="en-US" sz="1600" dirty="0">
                <a:solidFill>
                  <a:schemeClr val="bg1"/>
                </a:solidFill>
              </a:rPr>
              <a:t>和独特个性的培养。注重全方位发展孩子的各项能力。</a:t>
            </a:r>
            <a:endParaRPr lang="zh-CN" altLang="zh-CN" sz="1600" dirty="0">
              <a:solidFill>
                <a:schemeClr val="bg1"/>
              </a:solidFill>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55000"/>
          </a:schemeClr>
        </a:solidFill>
        <a:effectLst/>
      </p:bgPr>
    </p:bg>
    <p:spTree>
      <p:nvGrpSpPr>
        <p:cNvPr id="1" name=""/>
        <p:cNvGrpSpPr/>
        <p:nvPr/>
      </p:nvGrpSpPr>
      <p:grpSpPr>
        <a:xfrm>
          <a:off x="0" y="0"/>
          <a:ext cx="0" cy="0"/>
          <a:chOff x="0" y="0"/>
          <a:chExt cx="0" cy="0"/>
        </a:xfrm>
      </p:grpSpPr>
      <p:sp>
        <p:nvSpPr>
          <p:cNvPr id="20" name="任意多边形 19"/>
          <p:cNvSpPr/>
          <p:nvPr/>
        </p:nvSpPr>
        <p:spPr>
          <a:xfrm rot="19954674">
            <a:off x="2532682" y="2457984"/>
            <a:ext cx="665848" cy="432528"/>
          </a:xfrm>
          <a:custGeom>
            <a:avLst/>
            <a:gdLst>
              <a:gd name="connsiteX0" fmla="*/ 0 w 665848"/>
              <a:gd name="connsiteY0" fmla="*/ 0 h 554038"/>
              <a:gd name="connsiteX1" fmla="*/ 665848 w 665848"/>
              <a:gd name="connsiteY1" fmla="*/ 0 h 554038"/>
              <a:gd name="connsiteX2" fmla="*/ 665848 w 665848"/>
              <a:gd name="connsiteY2" fmla="*/ 554038 h 554038"/>
              <a:gd name="connsiteX3" fmla="*/ 0 w 665848"/>
              <a:gd name="connsiteY3" fmla="*/ 554038 h 554038"/>
              <a:gd name="connsiteX4" fmla="*/ 0 w 665848"/>
              <a:gd name="connsiteY4" fmla="*/ 0 h 554038"/>
              <a:gd name="connsiteX0-1" fmla="*/ 36326 w 665848"/>
              <a:gd name="connsiteY0-2" fmla="*/ 123133 h 554038"/>
              <a:gd name="connsiteX1-3" fmla="*/ 665848 w 665848"/>
              <a:gd name="connsiteY1-4" fmla="*/ 0 h 554038"/>
              <a:gd name="connsiteX2-5" fmla="*/ 665848 w 665848"/>
              <a:gd name="connsiteY2-6" fmla="*/ 554038 h 554038"/>
              <a:gd name="connsiteX3-7" fmla="*/ 0 w 665848"/>
              <a:gd name="connsiteY3-8" fmla="*/ 554038 h 554038"/>
              <a:gd name="connsiteX4-9" fmla="*/ 36326 w 665848"/>
              <a:gd name="connsiteY4-10" fmla="*/ 123133 h 554038"/>
              <a:gd name="connsiteX0-11" fmla="*/ 36326 w 665848"/>
              <a:gd name="connsiteY0-12" fmla="*/ 112900 h 543805"/>
              <a:gd name="connsiteX1-13" fmla="*/ 643959 w 665848"/>
              <a:gd name="connsiteY1-14" fmla="*/ 0 h 543805"/>
              <a:gd name="connsiteX2-15" fmla="*/ 665848 w 665848"/>
              <a:gd name="connsiteY2-16" fmla="*/ 543805 h 543805"/>
              <a:gd name="connsiteX3-17" fmla="*/ 0 w 665848"/>
              <a:gd name="connsiteY3-18" fmla="*/ 543805 h 543805"/>
              <a:gd name="connsiteX4-19" fmla="*/ 36326 w 665848"/>
              <a:gd name="connsiteY4-20" fmla="*/ 112900 h 543805"/>
              <a:gd name="connsiteX0-21" fmla="*/ 36326 w 665848"/>
              <a:gd name="connsiteY0-22" fmla="*/ 1623 h 432528"/>
              <a:gd name="connsiteX1-23" fmla="*/ 512002 w 665848"/>
              <a:gd name="connsiteY1-24" fmla="*/ 0 h 432528"/>
              <a:gd name="connsiteX2-25" fmla="*/ 665848 w 665848"/>
              <a:gd name="connsiteY2-26" fmla="*/ 432528 h 432528"/>
              <a:gd name="connsiteX3-27" fmla="*/ 0 w 665848"/>
              <a:gd name="connsiteY3-28" fmla="*/ 432528 h 432528"/>
              <a:gd name="connsiteX4-29" fmla="*/ 36326 w 665848"/>
              <a:gd name="connsiteY4-30" fmla="*/ 1623 h 4325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5848" h="432528">
                <a:moveTo>
                  <a:pt x="36326" y="1623"/>
                </a:moveTo>
                <a:lnTo>
                  <a:pt x="512002" y="0"/>
                </a:lnTo>
                <a:lnTo>
                  <a:pt x="665848" y="432528"/>
                </a:lnTo>
                <a:lnTo>
                  <a:pt x="0" y="432528"/>
                </a:lnTo>
                <a:lnTo>
                  <a:pt x="36326" y="1623"/>
                </a:lnTo>
                <a:close/>
              </a:path>
            </a:pathLst>
          </a:custGeom>
          <a:solidFill>
            <a:schemeClr val="accent4">
              <a:lumMod val="7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67" name="椭圆 66"/>
          <p:cNvSpPr/>
          <p:nvPr/>
        </p:nvSpPr>
        <p:spPr>
          <a:xfrm>
            <a:off x="1654321" y="3861267"/>
            <a:ext cx="667908" cy="667908"/>
          </a:xfrm>
          <a:prstGeom prst="ellipse">
            <a:avLst/>
          </a:prstGeom>
          <a:solidFill>
            <a:schemeClr val="accent5">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5"/>
          </p:nvPr>
        </p:nvSpPr>
        <p:spPr>
          <a:xfrm>
            <a:off x="695325" y="274638"/>
            <a:ext cx="7929563" cy="584200"/>
          </a:xfrm>
        </p:spPr>
        <p:txBody>
          <a:bodyPr/>
          <a:lstStyle/>
          <a:p>
            <a:pPr defTabSz="1218565" fontAlgn="auto">
              <a:spcAft>
                <a:spcPts val="0"/>
              </a:spcAft>
              <a:buFont typeface="Arial" panose="020B0604020202020204" pitchFamily="34" charset="0"/>
              <a:buNone/>
              <a:defRPr/>
            </a:pPr>
            <a:r>
              <a:rPr lang="zh-CN" altLang="en-US" dirty="0" smtClean="0">
                <a:solidFill>
                  <a:schemeClr val="accent4"/>
                </a:solidFill>
              </a:rPr>
              <a:t>项目背景</a:t>
            </a:r>
            <a:endParaRPr lang="zh-CN" altLang="en-US" dirty="0">
              <a:solidFill>
                <a:schemeClr val="accent4"/>
              </a:solidFill>
            </a:endParaRPr>
          </a:p>
        </p:txBody>
      </p:sp>
      <p:sp>
        <p:nvSpPr>
          <p:cNvPr id="8" name="圆角矩形 7"/>
          <p:cNvSpPr/>
          <p:nvPr/>
        </p:nvSpPr>
        <p:spPr>
          <a:xfrm>
            <a:off x="2786064" y="1606046"/>
            <a:ext cx="6529502" cy="380841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cxnSp>
        <p:nvCxnSpPr>
          <p:cNvPr id="10" name="直接连接符 9"/>
          <p:cNvCxnSpPr/>
          <p:nvPr/>
        </p:nvCxnSpPr>
        <p:spPr>
          <a:xfrm>
            <a:off x="1314450" y="5410207"/>
            <a:ext cx="958244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五边形 18"/>
          <p:cNvSpPr/>
          <p:nvPr/>
        </p:nvSpPr>
        <p:spPr>
          <a:xfrm>
            <a:off x="2503484" y="2620320"/>
            <a:ext cx="3973612" cy="554038"/>
          </a:xfrm>
          <a:prstGeom prst="homePlat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pic>
        <p:nvPicPr>
          <p:cNvPr id="18" name="图片 27" descr="亲子 (1).png"/>
          <p:cNvPicPr>
            <a:picLocks noChangeAspect="1"/>
          </p:cNvPicPr>
          <p:nvPr/>
        </p:nvPicPr>
        <p:blipFill>
          <a:blip r:embed="rId1"/>
          <a:srcRect/>
          <a:stretch>
            <a:fillRect/>
          </a:stretch>
        </p:blipFill>
        <p:spPr bwMode="auto">
          <a:xfrm>
            <a:off x="2701293" y="1935463"/>
            <a:ext cx="1369714" cy="1369714"/>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矩形 8"/>
          <p:cNvSpPr/>
          <p:nvPr/>
        </p:nvSpPr>
        <p:spPr>
          <a:xfrm>
            <a:off x="3920200" y="2688520"/>
            <a:ext cx="2328288" cy="400110"/>
          </a:xfrm>
          <a:prstGeom prst="rect">
            <a:avLst/>
          </a:prstGeom>
        </p:spPr>
        <p:txBody>
          <a:bodyPr wrap="square">
            <a:spAutoFit/>
          </a:bodyPr>
          <a:lstStyle/>
          <a:p>
            <a:pPr algn="ctr" defTabSz="1218565" fontAlgn="auto">
              <a:spcBef>
                <a:spcPts val="0"/>
              </a:spcBef>
              <a:spcAft>
                <a:spcPts val="0"/>
              </a:spcAft>
              <a:defRPr/>
            </a:pPr>
            <a:r>
              <a:rPr lang="zh-CN" altLang="en-US" sz="2000" b="1" kern="0" dirty="0" smtClean="0">
                <a:solidFill>
                  <a:schemeClr val="bg1"/>
                </a:solidFill>
                <a:latin typeface="+mn-ea"/>
              </a:rPr>
              <a:t>家庭教育指导</a:t>
            </a:r>
            <a:endParaRPr lang="en-US" altLang="zh-CN" sz="2000" b="1" kern="0" dirty="0">
              <a:solidFill>
                <a:schemeClr val="bg1"/>
              </a:solidFill>
              <a:latin typeface="+mn-ea"/>
            </a:endParaRPr>
          </a:p>
        </p:txBody>
      </p:sp>
      <p:grpSp>
        <p:nvGrpSpPr>
          <p:cNvPr id="39" name="组合 38"/>
          <p:cNvGrpSpPr/>
          <p:nvPr/>
        </p:nvGrpSpPr>
        <p:grpSpPr>
          <a:xfrm>
            <a:off x="8503178" y="4186498"/>
            <a:ext cx="1246946" cy="970398"/>
            <a:chOff x="7040588" y="4127991"/>
            <a:chExt cx="1246946" cy="970398"/>
          </a:xfrm>
        </p:grpSpPr>
        <p:sp>
          <p:nvSpPr>
            <p:cNvPr id="24" name="矩形 23"/>
            <p:cNvSpPr/>
            <p:nvPr/>
          </p:nvSpPr>
          <p:spPr>
            <a:xfrm rot="6412947">
              <a:off x="7429203" y="4078461"/>
              <a:ext cx="454977" cy="554038"/>
            </a:xfrm>
            <a:prstGeom prst="rect">
              <a:avLst/>
            </a:prstGeom>
            <a:solidFill>
              <a:schemeClr val="accent4">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21" name="任意多边形 20"/>
            <p:cNvSpPr/>
            <p:nvPr/>
          </p:nvSpPr>
          <p:spPr>
            <a:xfrm rot="19257370">
              <a:off x="7040588" y="4544351"/>
              <a:ext cx="1246946" cy="554038"/>
            </a:xfrm>
            <a:custGeom>
              <a:avLst/>
              <a:gdLst>
                <a:gd name="connsiteX0" fmla="*/ 0 w 1523965"/>
                <a:gd name="connsiteY0" fmla="*/ 0 h 554038"/>
                <a:gd name="connsiteX1" fmla="*/ 1246946 w 1523965"/>
                <a:gd name="connsiteY1" fmla="*/ 0 h 554038"/>
                <a:gd name="connsiteX2" fmla="*/ 1523965 w 1523965"/>
                <a:gd name="connsiteY2" fmla="*/ 277019 h 554038"/>
                <a:gd name="connsiteX3" fmla="*/ 1246946 w 1523965"/>
                <a:gd name="connsiteY3" fmla="*/ 554038 h 554038"/>
                <a:gd name="connsiteX4" fmla="*/ 0 w 1523965"/>
                <a:gd name="connsiteY4" fmla="*/ 554038 h 554038"/>
                <a:gd name="connsiteX5" fmla="*/ 277019 w 1523965"/>
                <a:gd name="connsiteY5" fmla="*/ 277019 h 554038"/>
                <a:gd name="connsiteX6" fmla="*/ 0 w 1523965"/>
                <a:gd name="connsiteY6" fmla="*/ 0 h 554038"/>
                <a:gd name="connsiteX0-1" fmla="*/ 0 w 1246946"/>
                <a:gd name="connsiteY0-2" fmla="*/ 0 h 554038"/>
                <a:gd name="connsiteX1-3" fmla="*/ 1246946 w 1246946"/>
                <a:gd name="connsiteY1-4" fmla="*/ 0 h 554038"/>
                <a:gd name="connsiteX2-5" fmla="*/ 1235549 w 1246946"/>
                <a:gd name="connsiteY2-6" fmla="*/ 192498 h 554038"/>
                <a:gd name="connsiteX3-7" fmla="*/ 1246946 w 1246946"/>
                <a:gd name="connsiteY3-8" fmla="*/ 554038 h 554038"/>
                <a:gd name="connsiteX4-9" fmla="*/ 0 w 1246946"/>
                <a:gd name="connsiteY4-10" fmla="*/ 554038 h 554038"/>
                <a:gd name="connsiteX5-11" fmla="*/ 277019 w 1246946"/>
                <a:gd name="connsiteY5-12" fmla="*/ 277019 h 554038"/>
                <a:gd name="connsiteX6-13" fmla="*/ 0 w 1246946"/>
                <a:gd name="connsiteY6-14" fmla="*/ 0 h 5540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6946" h="554038">
                  <a:moveTo>
                    <a:pt x="0" y="0"/>
                  </a:moveTo>
                  <a:lnTo>
                    <a:pt x="1246946" y="0"/>
                  </a:lnTo>
                  <a:lnTo>
                    <a:pt x="1235549" y="192498"/>
                  </a:lnTo>
                  <a:lnTo>
                    <a:pt x="1246946" y="554038"/>
                  </a:lnTo>
                  <a:lnTo>
                    <a:pt x="0" y="554038"/>
                  </a:lnTo>
                  <a:lnTo>
                    <a:pt x="277019" y="277019"/>
                  </a:ln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grpSp>
      <p:sp>
        <p:nvSpPr>
          <p:cNvPr id="7" name="矩形 6"/>
          <p:cNvSpPr/>
          <p:nvPr/>
        </p:nvSpPr>
        <p:spPr>
          <a:xfrm>
            <a:off x="3346477" y="3484018"/>
            <a:ext cx="5565854" cy="1200329"/>
          </a:xfrm>
          <a:prstGeom prst="rect">
            <a:avLst/>
          </a:prstGeom>
        </p:spPr>
        <p:txBody>
          <a:bodyPr wrap="square">
            <a:spAutoFit/>
          </a:bodyPr>
          <a:lstStyle/>
          <a:p>
            <a:pPr defTabSz="1217295">
              <a:lnSpc>
                <a:spcPct val="150000"/>
              </a:lnSpc>
            </a:pPr>
            <a:r>
              <a:rPr lang="zh-CN" altLang="en-US" sz="1600" dirty="0" smtClean="0">
                <a:solidFill>
                  <a:schemeClr val="bg1"/>
                </a:solidFill>
                <a:latin typeface="微软雅黑" panose="020B0503020204020204" pitchFamily="34" charset="-122"/>
              </a:rPr>
              <a:t> </a:t>
            </a:r>
            <a:r>
              <a:rPr lang="zh-CN" altLang="en-US" sz="1600" dirty="0" smtClean="0">
                <a:solidFill>
                  <a:schemeClr val="bg1"/>
                </a:solidFill>
              </a:rPr>
              <a:t>家庭教育指导概念源起美国，</a:t>
            </a:r>
            <a:r>
              <a:rPr lang="en-US" altLang="zh-CN" sz="1600" dirty="0" smtClean="0">
                <a:solidFill>
                  <a:schemeClr val="bg1"/>
                </a:solidFill>
              </a:rPr>
              <a:t>2006</a:t>
            </a:r>
            <a:r>
              <a:rPr lang="zh-CN" altLang="en-US" sz="1600" dirty="0" smtClean="0">
                <a:solidFill>
                  <a:schemeClr val="bg1"/>
                </a:solidFill>
              </a:rPr>
              <a:t>年引入中国，由于应试教育独生子女等独特情况，我们国家的父母面临的家庭教育挑战更多，对家庭教育指导服务的整体需求远超美日。</a:t>
            </a:r>
            <a:endParaRPr lang="zh-CN" altLang="en-US" sz="1600" dirty="0">
              <a:solidFill>
                <a:schemeClr val="bg1"/>
              </a:solidFill>
            </a:endParaRPr>
          </a:p>
        </p:txBody>
      </p:sp>
      <p:sp>
        <p:nvSpPr>
          <p:cNvPr id="40" name="椭圆 39"/>
          <p:cNvSpPr/>
          <p:nvPr/>
        </p:nvSpPr>
        <p:spPr>
          <a:xfrm>
            <a:off x="3217884" y="5909701"/>
            <a:ext cx="406800" cy="405524"/>
          </a:xfrm>
          <a:prstGeom prst="ellipse">
            <a:avLst/>
          </a:prstGeom>
          <a:solidFill>
            <a:schemeClr val="accent5">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41" name="矩形 40"/>
          <p:cNvSpPr/>
          <p:nvPr/>
        </p:nvSpPr>
        <p:spPr>
          <a:xfrm flipV="1">
            <a:off x="4292129" y="6007851"/>
            <a:ext cx="188296" cy="156677"/>
          </a:xfrm>
          <a:prstGeom prst="rect">
            <a:avLst/>
          </a:prstGeom>
          <a:solidFill>
            <a:schemeClr val="accent5">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cxnSp>
        <p:nvCxnSpPr>
          <p:cNvPr id="44" name="直接连接符 43"/>
          <p:cNvCxnSpPr/>
          <p:nvPr/>
        </p:nvCxnSpPr>
        <p:spPr>
          <a:xfrm>
            <a:off x="3414726" y="5429322"/>
            <a:ext cx="6558" cy="466091"/>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386277" y="5429322"/>
            <a:ext cx="0" cy="564241"/>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4994398" y="5410207"/>
            <a:ext cx="0" cy="754321"/>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52" name="等腰三角形 51"/>
          <p:cNvSpPr/>
          <p:nvPr/>
        </p:nvSpPr>
        <p:spPr>
          <a:xfrm>
            <a:off x="4897948" y="6164528"/>
            <a:ext cx="199927" cy="344870"/>
          </a:xfrm>
          <a:prstGeom prst="triangle">
            <a:avLst/>
          </a:prstGeom>
          <a:solidFill>
            <a:schemeClr val="accent5">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3" name="正五边形 52"/>
          <p:cNvSpPr/>
          <p:nvPr/>
        </p:nvSpPr>
        <p:spPr>
          <a:xfrm>
            <a:off x="5414982" y="5900240"/>
            <a:ext cx="406800" cy="405524"/>
          </a:xfrm>
          <a:prstGeom prst="pentagon">
            <a:avLst/>
          </a:prstGeom>
          <a:solidFill>
            <a:schemeClr val="accent5">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54" name="菱形 53"/>
          <p:cNvSpPr/>
          <p:nvPr/>
        </p:nvSpPr>
        <p:spPr>
          <a:xfrm flipV="1">
            <a:off x="6503515" y="6226998"/>
            <a:ext cx="188296" cy="156677"/>
          </a:xfrm>
          <a:prstGeom prst="diamond">
            <a:avLst/>
          </a:prstGeom>
          <a:solidFill>
            <a:schemeClr val="accent5">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cxnSp>
        <p:nvCxnSpPr>
          <p:cNvPr id="55" name="直接连接符 54"/>
          <p:cNvCxnSpPr/>
          <p:nvPr/>
        </p:nvCxnSpPr>
        <p:spPr>
          <a:xfrm>
            <a:off x="5611824" y="5419861"/>
            <a:ext cx="6558" cy="466091"/>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54" idx="2"/>
          </p:cNvCxnSpPr>
          <p:nvPr/>
        </p:nvCxnSpPr>
        <p:spPr>
          <a:xfrm>
            <a:off x="6583375" y="5419861"/>
            <a:ext cx="14288" cy="807137"/>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7191496" y="5400746"/>
            <a:ext cx="0" cy="754321"/>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58" name="流程图: 合并 57"/>
          <p:cNvSpPr/>
          <p:nvPr/>
        </p:nvSpPr>
        <p:spPr>
          <a:xfrm>
            <a:off x="7095046" y="6155067"/>
            <a:ext cx="199927" cy="160158"/>
          </a:xfrm>
          <a:prstGeom prst="flowChartMerge">
            <a:avLst/>
          </a:prstGeom>
          <a:solidFill>
            <a:schemeClr val="accent5">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0" name="椭圆 59"/>
          <p:cNvSpPr/>
          <p:nvPr/>
        </p:nvSpPr>
        <p:spPr>
          <a:xfrm>
            <a:off x="7721230" y="5929259"/>
            <a:ext cx="236009" cy="235269"/>
          </a:xfrm>
          <a:prstGeom prst="ellipse">
            <a:avLst/>
          </a:prstGeom>
          <a:solidFill>
            <a:schemeClr val="accent5">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sp>
        <p:nvSpPr>
          <p:cNvPr id="61" name="流程图: 数据 60"/>
          <p:cNvSpPr/>
          <p:nvPr/>
        </p:nvSpPr>
        <p:spPr>
          <a:xfrm flipV="1">
            <a:off x="8724035" y="6256017"/>
            <a:ext cx="188296" cy="156677"/>
          </a:xfrm>
          <a:prstGeom prst="flowChartInputOutput">
            <a:avLst/>
          </a:prstGeom>
          <a:solidFill>
            <a:schemeClr val="accent5">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lnSpc>
                <a:spcPct val="130000"/>
              </a:lnSpc>
              <a:spcBef>
                <a:spcPts val="0"/>
              </a:spcBef>
              <a:spcAft>
                <a:spcPts val="0"/>
              </a:spcAft>
              <a:defRPr/>
            </a:pPr>
            <a:endParaRPr lang="zh-CN" altLang="en-US" sz="1200" dirty="0">
              <a:latin typeface="微软雅黑" panose="020B0503020204020204" pitchFamily="34" charset="-122"/>
            </a:endParaRPr>
          </a:p>
        </p:txBody>
      </p:sp>
      <p:cxnSp>
        <p:nvCxnSpPr>
          <p:cNvPr id="62" name="直接连接符 61"/>
          <p:cNvCxnSpPr/>
          <p:nvPr/>
        </p:nvCxnSpPr>
        <p:spPr>
          <a:xfrm>
            <a:off x="7832344" y="5448880"/>
            <a:ext cx="6558" cy="466091"/>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803895" y="5448880"/>
            <a:ext cx="14288" cy="807137"/>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9412016" y="5429765"/>
            <a:ext cx="0" cy="754321"/>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65" name="流程图: 合并 64"/>
          <p:cNvSpPr/>
          <p:nvPr/>
        </p:nvSpPr>
        <p:spPr>
          <a:xfrm>
            <a:off x="9315566" y="6184086"/>
            <a:ext cx="199927" cy="160158"/>
          </a:xfrm>
          <a:prstGeom prst="flowChartMerge">
            <a:avLst/>
          </a:prstGeom>
          <a:solidFill>
            <a:schemeClr val="accent5">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42" name="椭圆 41"/>
          <p:cNvSpPr/>
          <p:nvPr/>
        </p:nvSpPr>
        <p:spPr>
          <a:xfrm>
            <a:off x="1078750" y="3219449"/>
            <a:ext cx="909525" cy="9095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48" name="直接连接符 47"/>
          <p:cNvCxnSpPr>
            <a:stCxn id="42" idx="4"/>
          </p:cNvCxnSpPr>
          <p:nvPr/>
        </p:nvCxnSpPr>
        <p:spPr>
          <a:xfrm>
            <a:off x="1533513" y="4128974"/>
            <a:ext cx="0" cy="129133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7" idx="4"/>
          </p:cNvCxnSpPr>
          <p:nvPr/>
        </p:nvCxnSpPr>
        <p:spPr>
          <a:xfrm>
            <a:off x="1988275" y="4529175"/>
            <a:ext cx="0" cy="871571"/>
          </a:xfrm>
          <a:prstGeom prst="line">
            <a:avLst/>
          </a:prstGeom>
          <a:ln>
            <a:solidFill>
              <a:schemeClr val="accent5">
                <a:alpha val="82000"/>
              </a:schemeClr>
            </a:solidFill>
          </a:ln>
        </p:spPr>
        <p:style>
          <a:lnRef idx="1">
            <a:schemeClr val="accent1"/>
          </a:lnRef>
          <a:fillRef idx="0">
            <a:schemeClr val="accent1"/>
          </a:fillRef>
          <a:effectRef idx="0">
            <a:schemeClr val="accent1"/>
          </a:effectRef>
          <a:fontRef idx="minor">
            <a:schemeClr val="tx1"/>
          </a:fontRef>
        </p:style>
      </p:cxnSp>
      <p:sp>
        <p:nvSpPr>
          <p:cNvPr id="72" name="等腰三角形 71"/>
          <p:cNvSpPr/>
          <p:nvPr/>
        </p:nvSpPr>
        <p:spPr>
          <a:xfrm>
            <a:off x="9956659" y="3861267"/>
            <a:ext cx="667908" cy="1025058"/>
          </a:xfrm>
          <a:prstGeom prst="triangle">
            <a:avLst/>
          </a:prstGeom>
          <a:solidFill>
            <a:schemeClr val="accent5">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73" name="等腰三角形 72"/>
          <p:cNvSpPr/>
          <p:nvPr/>
        </p:nvSpPr>
        <p:spPr>
          <a:xfrm>
            <a:off x="10191876" y="3219449"/>
            <a:ext cx="909525" cy="130972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74" name="直接连接符 73"/>
          <p:cNvCxnSpPr/>
          <p:nvPr/>
        </p:nvCxnSpPr>
        <p:spPr>
          <a:xfrm>
            <a:off x="10646639" y="4128974"/>
            <a:ext cx="0" cy="129133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2" idx="3"/>
          </p:cNvCxnSpPr>
          <p:nvPr/>
        </p:nvCxnSpPr>
        <p:spPr>
          <a:xfrm>
            <a:off x="10290613" y="4886325"/>
            <a:ext cx="0" cy="514421"/>
          </a:xfrm>
          <a:prstGeom prst="line">
            <a:avLst/>
          </a:prstGeom>
          <a:ln>
            <a:solidFill>
              <a:schemeClr val="accent5">
                <a:alpha val="82000"/>
              </a:schemeClr>
            </a:solidFill>
          </a:ln>
        </p:spPr>
        <p:style>
          <a:lnRef idx="1">
            <a:schemeClr val="accent1"/>
          </a:lnRef>
          <a:fillRef idx="0">
            <a:schemeClr val="accent1"/>
          </a:fillRef>
          <a:effectRef idx="0">
            <a:schemeClr val="accent1"/>
          </a:effectRef>
          <a:fontRef idx="minor">
            <a:schemeClr val="tx1"/>
          </a:fontRef>
        </p:style>
      </p:cxnSp>
      <p:sp>
        <p:nvSpPr>
          <p:cNvPr id="77" name="等腰三角形 76"/>
          <p:cNvSpPr/>
          <p:nvPr/>
        </p:nvSpPr>
        <p:spPr>
          <a:xfrm>
            <a:off x="10934424" y="4659547"/>
            <a:ext cx="333954" cy="512529"/>
          </a:xfrm>
          <a:prstGeom prst="triangle">
            <a:avLst/>
          </a:prstGeom>
          <a:solidFill>
            <a:schemeClr val="accent4">
              <a:lumMod val="75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78" name="直接连接符 77"/>
          <p:cNvCxnSpPr/>
          <p:nvPr/>
        </p:nvCxnSpPr>
        <p:spPr>
          <a:xfrm>
            <a:off x="11101401" y="5157788"/>
            <a:ext cx="0" cy="242958"/>
          </a:xfrm>
          <a:prstGeom prst="line">
            <a:avLst/>
          </a:prstGeom>
          <a:ln>
            <a:solidFill>
              <a:schemeClr val="accent4">
                <a:lumMod val="75000"/>
                <a:alpha val="52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5BC49"/>
        </a:solidFill>
        <a:effectLst/>
      </p:bgPr>
    </p:bg>
    <p:spTree>
      <p:nvGrpSpPr>
        <p:cNvPr id="1" name=""/>
        <p:cNvGrpSpPr/>
        <p:nvPr/>
      </p:nvGrpSpPr>
      <p:grpSpPr>
        <a:xfrm>
          <a:off x="0" y="0"/>
          <a:ext cx="0" cy="0"/>
          <a:chOff x="0" y="0"/>
          <a:chExt cx="0" cy="0"/>
        </a:xfrm>
      </p:grpSpPr>
      <p:sp>
        <p:nvSpPr>
          <p:cNvPr id="18" name="文本占位符 9"/>
          <p:cNvSpPr>
            <a:spLocks noGrp="1"/>
          </p:cNvSpPr>
          <p:nvPr>
            <p:ph type="body" sz="quarter" idx="11"/>
          </p:nvPr>
        </p:nvSpPr>
        <p:spPr>
          <a:xfrm>
            <a:off x="3449535" y="2689177"/>
            <a:ext cx="3460033" cy="1016000"/>
          </a:xfrm>
        </p:spPr>
        <p:txBody>
          <a:bodyPr/>
          <a:lstStyle/>
          <a:p>
            <a:pPr defTabSz="1218565" fontAlgn="auto">
              <a:spcAft>
                <a:spcPts val="0"/>
              </a:spcAft>
              <a:buFont typeface="Arial" panose="020B0604020202020204" pitchFamily="34" charset="0"/>
              <a:buNone/>
              <a:defRPr/>
            </a:pPr>
            <a:r>
              <a:rPr lang="en-US" altLang="zh-CN" kern="0" dirty="0"/>
              <a:t>PART TWO</a:t>
            </a:r>
            <a:endParaRPr lang="zh-CN" altLang="en-US" kern="0" dirty="0"/>
          </a:p>
        </p:txBody>
      </p:sp>
      <p:sp>
        <p:nvSpPr>
          <p:cNvPr id="11" name="文本占位符 10"/>
          <p:cNvSpPr>
            <a:spLocks noGrp="1"/>
          </p:cNvSpPr>
          <p:nvPr>
            <p:ph type="body" sz="quarter" idx="12"/>
          </p:nvPr>
        </p:nvSpPr>
        <p:spPr>
          <a:xfrm>
            <a:off x="431085" y="-454897"/>
            <a:ext cx="3403496" cy="7786747"/>
          </a:xfrm>
        </p:spPr>
        <p:txBody>
          <a:bodyPr/>
          <a:lstStyle/>
          <a:p>
            <a:pPr defTabSz="1218565" fontAlgn="auto">
              <a:spcAft>
                <a:spcPts val="0"/>
              </a:spcAft>
              <a:buFont typeface="Arial" panose="020B0604020202020204" pitchFamily="34" charset="0"/>
              <a:buNone/>
              <a:defRPr/>
            </a:pPr>
            <a:r>
              <a:rPr lang="en-US" altLang="zh-CN" sz="50000" dirty="0"/>
              <a:t>2</a:t>
            </a:r>
            <a:endParaRPr sz="50000" dirty="0"/>
          </a:p>
        </p:txBody>
      </p:sp>
      <p:sp>
        <p:nvSpPr>
          <p:cNvPr id="19" name="文本占位符 11"/>
          <p:cNvSpPr>
            <a:spLocks noGrp="1"/>
          </p:cNvSpPr>
          <p:nvPr>
            <p:ph type="body" sz="quarter" idx="13"/>
          </p:nvPr>
        </p:nvSpPr>
        <p:spPr>
          <a:xfrm>
            <a:off x="5194300" y="2792413"/>
            <a:ext cx="6569075" cy="749300"/>
          </a:xfrm>
        </p:spPr>
        <p:txBody>
          <a:bodyPr/>
          <a:lstStyle/>
          <a:p>
            <a:pPr>
              <a:defRPr/>
            </a:pPr>
            <a:r>
              <a:rPr lang="zh-CN" altLang="zh-CN" sz="4265" b="1" dirty="0" smtClean="0"/>
              <a:t>目标用户与市场</a:t>
            </a:r>
            <a:endParaRPr lang="zh-CN" altLang="zh-CN" sz="4265" dirty="0"/>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alpha val="55000"/>
          </a:schemeClr>
        </a:solidFill>
        <a:effectLst/>
      </p:bgPr>
    </p:bg>
    <p:spTree>
      <p:nvGrpSpPr>
        <p:cNvPr id="1" name=""/>
        <p:cNvGrpSpPr/>
        <p:nvPr/>
      </p:nvGrpSpPr>
      <p:grpSpPr>
        <a:xfrm>
          <a:off x="0" y="0"/>
          <a:ext cx="0" cy="0"/>
          <a:chOff x="0" y="0"/>
          <a:chExt cx="0" cy="0"/>
        </a:xfrm>
      </p:grpSpPr>
      <p:sp>
        <p:nvSpPr>
          <p:cNvPr id="20" name="任意多边形 19"/>
          <p:cNvSpPr/>
          <p:nvPr/>
        </p:nvSpPr>
        <p:spPr>
          <a:xfrm>
            <a:off x="928688" y="1584502"/>
            <a:ext cx="10358437" cy="3944761"/>
          </a:xfrm>
          <a:custGeom>
            <a:avLst/>
            <a:gdLst>
              <a:gd name="connsiteX0" fmla="*/ 0 w 8415059"/>
              <a:gd name="connsiteY0" fmla="*/ 0 h 4547033"/>
              <a:gd name="connsiteX1" fmla="*/ 8415059 w 8415059"/>
              <a:gd name="connsiteY1" fmla="*/ 0 h 4547033"/>
              <a:gd name="connsiteX2" fmla="*/ 8415059 w 8415059"/>
              <a:gd name="connsiteY2" fmla="*/ 4547033 h 4547033"/>
              <a:gd name="connsiteX3" fmla="*/ 0 w 8415059"/>
              <a:gd name="connsiteY3" fmla="*/ 4547033 h 4547033"/>
              <a:gd name="connsiteX4" fmla="*/ 0 w 8415059"/>
              <a:gd name="connsiteY4" fmla="*/ 0 h 4547033"/>
              <a:gd name="connsiteX0-1" fmla="*/ 0 w 8415059"/>
              <a:gd name="connsiteY0-2" fmla="*/ 0 h 4547033"/>
              <a:gd name="connsiteX1-3" fmla="*/ 7854881 w 8415059"/>
              <a:gd name="connsiteY1-4" fmla="*/ 0 h 4547033"/>
              <a:gd name="connsiteX2-5" fmla="*/ 8415059 w 8415059"/>
              <a:gd name="connsiteY2-6" fmla="*/ 4547033 h 4547033"/>
              <a:gd name="connsiteX3-7" fmla="*/ 0 w 8415059"/>
              <a:gd name="connsiteY3-8" fmla="*/ 4547033 h 4547033"/>
              <a:gd name="connsiteX4-9" fmla="*/ 0 w 8415059"/>
              <a:gd name="connsiteY4-10" fmla="*/ 0 h 4547033"/>
              <a:gd name="connsiteX0-11" fmla="*/ 0 w 8415059"/>
              <a:gd name="connsiteY0-12" fmla="*/ 0 h 4547033"/>
              <a:gd name="connsiteX1-13" fmla="*/ 6951165 w 8415059"/>
              <a:gd name="connsiteY1-14" fmla="*/ 238977 h 4547033"/>
              <a:gd name="connsiteX2-15" fmla="*/ 7854881 w 8415059"/>
              <a:gd name="connsiteY2-16" fmla="*/ 0 h 4547033"/>
              <a:gd name="connsiteX3-17" fmla="*/ 8415059 w 8415059"/>
              <a:gd name="connsiteY3-18" fmla="*/ 4547033 h 4547033"/>
              <a:gd name="connsiteX4-19" fmla="*/ 0 w 8415059"/>
              <a:gd name="connsiteY4-20" fmla="*/ 4547033 h 4547033"/>
              <a:gd name="connsiteX5" fmla="*/ 0 w 8415059"/>
              <a:gd name="connsiteY5" fmla="*/ 0 h 4547033"/>
              <a:gd name="connsiteX0-21" fmla="*/ 0 w 8415059"/>
              <a:gd name="connsiteY0-22" fmla="*/ 0 h 4547033"/>
              <a:gd name="connsiteX1-23" fmla="*/ 6730506 w 8415059"/>
              <a:gd name="connsiteY1-24" fmla="*/ 568339 h 4547033"/>
              <a:gd name="connsiteX2-25" fmla="*/ 6951165 w 8415059"/>
              <a:gd name="connsiteY2-26" fmla="*/ 238977 h 4547033"/>
              <a:gd name="connsiteX3-27" fmla="*/ 7854881 w 8415059"/>
              <a:gd name="connsiteY3-28" fmla="*/ 0 h 4547033"/>
              <a:gd name="connsiteX4-29" fmla="*/ 8415059 w 8415059"/>
              <a:gd name="connsiteY4-30" fmla="*/ 4547033 h 4547033"/>
              <a:gd name="connsiteX5-31" fmla="*/ 0 w 8415059"/>
              <a:gd name="connsiteY5-32" fmla="*/ 4547033 h 4547033"/>
              <a:gd name="connsiteX6" fmla="*/ 0 w 8415059"/>
              <a:gd name="connsiteY6" fmla="*/ 0 h 4547033"/>
              <a:gd name="connsiteX0-33" fmla="*/ 0 w 8415059"/>
              <a:gd name="connsiteY0-34" fmla="*/ 0 h 4547033"/>
              <a:gd name="connsiteX1-35" fmla="*/ 6730506 w 8415059"/>
              <a:gd name="connsiteY1-36" fmla="*/ 922031 h 4547033"/>
              <a:gd name="connsiteX2-37" fmla="*/ 6730506 w 8415059"/>
              <a:gd name="connsiteY2-38" fmla="*/ 568339 h 4547033"/>
              <a:gd name="connsiteX3-39" fmla="*/ 6951165 w 8415059"/>
              <a:gd name="connsiteY3-40" fmla="*/ 238977 h 4547033"/>
              <a:gd name="connsiteX4-41" fmla="*/ 7854881 w 8415059"/>
              <a:gd name="connsiteY4-42" fmla="*/ 0 h 4547033"/>
              <a:gd name="connsiteX5-43" fmla="*/ 8415059 w 8415059"/>
              <a:gd name="connsiteY5-44" fmla="*/ 4547033 h 4547033"/>
              <a:gd name="connsiteX6-45" fmla="*/ 0 w 8415059"/>
              <a:gd name="connsiteY6-46" fmla="*/ 4547033 h 4547033"/>
              <a:gd name="connsiteX7" fmla="*/ 0 w 8415059"/>
              <a:gd name="connsiteY7" fmla="*/ 0 h 4547033"/>
              <a:gd name="connsiteX0-47" fmla="*/ 0 w 8615100"/>
              <a:gd name="connsiteY0-48" fmla="*/ 922031 h 4547033"/>
              <a:gd name="connsiteX1-49" fmla="*/ 6930547 w 8615100"/>
              <a:gd name="connsiteY1-50" fmla="*/ 922031 h 4547033"/>
              <a:gd name="connsiteX2-51" fmla="*/ 6930547 w 8615100"/>
              <a:gd name="connsiteY2-52" fmla="*/ 568339 h 4547033"/>
              <a:gd name="connsiteX3-53" fmla="*/ 7151206 w 8615100"/>
              <a:gd name="connsiteY3-54" fmla="*/ 238977 h 4547033"/>
              <a:gd name="connsiteX4-55" fmla="*/ 8054922 w 8615100"/>
              <a:gd name="connsiteY4-56" fmla="*/ 0 h 4547033"/>
              <a:gd name="connsiteX5-57" fmla="*/ 8615100 w 8615100"/>
              <a:gd name="connsiteY5-58" fmla="*/ 4547033 h 4547033"/>
              <a:gd name="connsiteX6-59" fmla="*/ 200041 w 8615100"/>
              <a:gd name="connsiteY6-60" fmla="*/ 4547033 h 4547033"/>
              <a:gd name="connsiteX7-61" fmla="*/ 0 w 8615100"/>
              <a:gd name="connsiteY7-62" fmla="*/ 922031 h 4547033"/>
              <a:gd name="connsiteX0-63" fmla="*/ 0 w 9486638"/>
              <a:gd name="connsiteY0-64" fmla="*/ 922031 h 4547033"/>
              <a:gd name="connsiteX1-65" fmla="*/ 7802085 w 9486638"/>
              <a:gd name="connsiteY1-66" fmla="*/ 922031 h 4547033"/>
              <a:gd name="connsiteX2-67" fmla="*/ 7802085 w 9486638"/>
              <a:gd name="connsiteY2-68" fmla="*/ 568339 h 4547033"/>
              <a:gd name="connsiteX3-69" fmla="*/ 8022744 w 9486638"/>
              <a:gd name="connsiteY3-70" fmla="*/ 238977 h 4547033"/>
              <a:gd name="connsiteX4-71" fmla="*/ 8926460 w 9486638"/>
              <a:gd name="connsiteY4-72" fmla="*/ 0 h 4547033"/>
              <a:gd name="connsiteX5-73" fmla="*/ 9486638 w 9486638"/>
              <a:gd name="connsiteY5-74" fmla="*/ 4547033 h 4547033"/>
              <a:gd name="connsiteX6-75" fmla="*/ 1071579 w 9486638"/>
              <a:gd name="connsiteY6-76" fmla="*/ 4547033 h 4547033"/>
              <a:gd name="connsiteX7-77" fmla="*/ 0 w 9486638"/>
              <a:gd name="connsiteY7-78" fmla="*/ 922031 h 4547033"/>
              <a:gd name="connsiteX0-79" fmla="*/ 0 w 9486638"/>
              <a:gd name="connsiteY0-80" fmla="*/ 922031 h 4547033"/>
              <a:gd name="connsiteX1-81" fmla="*/ 7802085 w 9486638"/>
              <a:gd name="connsiteY1-82" fmla="*/ 922031 h 4547033"/>
              <a:gd name="connsiteX2-83" fmla="*/ 7802085 w 9486638"/>
              <a:gd name="connsiteY2-84" fmla="*/ 568339 h 4547033"/>
              <a:gd name="connsiteX3-85" fmla="*/ 8022744 w 9486638"/>
              <a:gd name="connsiteY3-86" fmla="*/ 238977 h 4547033"/>
              <a:gd name="connsiteX4-87" fmla="*/ 8926460 w 9486638"/>
              <a:gd name="connsiteY4-88" fmla="*/ 0 h 4547033"/>
              <a:gd name="connsiteX5-89" fmla="*/ 9486638 w 9486638"/>
              <a:gd name="connsiteY5-90" fmla="*/ 4547033 h 4547033"/>
              <a:gd name="connsiteX6-91" fmla="*/ 0 w 9486638"/>
              <a:gd name="connsiteY6-92" fmla="*/ 4061258 h 4547033"/>
              <a:gd name="connsiteX7-93" fmla="*/ 0 w 9486638"/>
              <a:gd name="connsiteY7-94" fmla="*/ 922031 h 4547033"/>
              <a:gd name="connsiteX0-95" fmla="*/ 0 w 9486638"/>
              <a:gd name="connsiteY0-96" fmla="*/ 922031 h 4547033"/>
              <a:gd name="connsiteX1-97" fmla="*/ 7802085 w 9486638"/>
              <a:gd name="connsiteY1-98" fmla="*/ 922031 h 4547033"/>
              <a:gd name="connsiteX2-99" fmla="*/ 7802085 w 9486638"/>
              <a:gd name="connsiteY2-100" fmla="*/ 568339 h 4547033"/>
              <a:gd name="connsiteX3-101" fmla="*/ 8022744 w 9486638"/>
              <a:gd name="connsiteY3-102" fmla="*/ 0 h 4547033"/>
              <a:gd name="connsiteX4-103" fmla="*/ 8926460 w 9486638"/>
              <a:gd name="connsiteY4-104" fmla="*/ 0 h 4547033"/>
              <a:gd name="connsiteX5-105" fmla="*/ 9486638 w 9486638"/>
              <a:gd name="connsiteY5-106" fmla="*/ 4547033 h 4547033"/>
              <a:gd name="connsiteX6-107" fmla="*/ 0 w 9486638"/>
              <a:gd name="connsiteY6-108" fmla="*/ 4061258 h 4547033"/>
              <a:gd name="connsiteX7-109" fmla="*/ 0 w 9486638"/>
              <a:gd name="connsiteY7-110" fmla="*/ 922031 h 4547033"/>
              <a:gd name="connsiteX0-111" fmla="*/ 0 w 9486638"/>
              <a:gd name="connsiteY0-112" fmla="*/ 922031 h 4547033"/>
              <a:gd name="connsiteX1-113" fmla="*/ 7802085 w 9486638"/>
              <a:gd name="connsiteY1-114" fmla="*/ 922031 h 4547033"/>
              <a:gd name="connsiteX2-115" fmla="*/ 7802085 w 9486638"/>
              <a:gd name="connsiteY2-116" fmla="*/ 568339 h 4547033"/>
              <a:gd name="connsiteX3-117" fmla="*/ 8022744 w 9486638"/>
              <a:gd name="connsiteY3-118" fmla="*/ 0 h 4547033"/>
              <a:gd name="connsiteX4-119" fmla="*/ 8926460 w 9486638"/>
              <a:gd name="connsiteY4-120" fmla="*/ 238977 h 4547033"/>
              <a:gd name="connsiteX5-121" fmla="*/ 9486638 w 9486638"/>
              <a:gd name="connsiteY5-122" fmla="*/ 4547033 h 4547033"/>
              <a:gd name="connsiteX6-123" fmla="*/ 0 w 9486638"/>
              <a:gd name="connsiteY6-124" fmla="*/ 4061258 h 4547033"/>
              <a:gd name="connsiteX7-125" fmla="*/ 0 w 9486638"/>
              <a:gd name="connsiteY7-126" fmla="*/ 922031 h 4547033"/>
              <a:gd name="connsiteX0-127" fmla="*/ 0 w 9486638"/>
              <a:gd name="connsiteY0-128" fmla="*/ 922031 h 4547033"/>
              <a:gd name="connsiteX1-129" fmla="*/ 7802085 w 9486638"/>
              <a:gd name="connsiteY1-130" fmla="*/ 922031 h 4547033"/>
              <a:gd name="connsiteX2-131" fmla="*/ 7802085 w 9486638"/>
              <a:gd name="connsiteY2-132" fmla="*/ 568339 h 4547033"/>
              <a:gd name="connsiteX3-133" fmla="*/ 8022744 w 9486638"/>
              <a:gd name="connsiteY3-134" fmla="*/ 0 h 4547033"/>
              <a:gd name="connsiteX4-135" fmla="*/ 8926460 w 9486638"/>
              <a:gd name="connsiteY4-136" fmla="*/ 238977 h 4547033"/>
              <a:gd name="connsiteX5-137" fmla="*/ 8926460 w 9486638"/>
              <a:gd name="connsiteY5-138" fmla="*/ 922031 h 4547033"/>
              <a:gd name="connsiteX6-139" fmla="*/ 9486638 w 9486638"/>
              <a:gd name="connsiteY6-140" fmla="*/ 4547033 h 4547033"/>
              <a:gd name="connsiteX7-141" fmla="*/ 0 w 9486638"/>
              <a:gd name="connsiteY7-142" fmla="*/ 4061258 h 4547033"/>
              <a:gd name="connsiteX8" fmla="*/ 0 w 9486638"/>
              <a:gd name="connsiteY8" fmla="*/ 922031 h 4547033"/>
              <a:gd name="connsiteX0-143" fmla="*/ 0 w 9486638"/>
              <a:gd name="connsiteY0-144" fmla="*/ 922031 h 4547033"/>
              <a:gd name="connsiteX1-145" fmla="*/ 7802085 w 9486638"/>
              <a:gd name="connsiteY1-146" fmla="*/ 922031 h 4547033"/>
              <a:gd name="connsiteX2-147" fmla="*/ 7802085 w 9486638"/>
              <a:gd name="connsiteY2-148" fmla="*/ 568339 h 4547033"/>
              <a:gd name="connsiteX3-149" fmla="*/ 8022744 w 9486638"/>
              <a:gd name="connsiteY3-150" fmla="*/ 0 h 4547033"/>
              <a:gd name="connsiteX4-151" fmla="*/ 8926460 w 9486638"/>
              <a:gd name="connsiteY4-152" fmla="*/ 238977 h 4547033"/>
              <a:gd name="connsiteX5-153" fmla="*/ 8926460 w 9486638"/>
              <a:gd name="connsiteY5-154" fmla="*/ 922031 h 4547033"/>
              <a:gd name="connsiteX6-155" fmla="*/ 9486638 w 9486638"/>
              <a:gd name="connsiteY6-156" fmla="*/ 922031 h 4547033"/>
              <a:gd name="connsiteX7-157" fmla="*/ 9486638 w 9486638"/>
              <a:gd name="connsiteY7-158" fmla="*/ 4547033 h 4547033"/>
              <a:gd name="connsiteX8-159" fmla="*/ 0 w 9486638"/>
              <a:gd name="connsiteY8-160" fmla="*/ 4061258 h 4547033"/>
              <a:gd name="connsiteX9" fmla="*/ 0 w 9486638"/>
              <a:gd name="connsiteY9" fmla="*/ 922031 h 4547033"/>
              <a:gd name="connsiteX0-161" fmla="*/ 0 w 10072950"/>
              <a:gd name="connsiteY0-162" fmla="*/ 922031 h 4547033"/>
              <a:gd name="connsiteX1-163" fmla="*/ 7802085 w 10072950"/>
              <a:gd name="connsiteY1-164" fmla="*/ 922031 h 4547033"/>
              <a:gd name="connsiteX2-165" fmla="*/ 7802085 w 10072950"/>
              <a:gd name="connsiteY2-166" fmla="*/ 568339 h 4547033"/>
              <a:gd name="connsiteX3-167" fmla="*/ 8022744 w 10072950"/>
              <a:gd name="connsiteY3-168" fmla="*/ 0 h 4547033"/>
              <a:gd name="connsiteX4-169" fmla="*/ 8926460 w 10072950"/>
              <a:gd name="connsiteY4-170" fmla="*/ 238977 h 4547033"/>
              <a:gd name="connsiteX5-171" fmla="*/ 8926460 w 10072950"/>
              <a:gd name="connsiteY5-172" fmla="*/ 922031 h 4547033"/>
              <a:gd name="connsiteX6-173" fmla="*/ 9486638 w 10072950"/>
              <a:gd name="connsiteY6-174" fmla="*/ 922031 h 4547033"/>
              <a:gd name="connsiteX7-175" fmla="*/ 10072950 w 10072950"/>
              <a:gd name="connsiteY7-176" fmla="*/ 1564369 h 4547033"/>
              <a:gd name="connsiteX8-177" fmla="*/ 9486638 w 10072950"/>
              <a:gd name="connsiteY8-178" fmla="*/ 4547033 h 4547033"/>
              <a:gd name="connsiteX9-179" fmla="*/ 0 w 10072950"/>
              <a:gd name="connsiteY9-180" fmla="*/ 4061258 h 4547033"/>
              <a:gd name="connsiteX10" fmla="*/ 0 w 10072950"/>
              <a:gd name="connsiteY10" fmla="*/ 922031 h 4547033"/>
              <a:gd name="connsiteX0-181" fmla="*/ 0 w 10304113"/>
              <a:gd name="connsiteY0-182" fmla="*/ 922031 h 4547033"/>
              <a:gd name="connsiteX1-183" fmla="*/ 7802085 w 10304113"/>
              <a:gd name="connsiteY1-184" fmla="*/ 922031 h 4547033"/>
              <a:gd name="connsiteX2-185" fmla="*/ 7802085 w 10304113"/>
              <a:gd name="connsiteY2-186" fmla="*/ 568339 h 4547033"/>
              <a:gd name="connsiteX3-187" fmla="*/ 8022744 w 10304113"/>
              <a:gd name="connsiteY3-188" fmla="*/ 0 h 4547033"/>
              <a:gd name="connsiteX4-189" fmla="*/ 8926460 w 10304113"/>
              <a:gd name="connsiteY4-190" fmla="*/ 238977 h 4547033"/>
              <a:gd name="connsiteX5-191" fmla="*/ 8926460 w 10304113"/>
              <a:gd name="connsiteY5-192" fmla="*/ 922031 h 4547033"/>
              <a:gd name="connsiteX6-193" fmla="*/ 9486638 w 10304113"/>
              <a:gd name="connsiteY6-194" fmla="*/ 922031 h 4547033"/>
              <a:gd name="connsiteX7-195" fmla="*/ 10072950 w 10304113"/>
              <a:gd name="connsiteY7-196" fmla="*/ 1564369 h 4547033"/>
              <a:gd name="connsiteX8-197" fmla="*/ 10304113 w 10304113"/>
              <a:gd name="connsiteY8-198" fmla="*/ 2614798 h 4547033"/>
              <a:gd name="connsiteX9-199" fmla="*/ 9486638 w 10304113"/>
              <a:gd name="connsiteY9-200" fmla="*/ 4547033 h 4547033"/>
              <a:gd name="connsiteX10-201" fmla="*/ 0 w 10304113"/>
              <a:gd name="connsiteY10-202" fmla="*/ 4061258 h 4547033"/>
              <a:gd name="connsiteX11" fmla="*/ 0 w 10304113"/>
              <a:gd name="connsiteY11" fmla="*/ 922031 h 4547033"/>
              <a:gd name="connsiteX0-203" fmla="*/ 0 w 10304113"/>
              <a:gd name="connsiteY0-204" fmla="*/ 922031 h 4547033"/>
              <a:gd name="connsiteX1-205" fmla="*/ 7802085 w 10304113"/>
              <a:gd name="connsiteY1-206" fmla="*/ 922031 h 4547033"/>
              <a:gd name="connsiteX2-207" fmla="*/ 7802085 w 10304113"/>
              <a:gd name="connsiteY2-208" fmla="*/ 568339 h 4547033"/>
              <a:gd name="connsiteX3-209" fmla="*/ 8022744 w 10304113"/>
              <a:gd name="connsiteY3-210" fmla="*/ 0 h 4547033"/>
              <a:gd name="connsiteX4-211" fmla="*/ 8926460 w 10304113"/>
              <a:gd name="connsiteY4-212" fmla="*/ 238977 h 4547033"/>
              <a:gd name="connsiteX5-213" fmla="*/ 8926460 w 10304113"/>
              <a:gd name="connsiteY5-214" fmla="*/ 922031 h 4547033"/>
              <a:gd name="connsiteX6-215" fmla="*/ 9486638 w 10304113"/>
              <a:gd name="connsiteY6-216" fmla="*/ 922031 h 4547033"/>
              <a:gd name="connsiteX7-217" fmla="*/ 10072950 w 10304113"/>
              <a:gd name="connsiteY7-218" fmla="*/ 1564369 h 4547033"/>
              <a:gd name="connsiteX8-219" fmla="*/ 10304113 w 10304113"/>
              <a:gd name="connsiteY8-220" fmla="*/ 2614798 h 4547033"/>
              <a:gd name="connsiteX9-221" fmla="*/ 10304113 w 10304113"/>
              <a:gd name="connsiteY9-222" fmla="*/ 3416742 h 4547033"/>
              <a:gd name="connsiteX10-223" fmla="*/ 9486638 w 10304113"/>
              <a:gd name="connsiteY10-224" fmla="*/ 4547033 h 4547033"/>
              <a:gd name="connsiteX11-225" fmla="*/ 0 w 10304113"/>
              <a:gd name="connsiteY11-226" fmla="*/ 4061258 h 4547033"/>
              <a:gd name="connsiteX12" fmla="*/ 0 w 10304113"/>
              <a:gd name="connsiteY12" fmla="*/ 922031 h 4547033"/>
              <a:gd name="connsiteX0-227" fmla="*/ 0 w 10304113"/>
              <a:gd name="connsiteY0-228" fmla="*/ 922031 h 4061258"/>
              <a:gd name="connsiteX1-229" fmla="*/ 7802085 w 10304113"/>
              <a:gd name="connsiteY1-230" fmla="*/ 922031 h 4061258"/>
              <a:gd name="connsiteX2-231" fmla="*/ 7802085 w 10304113"/>
              <a:gd name="connsiteY2-232" fmla="*/ 568339 h 4061258"/>
              <a:gd name="connsiteX3-233" fmla="*/ 8022744 w 10304113"/>
              <a:gd name="connsiteY3-234" fmla="*/ 0 h 4061258"/>
              <a:gd name="connsiteX4-235" fmla="*/ 8926460 w 10304113"/>
              <a:gd name="connsiteY4-236" fmla="*/ 238977 h 4061258"/>
              <a:gd name="connsiteX5-237" fmla="*/ 8926460 w 10304113"/>
              <a:gd name="connsiteY5-238" fmla="*/ 922031 h 4061258"/>
              <a:gd name="connsiteX6-239" fmla="*/ 9486638 w 10304113"/>
              <a:gd name="connsiteY6-240" fmla="*/ 922031 h 4061258"/>
              <a:gd name="connsiteX7-241" fmla="*/ 10072950 w 10304113"/>
              <a:gd name="connsiteY7-242" fmla="*/ 1564369 h 4061258"/>
              <a:gd name="connsiteX8-243" fmla="*/ 10304113 w 10304113"/>
              <a:gd name="connsiteY8-244" fmla="*/ 2614798 h 4061258"/>
              <a:gd name="connsiteX9-245" fmla="*/ 10304113 w 10304113"/>
              <a:gd name="connsiteY9-246" fmla="*/ 3416742 h 4061258"/>
              <a:gd name="connsiteX10-247" fmla="*/ 9958388 w 10304113"/>
              <a:gd name="connsiteY10-248" fmla="*/ 3946958 h 4061258"/>
              <a:gd name="connsiteX11-249" fmla="*/ 0 w 10304113"/>
              <a:gd name="connsiteY11-250" fmla="*/ 4061258 h 4061258"/>
              <a:gd name="connsiteX12-251" fmla="*/ 0 w 10304113"/>
              <a:gd name="connsiteY12-252" fmla="*/ 922031 h 4061258"/>
              <a:gd name="connsiteX0-253" fmla="*/ 561975 w 10866088"/>
              <a:gd name="connsiteY0-254" fmla="*/ 922031 h 4246996"/>
              <a:gd name="connsiteX1-255" fmla="*/ 8364060 w 10866088"/>
              <a:gd name="connsiteY1-256" fmla="*/ 922031 h 4246996"/>
              <a:gd name="connsiteX2-257" fmla="*/ 8364060 w 10866088"/>
              <a:gd name="connsiteY2-258" fmla="*/ 568339 h 4246996"/>
              <a:gd name="connsiteX3-259" fmla="*/ 8584719 w 10866088"/>
              <a:gd name="connsiteY3-260" fmla="*/ 0 h 4246996"/>
              <a:gd name="connsiteX4-261" fmla="*/ 9488435 w 10866088"/>
              <a:gd name="connsiteY4-262" fmla="*/ 238977 h 4246996"/>
              <a:gd name="connsiteX5-263" fmla="*/ 9488435 w 10866088"/>
              <a:gd name="connsiteY5-264" fmla="*/ 922031 h 4246996"/>
              <a:gd name="connsiteX6-265" fmla="*/ 10048613 w 10866088"/>
              <a:gd name="connsiteY6-266" fmla="*/ 922031 h 4246996"/>
              <a:gd name="connsiteX7-267" fmla="*/ 10634925 w 10866088"/>
              <a:gd name="connsiteY7-268" fmla="*/ 1564369 h 4246996"/>
              <a:gd name="connsiteX8-269" fmla="*/ 10866088 w 10866088"/>
              <a:gd name="connsiteY8-270" fmla="*/ 2614798 h 4246996"/>
              <a:gd name="connsiteX9-271" fmla="*/ 10866088 w 10866088"/>
              <a:gd name="connsiteY9-272" fmla="*/ 3416742 h 4246996"/>
              <a:gd name="connsiteX10-273" fmla="*/ 10520363 w 10866088"/>
              <a:gd name="connsiteY10-274" fmla="*/ 3946958 h 4246996"/>
              <a:gd name="connsiteX11-275" fmla="*/ 0 w 10866088"/>
              <a:gd name="connsiteY11-276" fmla="*/ 4246996 h 4246996"/>
              <a:gd name="connsiteX12-277" fmla="*/ 561975 w 10866088"/>
              <a:gd name="connsiteY12-278" fmla="*/ 922031 h 4246996"/>
              <a:gd name="connsiteX0-279" fmla="*/ 561975 w 10866088"/>
              <a:gd name="connsiteY0-280" fmla="*/ 922031 h 4246996"/>
              <a:gd name="connsiteX1-281" fmla="*/ 8364060 w 10866088"/>
              <a:gd name="connsiteY1-282" fmla="*/ 922031 h 4246996"/>
              <a:gd name="connsiteX2-283" fmla="*/ 8364060 w 10866088"/>
              <a:gd name="connsiteY2-284" fmla="*/ 568339 h 4246996"/>
              <a:gd name="connsiteX3-285" fmla="*/ 8584719 w 10866088"/>
              <a:gd name="connsiteY3-286" fmla="*/ 0 h 4246996"/>
              <a:gd name="connsiteX4-287" fmla="*/ 9488435 w 10866088"/>
              <a:gd name="connsiteY4-288" fmla="*/ 238977 h 4246996"/>
              <a:gd name="connsiteX5-289" fmla="*/ 9488435 w 10866088"/>
              <a:gd name="connsiteY5-290" fmla="*/ 922031 h 4246996"/>
              <a:gd name="connsiteX6-291" fmla="*/ 10048613 w 10866088"/>
              <a:gd name="connsiteY6-292" fmla="*/ 922031 h 4246996"/>
              <a:gd name="connsiteX7-293" fmla="*/ 10634925 w 10866088"/>
              <a:gd name="connsiteY7-294" fmla="*/ 1564369 h 4246996"/>
              <a:gd name="connsiteX8-295" fmla="*/ 10591800 w 10866088"/>
              <a:gd name="connsiteY8-296" fmla="*/ 2614798 h 4246996"/>
              <a:gd name="connsiteX9-297" fmla="*/ 10866088 w 10866088"/>
              <a:gd name="connsiteY9-298" fmla="*/ 3416742 h 4246996"/>
              <a:gd name="connsiteX10-299" fmla="*/ 10520363 w 10866088"/>
              <a:gd name="connsiteY10-300" fmla="*/ 3946958 h 4246996"/>
              <a:gd name="connsiteX11-301" fmla="*/ 0 w 10866088"/>
              <a:gd name="connsiteY11-302" fmla="*/ 4246996 h 4246996"/>
              <a:gd name="connsiteX12-303" fmla="*/ 561975 w 10866088"/>
              <a:gd name="connsiteY12-304" fmla="*/ 922031 h 4246996"/>
              <a:gd name="connsiteX0-305" fmla="*/ 561975 w 10866088"/>
              <a:gd name="connsiteY0-306" fmla="*/ 922031 h 4246996"/>
              <a:gd name="connsiteX1-307" fmla="*/ 8364060 w 10866088"/>
              <a:gd name="connsiteY1-308" fmla="*/ 922031 h 4246996"/>
              <a:gd name="connsiteX2-309" fmla="*/ 8364060 w 10866088"/>
              <a:gd name="connsiteY2-310" fmla="*/ 568339 h 4246996"/>
              <a:gd name="connsiteX3-311" fmla="*/ 8584719 w 10866088"/>
              <a:gd name="connsiteY3-312" fmla="*/ 0 h 4246996"/>
              <a:gd name="connsiteX4-313" fmla="*/ 9488435 w 10866088"/>
              <a:gd name="connsiteY4-314" fmla="*/ 238977 h 4246996"/>
              <a:gd name="connsiteX5-315" fmla="*/ 9488435 w 10866088"/>
              <a:gd name="connsiteY5-316" fmla="*/ 922031 h 4246996"/>
              <a:gd name="connsiteX6-317" fmla="*/ 10048613 w 10866088"/>
              <a:gd name="connsiteY6-318" fmla="*/ 922031 h 4246996"/>
              <a:gd name="connsiteX7-319" fmla="*/ 10506338 w 10866088"/>
              <a:gd name="connsiteY7-320" fmla="*/ 1550082 h 4246996"/>
              <a:gd name="connsiteX8-321" fmla="*/ 10591800 w 10866088"/>
              <a:gd name="connsiteY8-322" fmla="*/ 2614798 h 4246996"/>
              <a:gd name="connsiteX9-323" fmla="*/ 10866088 w 10866088"/>
              <a:gd name="connsiteY9-324" fmla="*/ 3416742 h 4246996"/>
              <a:gd name="connsiteX10-325" fmla="*/ 10520363 w 10866088"/>
              <a:gd name="connsiteY10-326" fmla="*/ 3946958 h 4246996"/>
              <a:gd name="connsiteX11-327" fmla="*/ 0 w 10866088"/>
              <a:gd name="connsiteY11-328" fmla="*/ 4246996 h 4246996"/>
              <a:gd name="connsiteX12-329" fmla="*/ 561975 w 10866088"/>
              <a:gd name="connsiteY12-330" fmla="*/ 922031 h 4246996"/>
              <a:gd name="connsiteX0-331" fmla="*/ 561975 w 10866088"/>
              <a:gd name="connsiteY0-332" fmla="*/ 922031 h 4246996"/>
              <a:gd name="connsiteX1-333" fmla="*/ 8364060 w 10866088"/>
              <a:gd name="connsiteY1-334" fmla="*/ 922031 h 4246996"/>
              <a:gd name="connsiteX2-335" fmla="*/ 8364060 w 10866088"/>
              <a:gd name="connsiteY2-336" fmla="*/ 568339 h 4246996"/>
              <a:gd name="connsiteX3-337" fmla="*/ 8584719 w 10866088"/>
              <a:gd name="connsiteY3-338" fmla="*/ 0 h 4246996"/>
              <a:gd name="connsiteX4-339" fmla="*/ 9488435 w 10866088"/>
              <a:gd name="connsiteY4-340" fmla="*/ 238977 h 4246996"/>
              <a:gd name="connsiteX5-341" fmla="*/ 9488435 w 10866088"/>
              <a:gd name="connsiteY5-342" fmla="*/ 922031 h 4246996"/>
              <a:gd name="connsiteX6-343" fmla="*/ 10048613 w 10866088"/>
              <a:gd name="connsiteY6-344" fmla="*/ 922031 h 4246996"/>
              <a:gd name="connsiteX7-345" fmla="*/ 10591800 w 10866088"/>
              <a:gd name="connsiteY7-346" fmla="*/ 2614798 h 4246996"/>
              <a:gd name="connsiteX8-347" fmla="*/ 10866088 w 10866088"/>
              <a:gd name="connsiteY8-348" fmla="*/ 3416742 h 4246996"/>
              <a:gd name="connsiteX9-349" fmla="*/ 10520363 w 10866088"/>
              <a:gd name="connsiteY9-350" fmla="*/ 3946958 h 4246996"/>
              <a:gd name="connsiteX10-351" fmla="*/ 0 w 10866088"/>
              <a:gd name="connsiteY10-352" fmla="*/ 4246996 h 4246996"/>
              <a:gd name="connsiteX11-353" fmla="*/ 561975 w 10866088"/>
              <a:gd name="connsiteY11-354" fmla="*/ 922031 h 4246996"/>
              <a:gd name="connsiteX0-355" fmla="*/ 561975 w 10591800"/>
              <a:gd name="connsiteY0-356" fmla="*/ 922031 h 4246996"/>
              <a:gd name="connsiteX1-357" fmla="*/ 8364060 w 10591800"/>
              <a:gd name="connsiteY1-358" fmla="*/ 922031 h 4246996"/>
              <a:gd name="connsiteX2-359" fmla="*/ 8364060 w 10591800"/>
              <a:gd name="connsiteY2-360" fmla="*/ 568339 h 4246996"/>
              <a:gd name="connsiteX3-361" fmla="*/ 8584719 w 10591800"/>
              <a:gd name="connsiteY3-362" fmla="*/ 0 h 4246996"/>
              <a:gd name="connsiteX4-363" fmla="*/ 9488435 w 10591800"/>
              <a:gd name="connsiteY4-364" fmla="*/ 238977 h 4246996"/>
              <a:gd name="connsiteX5-365" fmla="*/ 9488435 w 10591800"/>
              <a:gd name="connsiteY5-366" fmla="*/ 922031 h 4246996"/>
              <a:gd name="connsiteX6-367" fmla="*/ 10048613 w 10591800"/>
              <a:gd name="connsiteY6-368" fmla="*/ 922031 h 4246996"/>
              <a:gd name="connsiteX7-369" fmla="*/ 10591800 w 10591800"/>
              <a:gd name="connsiteY7-370" fmla="*/ 2614798 h 4246996"/>
              <a:gd name="connsiteX8-371" fmla="*/ 10520363 w 10591800"/>
              <a:gd name="connsiteY8-372" fmla="*/ 3946958 h 4246996"/>
              <a:gd name="connsiteX9-373" fmla="*/ 0 w 10591800"/>
              <a:gd name="connsiteY9-374" fmla="*/ 4246996 h 4246996"/>
              <a:gd name="connsiteX10-375" fmla="*/ 561975 w 10591800"/>
              <a:gd name="connsiteY10-376" fmla="*/ 922031 h 4246996"/>
              <a:gd name="connsiteX0-377" fmla="*/ 561975 w 10591800"/>
              <a:gd name="connsiteY0-378" fmla="*/ 922031 h 4246996"/>
              <a:gd name="connsiteX1-379" fmla="*/ 8364060 w 10591800"/>
              <a:gd name="connsiteY1-380" fmla="*/ 922031 h 4246996"/>
              <a:gd name="connsiteX2-381" fmla="*/ 8364060 w 10591800"/>
              <a:gd name="connsiteY2-382" fmla="*/ 568339 h 4246996"/>
              <a:gd name="connsiteX3-383" fmla="*/ 8584719 w 10591800"/>
              <a:gd name="connsiteY3-384" fmla="*/ 0 h 4246996"/>
              <a:gd name="connsiteX4-385" fmla="*/ 9488435 w 10591800"/>
              <a:gd name="connsiteY4-386" fmla="*/ 238977 h 4246996"/>
              <a:gd name="connsiteX5-387" fmla="*/ 9488435 w 10591800"/>
              <a:gd name="connsiteY5-388" fmla="*/ 922031 h 4246996"/>
              <a:gd name="connsiteX6-389" fmla="*/ 10591800 w 10591800"/>
              <a:gd name="connsiteY6-390" fmla="*/ 922031 h 4246996"/>
              <a:gd name="connsiteX7-391" fmla="*/ 10591800 w 10591800"/>
              <a:gd name="connsiteY7-392" fmla="*/ 2614798 h 4246996"/>
              <a:gd name="connsiteX8-393" fmla="*/ 10520363 w 10591800"/>
              <a:gd name="connsiteY8-394" fmla="*/ 3946958 h 4246996"/>
              <a:gd name="connsiteX9-395" fmla="*/ 0 w 10591800"/>
              <a:gd name="connsiteY9-396" fmla="*/ 4246996 h 4246996"/>
              <a:gd name="connsiteX10-397" fmla="*/ 561975 w 10591800"/>
              <a:gd name="connsiteY10-398" fmla="*/ 922031 h 4246996"/>
              <a:gd name="connsiteX0-399" fmla="*/ 561975 w 10591800"/>
              <a:gd name="connsiteY0-400" fmla="*/ 922031 h 3961246"/>
              <a:gd name="connsiteX1-401" fmla="*/ 8364060 w 10591800"/>
              <a:gd name="connsiteY1-402" fmla="*/ 922031 h 3961246"/>
              <a:gd name="connsiteX2-403" fmla="*/ 8364060 w 10591800"/>
              <a:gd name="connsiteY2-404" fmla="*/ 568339 h 3961246"/>
              <a:gd name="connsiteX3-405" fmla="*/ 8584719 w 10591800"/>
              <a:gd name="connsiteY3-406" fmla="*/ 0 h 3961246"/>
              <a:gd name="connsiteX4-407" fmla="*/ 9488435 w 10591800"/>
              <a:gd name="connsiteY4-408" fmla="*/ 238977 h 3961246"/>
              <a:gd name="connsiteX5-409" fmla="*/ 9488435 w 10591800"/>
              <a:gd name="connsiteY5-410" fmla="*/ 922031 h 3961246"/>
              <a:gd name="connsiteX6-411" fmla="*/ 10591800 w 10591800"/>
              <a:gd name="connsiteY6-412" fmla="*/ 922031 h 3961246"/>
              <a:gd name="connsiteX7-413" fmla="*/ 10591800 w 10591800"/>
              <a:gd name="connsiteY7-414" fmla="*/ 2614798 h 3961246"/>
              <a:gd name="connsiteX8-415" fmla="*/ 10520363 w 10591800"/>
              <a:gd name="connsiteY8-416" fmla="*/ 3946958 h 3961246"/>
              <a:gd name="connsiteX9-417" fmla="*/ 0 w 10591800"/>
              <a:gd name="connsiteY9-418" fmla="*/ 3961246 h 3961246"/>
              <a:gd name="connsiteX10-419" fmla="*/ 561975 w 10591800"/>
              <a:gd name="connsiteY10-420" fmla="*/ 922031 h 3961246"/>
              <a:gd name="connsiteX0-421" fmla="*/ 561975 w 10591800"/>
              <a:gd name="connsiteY0-422" fmla="*/ 922031 h 3961246"/>
              <a:gd name="connsiteX1-423" fmla="*/ 8364060 w 10591800"/>
              <a:gd name="connsiteY1-424" fmla="*/ 922031 h 3961246"/>
              <a:gd name="connsiteX2-425" fmla="*/ 8364060 w 10591800"/>
              <a:gd name="connsiteY2-426" fmla="*/ 568339 h 3961246"/>
              <a:gd name="connsiteX3-427" fmla="*/ 8584719 w 10591800"/>
              <a:gd name="connsiteY3-428" fmla="*/ 0 h 3961246"/>
              <a:gd name="connsiteX4-429" fmla="*/ 9233949 w 10591800"/>
              <a:gd name="connsiteY4-430" fmla="*/ 0 h 3961246"/>
              <a:gd name="connsiteX5-431" fmla="*/ 9488435 w 10591800"/>
              <a:gd name="connsiteY5-432" fmla="*/ 238977 h 3961246"/>
              <a:gd name="connsiteX6-433" fmla="*/ 9488435 w 10591800"/>
              <a:gd name="connsiteY6-434" fmla="*/ 922031 h 3961246"/>
              <a:gd name="connsiteX7-435" fmla="*/ 10591800 w 10591800"/>
              <a:gd name="connsiteY7-436" fmla="*/ 922031 h 3961246"/>
              <a:gd name="connsiteX8-437" fmla="*/ 10591800 w 10591800"/>
              <a:gd name="connsiteY8-438" fmla="*/ 2614798 h 3961246"/>
              <a:gd name="connsiteX9-439" fmla="*/ 10520363 w 10591800"/>
              <a:gd name="connsiteY9-440" fmla="*/ 3946958 h 3961246"/>
              <a:gd name="connsiteX10-441" fmla="*/ 0 w 10591800"/>
              <a:gd name="connsiteY10-442" fmla="*/ 3961246 h 3961246"/>
              <a:gd name="connsiteX11-443" fmla="*/ 561975 w 10591800"/>
              <a:gd name="connsiteY11-444" fmla="*/ 922031 h 3961246"/>
              <a:gd name="connsiteX0-445" fmla="*/ 561975 w 10591800"/>
              <a:gd name="connsiteY0-446" fmla="*/ 922031 h 3961246"/>
              <a:gd name="connsiteX1-447" fmla="*/ 8364060 w 10591800"/>
              <a:gd name="connsiteY1-448" fmla="*/ 922031 h 3961246"/>
              <a:gd name="connsiteX2-449" fmla="*/ 8364060 w 10591800"/>
              <a:gd name="connsiteY2-450" fmla="*/ 568339 h 3961246"/>
              <a:gd name="connsiteX3-451" fmla="*/ 8584719 w 10591800"/>
              <a:gd name="connsiteY3-452" fmla="*/ 0 h 3961246"/>
              <a:gd name="connsiteX4-453" fmla="*/ 9233949 w 10591800"/>
              <a:gd name="connsiteY4-454" fmla="*/ 0 h 3961246"/>
              <a:gd name="connsiteX5-455" fmla="*/ 9488435 w 10591800"/>
              <a:gd name="connsiteY5-456" fmla="*/ 238977 h 3961246"/>
              <a:gd name="connsiteX6-457" fmla="*/ 9488435 w 10591800"/>
              <a:gd name="connsiteY6-458" fmla="*/ 922031 h 3961246"/>
              <a:gd name="connsiteX7-459" fmla="*/ 10591800 w 10591800"/>
              <a:gd name="connsiteY7-460" fmla="*/ 922031 h 3961246"/>
              <a:gd name="connsiteX8-461" fmla="*/ 10591800 w 10591800"/>
              <a:gd name="connsiteY8-462" fmla="*/ 2614798 h 3961246"/>
              <a:gd name="connsiteX9-463" fmla="*/ 10520363 w 10591800"/>
              <a:gd name="connsiteY9-464" fmla="*/ 3946958 h 3961246"/>
              <a:gd name="connsiteX10-465" fmla="*/ 0 w 10591800"/>
              <a:gd name="connsiteY10-466" fmla="*/ 3961246 h 3961246"/>
              <a:gd name="connsiteX11-467" fmla="*/ 561975 w 10591800"/>
              <a:gd name="connsiteY11-468" fmla="*/ 922031 h 3961246"/>
              <a:gd name="connsiteX0-469" fmla="*/ 561975 w 10591800"/>
              <a:gd name="connsiteY0-470" fmla="*/ 1016754 h 4055969"/>
              <a:gd name="connsiteX1-471" fmla="*/ 8364060 w 10591800"/>
              <a:gd name="connsiteY1-472" fmla="*/ 1016754 h 4055969"/>
              <a:gd name="connsiteX2-473" fmla="*/ 8364060 w 10591800"/>
              <a:gd name="connsiteY2-474" fmla="*/ 663062 h 4055969"/>
              <a:gd name="connsiteX3-475" fmla="*/ 8584719 w 10591800"/>
              <a:gd name="connsiteY3-476" fmla="*/ 94723 h 4055969"/>
              <a:gd name="connsiteX4-477" fmla="*/ 9233949 w 10591800"/>
              <a:gd name="connsiteY4-478" fmla="*/ 94723 h 4055969"/>
              <a:gd name="connsiteX5-479" fmla="*/ 9488435 w 10591800"/>
              <a:gd name="connsiteY5-480" fmla="*/ 333700 h 4055969"/>
              <a:gd name="connsiteX6-481" fmla="*/ 9488435 w 10591800"/>
              <a:gd name="connsiteY6-482" fmla="*/ 1016754 h 4055969"/>
              <a:gd name="connsiteX7-483" fmla="*/ 10591800 w 10591800"/>
              <a:gd name="connsiteY7-484" fmla="*/ 1016754 h 4055969"/>
              <a:gd name="connsiteX8-485" fmla="*/ 10591800 w 10591800"/>
              <a:gd name="connsiteY8-486" fmla="*/ 2709521 h 4055969"/>
              <a:gd name="connsiteX9-487" fmla="*/ 10520363 w 10591800"/>
              <a:gd name="connsiteY9-488" fmla="*/ 4041681 h 4055969"/>
              <a:gd name="connsiteX10-489" fmla="*/ 0 w 10591800"/>
              <a:gd name="connsiteY10-490" fmla="*/ 4055969 h 4055969"/>
              <a:gd name="connsiteX11-491" fmla="*/ 561975 w 10591800"/>
              <a:gd name="connsiteY11-492" fmla="*/ 1016754 h 4055969"/>
              <a:gd name="connsiteX0-493" fmla="*/ 561975 w 10591800"/>
              <a:gd name="connsiteY0-494" fmla="*/ 1016754 h 4055969"/>
              <a:gd name="connsiteX1-495" fmla="*/ 8364060 w 10591800"/>
              <a:gd name="connsiteY1-496" fmla="*/ 1016754 h 4055969"/>
              <a:gd name="connsiteX2-497" fmla="*/ 8364060 w 10591800"/>
              <a:gd name="connsiteY2-498" fmla="*/ 663062 h 4055969"/>
              <a:gd name="connsiteX3-499" fmla="*/ 8584719 w 10591800"/>
              <a:gd name="connsiteY3-500" fmla="*/ 94723 h 4055969"/>
              <a:gd name="connsiteX4-501" fmla="*/ 9233949 w 10591800"/>
              <a:gd name="connsiteY4-502" fmla="*/ 94723 h 4055969"/>
              <a:gd name="connsiteX5-503" fmla="*/ 9488435 w 10591800"/>
              <a:gd name="connsiteY5-504" fmla="*/ 333700 h 4055969"/>
              <a:gd name="connsiteX6-505" fmla="*/ 9488435 w 10591800"/>
              <a:gd name="connsiteY6-506" fmla="*/ 1016754 h 4055969"/>
              <a:gd name="connsiteX7-507" fmla="*/ 10591800 w 10591800"/>
              <a:gd name="connsiteY7-508" fmla="*/ 1016754 h 4055969"/>
              <a:gd name="connsiteX8-509" fmla="*/ 10591800 w 10591800"/>
              <a:gd name="connsiteY8-510" fmla="*/ 2709521 h 4055969"/>
              <a:gd name="connsiteX9-511" fmla="*/ 10520363 w 10591800"/>
              <a:gd name="connsiteY9-512" fmla="*/ 4041681 h 4055969"/>
              <a:gd name="connsiteX10-513" fmla="*/ 0 w 10591800"/>
              <a:gd name="connsiteY10-514" fmla="*/ 4055969 h 4055969"/>
              <a:gd name="connsiteX11-515" fmla="*/ 561975 w 10591800"/>
              <a:gd name="connsiteY11-516" fmla="*/ 1016754 h 4055969"/>
              <a:gd name="connsiteX0-517" fmla="*/ 561975 w 10591800"/>
              <a:gd name="connsiteY0-518" fmla="*/ 1016754 h 4055969"/>
              <a:gd name="connsiteX1-519" fmla="*/ 8364060 w 10591800"/>
              <a:gd name="connsiteY1-520" fmla="*/ 1016754 h 4055969"/>
              <a:gd name="connsiteX2-521" fmla="*/ 8364060 w 10591800"/>
              <a:gd name="connsiteY2-522" fmla="*/ 663062 h 4055969"/>
              <a:gd name="connsiteX3-523" fmla="*/ 8584719 w 10591800"/>
              <a:gd name="connsiteY3-524" fmla="*/ 94723 h 4055969"/>
              <a:gd name="connsiteX4-525" fmla="*/ 9233949 w 10591800"/>
              <a:gd name="connsiteY4-526" fmla="*/ 94723 h 4055969"/>
              <a:gd name="connsiteX5-527" fmla="*/ 9488435 w 10591800"/>
              <a:gd name="connsiteY5-528" fmla="*/ 333700 h 4055969"/>
              <a:gd name="connsiteX6-529" fmla="*/ 9488435 w 10591800"/>
              <a:gd name="connsiteY6-530" fmla="*/ 1016754 h 4055969"/>
              <a:gd name="connsiteX7-531" fmla="*/ 10591800 w 10591800"/>
              <a:gd name="connsiteY7-532" fmla="*/ 1016754 h 4055969"/>
              <a:gd name="connsiteX8-533" fmla="*/ 10591800 w 10591800"/>
              <a:gd name="connsiteY8-534" fmla="*/ 2709521 h 4055969"/>
              <a:gd name="connsiteX9-535" fmla="*/ 10520363 w 10591800"/>
              <a:gd name="connsiteY9-536" fmla="*/ 4041681 h 4055969"/>
              <a:gd name="connsiteX10-537" fmla="*/ 0 w 10591800"/>
              <a:gd name="connsiteY10-538" fmla="*/ 4055969 h 4055969"/>
              <a:gd name="connsiteX11-539" fmla="*/ 561975 w 10591800"/>
              <a:gd name="connsiteY11-540" fmla="*/ 1016754 h 4055969"/>
              <a:gd name="connsiteX0-541" fmla="*/ 561975 w 10591800"/>
              <a:gd name="connsiteY0-542" fmla="*/ 1016753 h 4055968"/>
              <a:gd name="connsiteX1-543" fmla="*/ 8364060 w 10591800"/>
              <a:gd name="connsiteY1-544" fmla="*/ 1016753 h 4055968"/>
              <a:gd name="connsiteX2-545" fmla="*/ 8364060 w 10591800"/>
              <a:gd name="connsiteY2-546" fmla="*/ 663061 h 4055968"/>
              <a:gd name="connsiteX3-547" fmla="*/ 8584719 w 10591800"/>
              <a:gd name="connsiteY3-548" fmla="*/ 94723 h 4055968"/>
              <a:gd name="connsiteX4-549" fmla="*/ 9233949 w 10591800"/>
              <a:gd name="connsiteY4-550" fmla="*/ 94722 h 4055968"/>
              <a:gd name="connsiteX5-551" fmla="*/ 9488435 w 10591800"/>
              <a:gd name="connsiteY5-552" fmla="*/ 333699 h 4055968"/>
              <a:gd name="connsiteX6-553" fmla="*/ 9488435 w 10591800"/>
              <a:gd name="connsiteY6-554" fmla="*/ 1016753 h 4055968"/>
              <a:gd name="connsiteX7-555" fmla="*/ 10591800 w 10591800"/>
              <a:gd name="connsiteY7-556" fmla="*/ 1016753 h 4055968"/>
              <a:gd name="connsiteX8-557" fmla="*/ 10591800 w 10591800"/>
              <a:gd name="connsiteY8-558" fmla="*/ 2709520 h 4055968"/>
              <a:gd name="connsiteX9-559" fmla="*/ 10520363 w 10591800"/>
              <a:gd name="connsiteY9-560" fmla="*/ 4041680 h 4055968"/>
              <a:gd name="connsiteX10-561" fmla="*/ 0 w 10591800"/>
              <a:gd name="connsiteY10-562" fmla="*/ 4055968 h 4055968"/>
              <a:gd name="connsiteX11-563" fmla="*/ 561975 w 10591800"/>
              <a:gd name="connsiteY11-564" fmla="*/ 1016753 h 4055968"/>
              <a:gd name="connsiteX0-565" fmla="*/ 561975 w 10591800"/>
              <a:gd name="connsiteY0-566" fmla="*/ 946336 h 3985551"/>
              <a:gd name="connsiteX1-567" fmla="*/ 8364060 w 10591800"/>
              <a:gd name="connsiteY1-568" fmla="*/ 946336 h 3985551"/>
              <a:gd name="connsiteX2-569" fmla="*/ 8364060 w 10591800"/>
              <a:gd name="connsiteY2-570" fmla="*/ 592644 h 3985551"/>
              <a:gd name="connsiteX3-571" fmla="*/ 8584719 w 10591800"/>
              <a:gd name="connsiteY3-572" fmla="*/ 117449 h 3985551"/>
              <a:gd name="connsiteX4-573" fmla="*/ 9233949 w 10591800"/>
              <a:gd name="connsiteY4-574" fmla="*/ 24305 h 3985551"/>
              <a:gd name="connsiteX5-575" fmla="*/ 9488435 w 10591800"/>
              <a:gd name="connsiteY5-576" fmla="*/ 263282 h 3985551"/>
              <a:gd name="connsiteX6-577" fmla="*/ 9488435 w 10591800"/>
              <a:gd name="connsiteY6-578" fmla="*/ 946336 h 3985551"/>
              <a:gd name="connsiteX7-579" fmla="*/ 10591800 w 10591800"/>
              <a:gd name="connsiteY7-580" fmla="*/ 946336 h 3985551"/>
              <a:gd name="connsiteX8-581" fmla="*/ 10591800 w 10591800"/>
              <a:gd name="connsiteY8-582" fmla="*/ 2639103 h 3985551"/>
              <a:gd name="connsiteX9-583" fmla="*/ 10520363 w 10591800"/>
              <a:gd name="connsiteY9-584" fmla="*/ 3971263 h 3985551"/>
              <a:gd name="connsiteX10-585" fmla="*/ 0 w 10591800"/>
              <a:gd name="connsiteY10-586" fmla="*/ 3985551 h 3985551"/>
              <a:gd name="connsiteX11-587" fmla="*/ 561975 w 10591800"/>
              <a:gd name="connsiteY11-588" fmla="*/ 946336 h 3985551"/>
              <a:gd name="connsiteX0-589" fmla="*/ 561975 w 10591800"/>
              <a:gd name="connsiteY0-590" fmla="*/ 946336 h 3985551"/>
              <a:gd name="connsiteX1-591" fmla="*/ 8364060 w 10591800"/>
              <a:gd name="connsiteY1-592" fmla="*/ 946336 h 3985551"/>
              <a:gd name="connsiteX2-593" fmla="*/ 8364060 w 10591800"/>
              <a:gd name="connsiteY2-594" fmla="*/ 592644 h 3985551"/>
              <a:gd name="connsiteX3-595" fmla="*/ 8584719 w 10591800"/>
              <a:gd name="connsiteY3-596" fmla="*/ 117449 h 3985551"/>
              <a:gd name="connsiteX4-597" fmla="*/ 9233949 w 10591800"/>
              <a:gd name="connsiteY4-598" fmla="*/ 24305 h 3985551"/>
              <a:gd name="connsiteX5-599" fmla="*/ 9488435 w 10591800"/>
              <a:gd name="connsiteY5-600" fmla="*/ 263282 h 3985551"/>
              <a:gd name="connsiteX6-601" fmla="*/ 9488435 w 10591800"/>
              <a:gd name="connsiteY6-602" fmla="*/ 946336 h 3985551"/>
              <a:gd name="connsiteX7-603" fmla="*/ 10591800 w 10591800"/>
              <a:gd name="connsiteY7-604" fmla="*/ 946336 h 3985551"/>
              <a:gd name="connsiteX8-605" fmla="*/ 10591800 w 10591800"/>
              <a:gd name="connsiteY8-606" fmla="*/ 2639103 h 3985551"/>
              <a:gd name="connsiteX9-607" fmla="*/ 10520363 w 10591800"/>
              <a:gd name="connsiteY9-608" fmla="*/ 3971263 h 3985551"/>
              <a:gd name="connsiteX10-609" fmla="*/ 0 w 10591800"/>
              <a:gd name="connsiteY10-610" fmla="*/ 3985551 h 3985551"/>
              <a:gd name="connsiteX11-611" fmla="*/ 561975 w 10591800"/>
              <a:gd name="connsiteY11-612" fmla="*/ 946336 h 3985551"/>
              <a:gd name="connsiteX0-613" fmla="*/ 561975 w 10591800"/>
              <a:gd name="connsiteY0-614" fmla="*/ 946337 h 3985552"/>
              <a:gd name="connsiteX1-615" fmla="*/ 8364060 w 10591800"/>
              <a:gd name="connsiteY1-616" fmla="*/ 946337 h 3985552"/>
              <a:gd name="connsiteX2-617" fmla="*/ 8364060 w 10591800"/>
              <a:gd name="connsiteY2-618" fmla="*/ 592645 h 3985552"/>
              <a:gd name="connsiteX3-619" fmla="*/ 8584719 w 10591800"/>
              <a:gd name="connsiteY3-620" fmla="*/ 117450 h 3985552"/>
              <a:gd name="connsiteX4-621" fmla="*/ 9233949 w 10591800"/>
              <a:gd name="connsiteY4-622" fmla="*/ 24306 h 3985552"/>
              <a:gd name="connsiteX5-623" fmla="*/ 9488435 w 10591800"/>
              <a:gd name="connsiteY5-624" fmla="*/ 263283 h 3985552"/>
              <a:gd name="connsiteX6-625" fmla="*/ 9488435 w 10591800"/>
              <a:gd name="connsiteY6-626" fmla="*/ 946337 h 3985552"/>
              <a:gd name="connsiteX7-627" fmla="*/ 10591800 w 10591800"/>
              <a:gd name="connsiteY7-628" fmla="*/ 946337 h 3985552"/>
              <a:gd name="connsiteX8-629" fmla="*/ 10591800 w 10591800"/>
              <a:gd name="connsiteY8-630" fmla="*/ 2639104 h 3985552"/>
              <a:gd name="connsiteX9-631" fmla="*/ 10520363 w 10591800"/>
              <a:gd name="connsiteY9-632" fmla="*/ 3971264 h 3985552"/>
              <a:gd name="connsiteX10-633" fmla="*/ 0 w 10591800"/>
              <a:gd name="connsiteY10-634" fmla="*/ 3985552 h 3985552"/>
              <a:gd name="connsiteX11-635" fmla="*/ 561975 w 10591800"/>
              <a:gd name="connsiteY11-636" fmla="*/ 946337 h 3985552"/>
              <a:gd name="connsiteX0-637" fmla="*/ 561975 w 10591800"/>
              <a:gd name="connsiteY0-638" fmla="*/ 946337 h 3985552"/>
              <a:gd name="connsiteX1-639" fmla="*/ 8364060 w 10591800"/>
              <a:gd name="connsiteY1-640" fmla="*/ 946337 h 3985552"/>
              <a:gd name="connsiteX2-641" fmla="*/ 8364060 w 10591800"/>
              <a:gd name="connsiteY2-642" fmla="*/ 592645 h 3985552"/>
              <a:gd name="connsiteX3-643" fmla="*/ 8584719 w 10591800"/>
              <a:gd name="connsiteY3-644" fmla="*/ 117450 h 3985552"/>
              <a:gd name="connsiteX4-645" fmla="*/ 9233949 w 10591800"/>
              <a:gd name="connsiteY4-646" fmla="*/ 24306 h 3985552"/>
              <a:gd name="connsiteX5-647" fmla="*/ 9488435 w 10591800"/>
              <a:gd name="connsiteY5-648" fmla="*/ 263283 h 3985552"/>
              <a:gd name="connsiteX6-649" fmla="*/ 9488435 w 10591800"/>
              <a:gd name="connsiteY6-650" fmla="*/ 946337 h 3985552"/>
              <a:gd name="connsiteX7-651" fmla="*/ 10591800 w 10591800"/>
              <a:gd name="connsiteY7-652" fmla="*/ 946337 h 3985552"/>
              <a:gd name="connsiteX8-653" fmla="*/ 10591800 w 10591800"/>
              <a:gd name="connsiteY8-654" fmla="*/ 2639104 h 3985552"/>
              <a:gd name="connsiteX9-655" fmla="*/ 10520363 w 10591800"/>
              <a:gd name="connsiteY9-656" fmla="*/ 3971264 h 3985552"/>
              <a:gd name="connsiteX10-657" fmla="*/ 0 w 10591800"/>
              <a:gd name="connsiteY10-658" fmla="*/ 3985552 h 3985552"/>
              <a:gd name="connsiteX11-659" fmla="*/ 561975 w 10591800"/>
              <a:gd name="connsiteY11-660" fmla="*/ 946337 h 3985552"/>
              <a:gd name="connsiteX0-661" fmla="*/ 561975 w 10591800"/>
              <a:gd name="connsiteY0-662" fmla="*/ 962671 h 4001886"/>
              <a:gd name="connsiteX1-663" fmla="*/ 8364060 w 10591800"/>
              <a:gd name="connsiteY1-664" fmla="*/ 962671 h 4001886"/>
              <a:gd name="connsiteX2-665" fmla="*/ 8364060 w 10591800"/>
              <a:gd name="connsiteY2-666" fmla="*/ 608979 h 4001886"/>
              <a:gd name="connsiteX3-667" fmla="*/ 8584719 w 10591800"/>
              <a:gd name="connsiteY3-668" fmla="*/ 133784 h 4001886"/>
              <a:gd name="connsiteX4-669" fmla="*/ 9233949 w 10591800"/>
              <a:gd name="connsiteY4-670" fmla="*/ 40640 h 4001886"/>
              <a:gd name="connsiteX5-671" fmla="*/ 9488435 w 10591800"/>
              <a:gd name="connsiteY5-672" fmla="*/ 377623 h 4001886"/>
              <a:gd name="connsiteX6-673" fmla="*/ 9488435 w 10591800"/>
              <a:gd name="connsiteY6-674" fmla="*/ 962671 h 4001886"/>
              <a:gd name="connsiteX7-675" fmla="*/ 10591800 w 10591800"/>
              <a:gd name="connsiteY7-676" fmla="*/ 962671 h 4001886"/>
              <a:gd name="connsiteX8-677" fmla="*/ 10591800 w 10591800"/>
              <a:gd name="connsiteY8-678" fmla="*/ 2655438 h 4001886"/>
              <a:gd name="connsiteX9-679" fmla="*/ 10520363 w 10591800"/>
              <a:gd name="connsiteY9-680" fmla="*/ 3987598 h 4001886"/>
              <a:gd name="connsiteX10-681" fmla="*/ 0 w 10591800"/>
              <a:gd name="connsiteY10-682" fmla="*/ 4001886 h 4001886"/>
              <a:gd name="connsiteX11-683" fmla="*/ 561975 w 10591800"/>
              <a:gd name="connsiteY11-684" fmla="*/ 962671 h 4001886"/>
              <a:gd name="connsiteX0-685" fmla="*/ 561975 w 10591800"/>
              <a:gd name="connsiteY0-686" fmla="*/ 908086 h 3947301"/>
              <a:gd name="connsiteX1-687" fmla="*/ 8364060 w 10591800"/>
              <a:gd name="connsiteY1-688" fmla="*/ 908086 h 3947301"/>
              <a:gd name="connsiteX2-689" fmla="*/ 8364060 w 10591800"/>
              <a:gd name="connsiteY2-690" fmla="*/ 554394 h 3947301"/>
              <a:gd name="connsiteX3-691" fmla="*/ 8584719 w 10591800"/>
              <a:gd name="connsiteY3-692" fmla="*/ 79199 h 3947301"/>
              <a:gd name="connsiteX4-693" fmla="*/ 9233949 w 10591800"/>
              <a:gd name="connsiteY4-694" fmla="*/ 79198 h 3947301"/>
              <a:gd name="connsiteX5-695" fmla="*/ 9488435 w 10591800"/>
              <a:gd name="connsiteY5-696" fmla="*/ 323038 h 3947301"/>
              <a:gd name="connsiteX6-697" fmla="*/ 9488435 w 10591800"/>
              <a:gd name="connsiteY6-698" fmla="*/ 908086 h 3947301"/>
              <a:gd name="connsiteX7-699" fmla="*/ 10591800 w 10591800"/>
              <a:gd name="connsiteY7-700" fmla="*/ 908086 h 3947301"/>
              <a:gd name="connsiteX8-701" fmla="*/ 10591800 w 10591800"/>
              <a:gd name="connsiteY8-702" fmla="*/ 2600853 h 3947301"/>
              <a:gd name="connsiteX9-703" fmla="*/ 10520363 w 10591800"/>
              <a:gd name="connsiteY9-704" fmla="*/ 3933013 h 3947301"/>
              <a:gd name="connsiteX10-705" fmla="*/ 0 w 10591800"/>
              <a:gd name="connsiteY10-706" fmla="*/ 3947301 h 3947301"/>
              <a:gd name="connsiteX11-707" fmla="*/ 561975 w 10591800"/>
              <a:gd name="connsiteY11-708" fmla="*/ 908086 h 3947301"/>
              <a:gd name="connsiteX0-709" fmla="*/ 561975 w 10591800"/>
              <a:gd name="connsiteY0-710" fmla="*/ 908086 h 3947301"/>
              <a:gd name="connsiteX1-711" fmla="*/ 8364060 w 10591800"/>
              <a:gd name="connsiteY1-712" fmla="*/ 908086 h 3947301"/>
              <a:gd name="connsiteX2-713" fmla="*/ 8364060 w 10591800"/>
              <a:gd name="connsiteY2-714" fmla="*/ 554394 h 3947301"/>
              <a:gd name="connsiteX3-715" fmla="*/ 8584719 w 10591800"/>
              <a:gd name="connsiteY3-716" fmla="*/ 79199 h 3947301"/>
              <a:gd name="connsiteX4-717" fmla="*/ 9233949 w 10591800"/>
              <a:gd name="connsiteY4-718" fmla="*/ 79198 h 3947301"/>
              <a:gd name="connsiteX5-719" fmla="*/ 9488435 w 10591800"/>
              <a:gd name="connsiteY5-720" fmla="*/ 428664 h 3947301"/>
              <a:gd name="connsiteX6-721" fmla="*/ 9488435 w 10591800"/>
              <a:gd name="connsiteY6-722" fmla="*/ 908086 h 3947301"/>
              <a:gd name="connsiteX7-723" fmla="*/ 10591800 w 10591800"/>
              <a:gd name="connsiteY7-724" fmla="*/ 908086 h 3947301"/>
              <a:gd name="connsiteX8-725" fmla="*/ 10591800 w 10591800"/>
              <a:gd name="connsiteY8-726" fmla="*/ 2600853 h 3947301"/>
              <a:gd name="connsiteX9-727" fmla="*/ 10520363 w 10591800"/>
              <a:gd name="connsiteY9-728" fmla="*/ 3933013 h 3947301"/>
              <a:gd name="connsiteX10-729" fmla="*/ 0 w 10591800"/>
              <a:gd name="connsiteY10-730" fmla="*/ 3947301 h 3947301"/>
              <a:gd name="connsiteX11-731" fmla="*/ 561975 w 10591800"/>
              <a:gd name="connsiteY11-732" fmla="*/ 908086 h 3947301"/>
              <a:gd name="connsiteX0-733" fmla="*/ 561975 w 10591800"/>
              <a:gd name="connsiteY0-734" fmla="*/ 905546 h 3944761"/>
              <a:gd name="connsiteX1-735" fmla="*/ 8364060 w 10591800"/>
              <a:gd name="connsiteY1-736" fmla="*/ 905546 h 3944761"/>
              <a:gd name="connsiteX2-737" fmla="*/ 8364060 w 10591800"/>
              <a:gd name="connsiteY2-738" fmla="*/ 551854 h 3944761"/>
              <a:gd name="connsiteX3-739" fmla="*/ 8584719 w 10591800"/>
              <a:gd name="connsiteY3-740" fmla="*/ 76659 h 3944761"/>
              <a:gd name="connsiteX4-741" fmla="*/ 9233949 w 10591800"/>
              <a:gd name="connsiteY4-742" fmla="*/ 91898 h 3944761"/>
              <a:gd name="connsiteX5-743" fmla="*/ 9488435 w 10591800"/>
              <a:gd name="connsiteY5-744" fmla="*/ 426124 h 3944761"/>
              <a:gd name="connsiteX6-745" fmla="*/ 9488435 w 10591800"/>
              <a:gd name="connsiteY6-746" fmla="*/ 905546 h 3944761"/>
              <a:gd name="connsiteX7-747" fmla="*/ 10591800 w 10591800"/>
              <a:gd name="connsiteY7-748" fmla="*/ 905546 h 3944761"/>
              <a:gd name="connsiteX8-749" fmla="*/ 10591800 w 10591800"/>
              <a:gd name="connsiteY8-750" fmla="*/ 2598313 h 3944761"/>
              <a:gd name="connsiteX9-751" fmla="*/ 10520363 w 10591800"/>
              <a:gd name="connsiteY9-752" fmla="*/ 3930473 h 3944761"/>
              <a:gd name="connsiteX10-753" fmla="*/ 0 w 10591800"/>
              <a:gd name="connsiteY10-754" fmla="*/ 3944761 h 3944761"/>
              <a:gd name="connsiteX11-755" fmla="*/ 561975 w 10591800"/>
              <a:gd name="connsiteY11-756" fmla="*/ 905546 h 3944761"/>
              <a:gd name="connsiteX0-757" fmla="*/ 328612 w 10358437"/>
              <a:gd name="connsiteY0-758" fmla="*/ 905546 h 3944761"/>
              <a:gd name="connsiteX1-759" fmla="*/ 8130697 w 10358437"/>
              <a:gd name="connsiteY1-760" fmla="*/ 905546 h 3944761"/>
              <a:gd name="connsiteX2-761" fmla="*/ 8130697 w 10358437"/>
              <a:gd name="connsiteY2-762" fmla="*/ 551854 h 3944761"/>
              <a:gd name="connsiteX3-763" fmla="*/ 8351356 w 10358437"/>
              <a:gd name="connsiteY3-764" fmla="*/ 76659 h 3944761"/>
              <a:gd name="connsiteX4-765" fmla="*/ 9000586 w 10358437"/>
              <a:gd name="connsiteY4-766" fmla="*/ 91898 h 3944761"/>
              <a:gd name="connsiteX5-767" fmla="*/ 9255072 w 10358437"/>
              <a:gd name="connsiteY5-768" fmla="*/ 426124 h 3944761"/>
              <a:gd name="connsiteX6-769" fmla="*/ 9255072 w 10358437"/>
              <a:gd name="connsiteY6-770" fmla="*/ 905546 h 3944761"/>
              <a:gd name="connsiteX7-771" fmla="*/ 10358437 w 10358437"/>
              <a:gd name="connsiteY7-772" fmla="*/ 905546 h 3944761"/>
              <a:gd name="connsiteX8-773" fmla="*/ 10358437 w 10358437"/>
              <a:gd name="connsiteY8-774" fmla="*/ 2598313 h 3944761"/>
              <a:gd name="connsiteX9-775" fmla="*/ 10287000 w 10358437"/>
              <a:gd name="connsiteY9-776" fmla="*/ 3930473 h 3944761"/>
              <a:gd name="connsiteX10-777" fmla="*/ 0 w 10358437"/>
              <a:gd name="connsiteY10-778" fmla="*/ 3944761 h 3944761"/>
              <a:gd name="connsiteX11-779" fmla="*/ 328612 w 10358437"/>
              <a:gd name="connsiteY11-780" fmla="*/ 905546 h 39447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 ang="0">
                <a:pos x="connsiteX6-45" y="connsiteY6-46"/>
              </a:cxn>
              <a:cxn ang="0">
                <a:pos x="connsiteX7-61" y="connsiteY7-62"/>
              </a:cxn>
              <a:cxn ang="0">
                <a:pos x="connsiteX8-159" y="connsiteY8-160"/>
              </a:cxn>
              <a:cxn ang="0">
                <a:pos x="connsiteX9-179" y="connsiteY9-180"/>
              </a:cxn>
              <a:cxn ang="0">
                <a:pos x="connsiteX10-201" y="connsiteY10-202"/>
              </a:cxn>
              <a:cxn ang="0">
                <a:pos x="connsiteX11-225" y="connsiteY11-226"/>
              </a:cxn>
            </a:cxnLst>
            <a:rect l="l" t="t" r="r" b="b"/>
            <a:pathLst>
              <a:path w="10358437" h="3944761">
                <a:moveTo>
                  <a:pt x="328612" y="905546"/>
                </a:moveTo>
                <a:lnTo>
                  <a:pt x="8130697" y="905546"/>
                </a:lnTo>
                <a:lnTo>
                  <a:pt x="8130697" y="551854"/>
                </a:lnTo>
                <a:cubicBezTo>
                  <a:pt x="8167474" y="398182"/>
                  <a:pt x="8206375" y="153318"/>
                  <a:pt x="8351356" y="76659"/>
                </a:cubicBezTo>
                <a:cubicBezTo>
                  <a:pt x="8496338" y="0"/>
                  <a:pt x="8849967" y="33654"/>
                  <a:pt x="9000586" y="91898"/>
                </a:cubicBezTo>
                <a:cubicBezTo>
                  <a:pt x="9151205" y="150142"/>
                  <a:pt x="9212658" y="272452"/>
                  <a:pt x="9255072" y="426124"/>
                </a:cubicBezTo>
                <a:lnTo>
                  <a:pt x="9255072" y="905546"/>
                </a:lnTo>
                <a:lnTo>
                  <a:pt x="10358437" y="905546"/>
                </a:lnTo>
                <a:lnTo>
                  <a:pt x="10358437" y="2598313"/>
                </a:lnTo>
                <a:lnTo>
                  <a:pt x="10287000" y="3930473"/>
                </a:lnTo>
                <a:lnTo>
                  <a:pt x="0" y="3944761"/>
                </a:lnTo>
                <a:lnTo>
                  <a:pt x="328612" y="905546"/>
                </a:lnTo>
                <a:close/>
              </a:path>
            </a:pathLst>
          </a:custGeom>
          <a:solidFill>
            <a:schemeClr val="accent3">
              <a:lumMod val="20000"/>
              <a:lumOff val="80000"/>
            </a:schemeClr>
          </a:solidFill>
          <a:ln>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6" name="矩形 25"/>
          <p:cNvSpPr/>
          <p:nvPr/>
        </p:nvSpPr>
        <p:spPr>
          <a:xfrm>
            <a:off x="1481154" y="2705091"/>
            <a:ext cx="2800350" cy="2609851"/>
          </a:xfrm>
          <a:prstGeom prst="rect">
            <a:avLst/>
          </a:pr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5" name="剪去单角的矩形 24"/>
          <p:cNvSpPr/>
          <p:nvPr/>
        </p:nvSpPr>
        <p:spPr>
          <a:xfrm>
            <a:off x="5439403" y="2705091"/>
            <a:ext cx="5459135" cy="2609851"/>
          </a:xfrm>
          <a:prstGeom prst="snip1Rect">
            <a:avLst/>
          </a:prstGeom>
          <a:solidFill>
            <a:schemeClr val="accent3">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4" name="文本占位符 15"/>
          <p:cNvSpPr>
            <a:spLocks noGrp="1"/>
          </p:cNvSpPr>
          <p:nvPr>
            <p:ph type="body" sz="quarter" idx="15"/>
          </p:nvPr>
        </p:nvSpPr>
        <p:spPr>
          <a:xfrm>
            <a:off x="695325" y="274638"/>
            <a:ext cx="7929563" cy="579437"/>
          </a:xfrm>
        </p:spPr>
        <p:txBody>
          <a:bodyPr vert="horz" lIns="91440" tIns="45720" rIns="91440" bIns="45720" numCol="1" anchor="t" anchorCtr="0" compatLnSpc="1"/>
          <a:lstStyle/>
          <a:p>
            <a:r>
              <a:rPr lang="zh-CN" altLang="en-US" smtClean="0">
                <a:solidFill>
                  <a:srgbClr val="95BC49"/>
                </a:solidFill>
              </a:rPr>
              <a:t>目标用户</a:t>
            </a:r>
            <a:endParaRPr lang="zh-CN" altLang="en-US" smtClean="0">
              <a:solidFill>
                <a:srgbClr val="95BC49"/>
              </a:solidFill>
            </a:endParaRPr>
          </a:p>
        </p:txBody>
      </p:sp>
      <p:sp>
        <p:nvSpPr>
          <p:cNvPr id="13" name="矩形 12"/>
          <p:cNvSpPr/>
          <p:nvPr/>
        </p:nvSpPr>
        <p:spPr>
          <a:xfrm>
            <a:off x="1624029" y="2705091"/>
            <a:ext cx="2800350" cy="26098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pic>
        <p:nvPicPr>
          <p:cNvPr id="12" name="图片 11" descr="人群.png"/>
          <p:cNvPicPr>
            <a:picLocks noChangeAspect="1"/>
          </p:cNvPicPr>
          <p:nvPr/>
        </p:nvPicPr>
        <p:blipFill>
          <a:blip r:embed="rId1"/>
          <a:stretch>
            <a:fillRect/>
          </a:stretch>
        </p:blipFill>
        <p:spPr>
          <a:xfrm>
            <a:off x="2328879" y="3351203"/>
            <a:ext cx="1352550" cy="1352550"/>
          </a:xfrm>
          <a:prstGeom prst="rect">
            <a:avLst/>
          </a:prstGeom>
        </p:spPr>
      </p:pic>
      <p:sp>
        <p:nvSpPr>
          <p:cNvPr id="17" name="剪去单角的矩形 16"/>
          <p:cNvSpPr/>
          <p:nvPr/>
        </p:nvSpPr>
        <p:spPr>
          <a:xfrm>
            <a:off x="5284803" y="2705091"/>
            <a:ext cx="5459135" cy="2609851"/>
          </a:xfrm>
          <a:prstGeom prst="snip1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2771" name="矩形 34"/>
          <p:cNvSpPr>
            <a:spLocks noChangeArrowheads="1"/>
          </p:cNvSpPr>
          <p:nvPr/>
        </p:nvSpPr>
        <p:spPr bwMode="auto">
          <a:xfrm>
            <a:off x="7045115" y="3988353"/>
            <a:ext cx="2089033" cy="369332"/>
          </a:xfrm>
          <a:prstGeom prst="rect">
            <a:avLst/>
          </a:prstGeom>
          <a:noFill/>
          <a:ln w="9525">
            <a:noFill/>
            <a:miter lim="800000"/>
          </a:ln>
          <a:effectLst/>
        </p:spPr>
        <p:txBody>
          <a:bodyPr wrap="none">
            <a:spAutoFit/>
          </a:bodyPr>
          <a:lstStyle/>
          <a:p>
            <a:r>
              <a:rPr lang="en-US" altLang="zh-CN" dirty="0" smtClean="0">
                <a:solidFill>
                  <a:schemeClr val="bg1"/>
                </a:solidFill>
              </a:rPr>
              <a:t>6~18</a:t>
            </a:r>
            <a:r>
              <a:rPr lang="zh-CN" altLang="en-US" dirty="0">
                <a:solidFill>
                  <a:schemeClr val="bg1"/>
                </a:solidFill>
              </a:rPr>
              <a:t>岁青少年</a:t>
            </a:r>
            <a:r>
              <a:rPr lang="zh-CN" altLang="zh-CN" dirty="0">
                <a:solidFill>
                  <a:schemeClr val="bg1"/>
                </a:solidFill>
              </a:rPr>
              <a:t>家长</a:t>
            </a:r>
            <a:endParaRPr lang="zh-CN" altLang="zh-CN" dirty="0">
              <a:solidFill>
                <a:schemeClr val="bg1"/>
              </a:solidFill>
            </a:endParaRPr>
          </a:p>
        </p:txBody>
      </p:sp>
      <p:sp>
        <p:nvSpPr>
          <p:cNvPr id="19" name="椭圆 18"/>
          <p:cNvSpPr/>
          <p:nvPr/>
        </p:nvSpPr>
        <p:spPr>
          <a:xfrm>
            <a:off x="5170503" y="2692391"/>
            <a:ext cx="230800" cy="230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21" name="直接连接符 20"/>
          <p:cNvCxnSpPr/>
          <p:nvPr/>
        </p:nvCxnSpPr>
        <p:spPr>
          <a:xfrm flipH="1">
            <a:off x="4814904" y="2923191"/>
            <a:ext cx="406399" cy="2391751"/>
          </a:xfrm>
          <a:prstGeom prst="line">
            <a:avLst/>
          </a:prstGeom>
          <a:ln>
            <a:solidFill>
              <a:schemeClr val="accent3"/>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424379" y="5302242"/>
            <a:ext cx="390525" cy="0"/>
          </a:xfrm>
          <a:prstGeom prst="line">
            <a:avLst/>
          </a:prstGeom>
          <a:ln>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16" name="泪滴形 15"/>
          <p:cNvSpPr/>
          <p:nvPr/>
        </p:nvSpPr>
        <p:spPr>
          <a:xfrm rot="8100000">
            <a:off x="9224046" y="1732678"/>
            <a:ext cx="795053" cy="795053"/>
          </a:xfrm>
          <a:prstGeom prst="teardrop">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8" name="泪滴形 17"/>
          <p:cNvSpPr/>
          <p:nvPr/>
        </p:nvSpPr>
        <p:spPr>
          <a:xfrm rot="8100000">
            <a:off x="9380075" y="1907025"/>
            <a:ext cx="482992" cy="48299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2" name="矩形 21"/>
          <p:cNvSpPr/>
          <p:nvPr/>
        </p:nvSpPr>
        <p:spPr>
          <a:xfrm>
            <a:off x="7448104" y="3401502"/>
            <a:ext cx="1210589" cy="400110"/>
          </a:xfrm>
          <a:prstGeom prst="rect">
            <a:avLst/>
          </a:prstGeom>
          <a:effectLst>
            <a:outerShdw blurRad="50800" dist="38100" dir="2700000" algn="tl" rotWithShape="0">
              <a:prstClr val="black">
                <a:alpha val="40000"/>
              </a:prstClr>
            </a:outerShdw>
          </a:effectLst>
        </p:spPr>
        <p:txBody>
          <a:bodyPr wrap="none">
            <a:spAutoFit/>
          </a:bodyPr>
          <a:lstStyle/>
          <a:p>
            <a:pPr algn="ctr"/>
            <a:r>
              <a:rPr lang="zh-CN" altLang="en-US" sz="2000" b="1" dirty="0" smtClean="0">
                <a:solidFill>
                  <a:schemeClr val="bg1"/>
                </a:solidFill>
              </a:rPr>
              <a:t>用户群体</a:t>
            </a:r>
            <a:endParaRPr lang="en-US" altLang="zh-CN" sz="2000" b="1" dirty="0" smtClean="0">
              <a:solidFill>
                <a:schemeClr val="bg1"/>
              </a:solidFill>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多彩2">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fontScheme name="常用字体2">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1618</Words>
  <Application>WPS 演示</Application>
  <PresentationFormat>自定义</PresentationFormat>
  <Paragraphs>283</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27</vt:i4>
      </vt:variant>
    </vt:vector>
  </HeadingPairs>
  <TitlesOfParts>
    <vt:vector size="42" baseType="lpstr">
      <vt:lpstr>Arial</vt:lpstr>
      <vt:lpstr>宋体</vt:lpstr>
      <vt:lpstr>Wingdings</vt:lpstr>
      <vt:lpstr>微软雅黑</vt:lpstr>
      <vt:lpstr>Impact</vt:lpstr>
      <vt:lpstr>Calibri Light</vt:lpstr>
      <vt:lpstr>Segoe UI Light</vt:lpstr>
      <vt:lpstr>Century Gothic</vt:lpstr>
      <vt:lpstr>Segoe UI Light</vt:lpstr>
      <vt:lpstr>Calibri</vt:lpstr>
      <vt:lpstr>Arial Unicode MS</vt:lpstr>
      <vt:lpstr>朗太書体</vt:lpstr>
      <vt:lpstr>Office 主题</vt:lpstr>
      <vt:lpstr>OfficePLUS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producer崔羽</cp:lastModifiedBy>
  <cp:revision>371</cp:revision>
  <dcterms:created xsi:type="dcterms:W3CDTF">2015-08-18T02:51:00Z</dcterms:created>
  <dcterms:modified xsi:type="dcterms:W3CDTF">2018-12-06T02:38:28Z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2052-10.1.0.7670</vt:lpwstr>
  </property>
</Properties>
</file>