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1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074BA-FB03-4330-B6D5-D4E5FA218414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6E79A-B420-420D-963A-E7DA074E8C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27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6E79A-B420-420D-963A-E7DA074E8CA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29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A4CF-2717-43E3-825E-373FCAF8CACA}" type="datetime1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44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AC9A-9164-4283-9229-F1A5E788ED22}" type="datetime1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79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F9B7-246B-4E64-87D5-D2F2416C2D2A}" type="datetime1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65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B0B5-D2C5-451B-BB87-3C1CFDD20804}" type="datetime1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09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933E-6ACF-4BB5-897C-C6A0A52DD82E}" type="datetime1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22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3D5C-DF01-4C10-9D18-B3DE3D921135}" type="datetime1">
              <a:rPr lang="en-GB" smtClean="0"/>
              <a:t>25/10/2020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68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47ED-C601-47CB-8D5C-4ECECC17B65B}" type="datetime1">
              <a:rPr lang="en-GB" smtClean="0"/>
              <a:t>25/10/2020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47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E9AF-161C-412D-BD00-75CE1DCC1DF7}" type="datetime1">
              <a:rPr lang="en-GB" smtClean="0"/>
              <a:t>25/10/2020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46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2656-4D19-4DEB-807B-1CF4EDC253D6}" type="datetime1">
              <a:rPr lang="en-GB" smtClean="0"/>
              <a:t>25/10/2020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57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A24E-4829-479F-A19E-280D0A836AA5}" type="datetime1">
              <a:rPr lang="en-GB" smtClean="0"/>
              <a:t>25/10/2020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82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B24F-C214-4E3A-A5E5-E9173E3D1D83}" type="datetime1">
              <a:rPr lang="en-GB" smtClean="0"/>
              <a:t>25/10/2020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03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6D058-F21A-4AF4-A0C5-0F6F3323CC21}" type="datetime1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761D7-3DCA-48D0-8D79-89DA2676C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52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Feedback from last week’s lab session</a:t>
            </a:r>
            <a:endParaRPr lang="en-GB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5422"/>
            <a:ext cx="11049000" cy="453072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2400" dirty="0">
                <a:cs typeface="Courier New" panose="02070309020205020404" pitchFamily="49" charset="0"/>
              </a:rPr>
              <a:t>Please debug along the way when writing a large code. It saves more time!</a:t>
            </a:r>
          </a:p>
          <a:p>
            <a:pPr>
              <a:lnSpc>
                <a:spcPct val="120000"/>
              </a:lnSpc>
            </a:pPr>
            <a:r>
              <a:rPr lang="en-GB" sz="2400" dirty="0"/>
              <a:t>Some of the strange behaviour of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GB" sz="2400" dirty="0"/>
              <a:t> can explained as follows:</a:t>
            </a:r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</a:pPr>
            <a:r>
              <a:rPr lang="en-GB" sz="2400" dirty="0"/>
              <a:t>Some algorithms read and writing simultaneously. That is an excellent approach.</a:t>
            </a:r>
          </a:p>
          <a:p>
            <a:pPr marL="0" indent="0">
              <a:lnSpc>
                <a:spcPct val="120000"/>
              </a:lnSpc>
              <a:buNone/>
            </a:pPr>
            <a:endParaRPr lang="en-GB" sz="2400" dirty="0"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GB" sz="2400" dirty="0"/>
          </a:p>
          <a:p>
            <a:pPr marL="0" indent="0">
              <a:lnSpc>
                <a:spcPct val="120000"/>
              </a:lnSpc>
              <a:buNone/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GB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GB" b="1" dirty="0"/>
              <a:t>   </a:t>
            </a:r>
          </a:p>
          <a:p>
            <a:pPr marL="0" indent="0">
              <a:lnSpc>
                <a:spcPct val="120000"/>
              </a:lnSpc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buNone/>
            </a:pPr>
            <a:r>
              <a:rPr lang="en-GB" b="1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en-GB" sz="2400" dirty="0"/>
          </a:p>
          <a:p>
            <a:pPr marL="0" indent="0">
              <a:lnSpc>
                <a:spcPct val="120000"/>
              </a:lnSpc>
              <a:buNone/>
            </a:pPr>
            <a:endParaRPr lang="en-GB" sz="9600" dirty="0"/>
          </a:p>
          <a:p>
            <a:pPr>
              <a:lnSpc>
                <a:spcPct val="120000"/>
              </a:lnSpc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1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884268-3BCD-48DD-85BE-3E255800F950}"/>
              </a:ext>
            </a:extLst>
          </p:cNvPr>
          <p:cNvCxnSpPr/>
          <p:nvPr/>
        </p:nvCxnSpPr>
        <p:spPr>
          <a:xfrm>
            <a:off x="653143" y="1483567"/>
            <a:ext cx="110754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44B4A1-641F-4986-9540-5BBDB1CA69A5}"/>
              </a:ext>
            </a:extLst>
          </p:cNvPr>
          <p:cNvSpPr txBox="1"/>
          <p:nvPr/>
        </p:nvSpPr>
        <p:spPr>
          <a:xfrm>
            <a:off x="1094329" y="2774315"/>
            <a:ext cx="1023721" cy="424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60214C-A4B4-4C3E-B676-36E3EA97951A}"/>
              </a:ext>
            </a:extLst>
          </p:cNvPr>
          <p:cNvSpPr txBox="1"/>
          <p:nvPr/>
        </p:nvSpPr>
        <p:spPr>
          <a:xfrm>
            <a:off x="2055377" y="2732357"/>
            <a:ext cx="293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800" dirty="0">
                <a:latin typeface="Calibri" panose="020F0502020204030204"/>
              </a:rPr>
              <a:t>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1EFD53-E5CC-4DE7-8916-F3243AD31796}"/>
              </a:ext>
            </a:extLst>
          </p:cNvPr>
          <p:cNvSpPr txBox="1"/>
          <p:nvPr/>
        </p:nvSpPr>
        <p:spPr>
          <a:xfrm>
            <a:off x="2564463" y="2809130"/>
            <a:ext cx="391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dirty="0">
                <a:latin typeface="Calibri" panose="020F0502020204030204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8182F3-0A10-4F54-B242-12AAAB9B7A61}"/>
              </a:ext>
            </a:extLst>
          </p:cNvPr>
          <p:cNvSpPr txBox="1"/>
          <p:nvPr/>
        </p:nvSpPr>
        <p:spPr>
          <a:xfrm>
            <a:off x="3486181" y="3099303"/>
            <a:ext cx="847773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(cell_index%2)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myfile,line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‘,’);</a:t>
            </a:r>
          </a:p>
          <a:p>
            <a:pPr lvl="0">
              <a:lnSpc>
                <a:spcPct val="150000"/>
              </a:lnSpc>
              <a:defRPr/>
            </a:pPr>
            <a:r>
              <a:rPr lang="en-GB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GB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lse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myfile,line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BFE009-BE3B-458D-936B-6BAAE810D68A}"/>
              </a:ext>
            </a:extLst>
          </p:cNvPr>
          <p:cNvSpPr txBox="1"/>
          <p:nvPr/>
        </p:nvSpPr>
        <p:spPr>
          <a:xfrm>
            <a:off x="3523215" y="2716225"/>
            <a:ext cx="5883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400" dirty="0">
                <a:cs typeface="Courier New" panose="02070309020205020404" pitchFamily="49" charset="0"/>
              </a:rPr>
              <a:t>An algorithm that is guaranteed to work: </a:t>
            </a:r>
            <a:endParaRPr kumimoji="0" lang="en-GB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C08329-8014-4D97-B0CC-8E1B036589BF}"/>
              </a:ext>
            </a:extLst>
          </p:cNvPr>
          <p:cNvSpPr txBox="1"/>
          <p:nvPr/>
        </p:nvSpPr>
        <p:spPr>
          <a:xfrm>
            <a:off x="2254435" y="2771137"/>
            <a:ext cx="1023721" cy="424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B5CD78-6577-41A1-9658-D15E2FABE06D}"/>
              </a:ext>
            </a:extLst>
          </p:cNvPr>
          <p:cNvSpPr txBox="1"/>
          <p:nvPr/>
        </p:nvSpPr>
        <p:spPr>
          <a:xfrm>
            <a:off x="1088106" y="3318601"/>
            <a:ext cx="1023721" cy="424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8B6652-7A6F-49F1-9412-696078BE097D}"/>
              </a:ext>
            </a:extLst>
          </p:cNvPr>
          <p:cNvSpPr txBox="1"/>
          <p:nvPr/>
        </p:nvSpPr>
        <p:spPr>
          <a:xfrm>
            <a:off x="2248212" y="3315423"/>
            <a:ext cx="1023721" cy="424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F238CB-69DA-495A-9CA2-4CDF523F2D8B}"/>
              </a:ext>
            </a:extLst>
          </p:cNvPr>
          <p:cNvSpPr txBox="1"/>
          <p:nvPr/>
        </p:nvSpPr>
        <p:spPr>
          <a:xfrm>
            <a:off x="1072555" y="3844231"/>
            <a:ext cx="1023721" cy="424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7675AE-6724-4BAA-B15D-753EEBE7C319}"/>
              </a:ext>
            </a:extLst>
          </p:cNvPr>
          <p:cNvSpPr txBox="1"/>
          <p:nvPr/>
        </p:nvSpPr>
        <p:spPr>
          <a:xfrm>
            <a:off x="2232661" y="3841053"/>
            <a:ext cx="1023721" cy="424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0BC7F1-1F82-4BBD-AC5D-D26F8CA69A75}"/>
              </a:ext>
            </a:extLst>
          </p:cNvPr>
          <p:cNvSpPr txBox="1"/>
          <p:nvPr/>
        </p:nvSpPr>
        <p:spPr>
          <a:xfrm>
            <a:off x="2050463" y="3266113"/>
            <a:ext cx="293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800" dirty="0">
                <a:latin typeface="Calibri" panose="020F0502020204030204"/>
              </a:rPr>
              <a:t>,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46783E-A5B0-4E90-A268-493D2C46AEE0}"/>
              </a:ext>
            </a:extLst>
          </p:cNvPr>
          <p:cNvSpPr txBox="1"/>
          <p:nvPr/>
        </p:nvSpPr>
        <p:spPr>
          <a:xfrm>
            <a:off x="2036757" y="3831418"/>
            <a:ext cx="293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800" dirty="0">
                <a:latin typeface="Calibri" panose="020F0502020204030204"/>
              </a:rPr>
              <a:t>,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E87057-9619-46DD-AE6F-B4E96849D400}"/>
              </a:ext>
            </a:extLst>
          </p:cNvPr>
          <p:cNvSpPr txBox="1"/>
          <p:nvPr/>
        </p:nvSpPr>
        <p:spPr>
          <a:xfrm>
            <a:off x="1527775" y="2783382"/>
            <a:ext cx="391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dirty="0">
                <a:latin typeface="Calibri" panose="020F0502020204030204"/>
              </a:rPr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939B49-9500-450A-970E-7A17740E6CFE}"/>
              </a:ext>
            </a:extLst>
          </p:cNvPr>
          <p:cNvSpPr txBox="1"/>
          <p:nvPr/>
        </p:nvSpPr>
        <p:spPr>
          <a:xfrm>
            <a:off x="1383680" y="3349865"/>
            <a:ext cx="728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dirty="0">
                <a:latin typeface="Calibri" panose="020F0502020204030204"/>
              </a:rPr>
              <a:t>0.1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AA9537-00BB-47EA-86EA-50112E112E08}"/>
              </a:ext>
            </a:extLst>
          </p:cNvPr>
          <p:cNvSpPr txBox="1"/>
          <p:nvPr/>
        </p:nvSpPr>
        <p:spPr>
          <a:xfrm>
            <a:off x="1359309" y="3847934"/>
            <a:ext cx="728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dirty="0">
                <a:latin typeface="Calibri" panose="020F0502020204030204"/>
              </a:rPr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F38133-897A-4201-B3CA-21906F970FA2}"/>
              </a:ext>
            </a:extLst>
          </p:cNvPr>
          <p:cNvSpPr txBox="1"/>
          <p:nvPr/>
        </p:nvSpPr>
        <p:spPr>
          <a:xfrm>
            <a:off x="2554667" y="3364568"/>
            <a:ext cx="728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dirty="0">
                <a:latin typeface="Calibri" panose="020F0502020204030204"/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D8DEFF-78D5-478E-AC58-1146B5E05DFC}"/>
              </a:ext>
            </a:extLst>
          </p:cNvPr>
          <p:cNvSpPr txBox="1"/>
          <p:nvPr/>
        </p:nvSpPr>
        <p:spPr>
          <a:xfrm>
            <a:off x="2566686" y="3875929"/>
            <a:ext cx="728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dirty="0">
                <a:latin typeface="Calibri" panose="020F0502020204030204"/>
              </a:rPr>
              <a:t>4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13C40C7-4ED0-4655-825F-A9A330C08A8F}"/>
              </a:ext>
            </a:extLst>
          </p:cNvPr>
          <p:cNvSpPr/>
          <p:nvPr/>
        </p:nvSpPr>
        <p:spPr>
          <a:xfrm rot="3928330">
            <a:off x="2008856" y="2184091"/>
            <a:ext cx="455717" cy="2182663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56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8" grpId="0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3910</TotalTime>
  <Words>91</Words>
  <Application>Microsoft Office PowerPoint</Application>
  <PresentationFormat>Widescreen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Feedback from last week’s lab session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Development with C++ (ELEC362)</dc:title>
  <dc:creator>Hasan, Mohammad [mihasan]</dc:creator>
  <cp:lastModifiedBy>Hasan, Mohammad [mihasan]</cp:lastModifiedBy>
  <cp:revision>462</cp:revision>
  <dcterms:created xsi:type="dcterms:W3CDTF">2019-05-09T14:26:54Z</dcterms:created>
  <dcterms:modified xsi:type="dcterms:W3CDTF">2020-10-25T18:40:24Z</dcterms:modified>
</cp:coreProperties>
</file>