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E9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BA-FB03-4330-B6D5-D4E5FA218414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6E79A-B420-420D-963A-E7DA074E8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7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6E79A-B420-420D-963A-E7DA074E8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2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A4CF-2717-43E3-825E-373FCAF8CACA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AC9A-9164-4283-9229-F1A5E788ED22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F9B7-246B-4E64-87D5-D2F2416C2D2A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B0B5-D2C5-451B-BB87-3C1CFDD20804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933E-6ACF-4BB5-897C-C6A0A52DD82E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D5C-DF01-4C10-9D18-B3DE3D921135}" type="datetime1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47ED-C601-47CB-8D5C-4ECECC17B65B}" type="datetime1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E9AF-161C-412D-BD00-75CE1DCC1DF7}" type="datetime1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2656-4D19-4DEB-807B-1CF4EDC253D6}" type="datetime1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A24E-4829-479F-A19E-280D0A836AA5}" type="datetime1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B24F-C214-4E3A-A5E5-E9173E3D1D83}" type="datetime1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D058-F21A-4AF4-A0C5-0F6F3323CC21}" type="datetime1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D7-3DCA-48D0-8D79-89DA2676C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Feedback from last week’s lab session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2"/>
            <a:ext cx="11049000" cy="4530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cs typeface="Courier New" panose="02070309020205020404" pitchFamily="49" charset="0"/>
              </a:rPr>
              <a:t>The pointer “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GB" sz="2400" dirty="0">
                <a:cs typeface="Courier New" panose="02070309020205020404" pitchFamily="49" charset="0"/>
              </a:rPr>
              <a:t>” is used to access the member functions from </a:t>
            </a:r>
            <a:r>
              <a:rPr lang="en-GB" sz="2400" u="sng" dirty="0">
                <a:cs typeface="Courier New" panose="02070309020205020404" pitchFamily="49" charset="0"/>
              </a:rPr>
              <a:t>inside</a:t>
            </a:r>
            <a:r>
              <a:rPr lang="en-GB" sz="2400" dirty="0">
                <a:cs typeface="Courier New" panose="02070309020205020404" pitchFamily="49" charset="0"/>
              </a:rPr>
              <a:t> the class, while general pointers are used to access the member functions from </a:t>
            </a:r>
            <a:r>
              <a:rPr lang="en-GB" sz="2400" u="sng" dirty="0">
                <a:cs typeface="Courier New" panose="02070309020205020404" pitchFamily="49" charset="0"/>
              </a:rPr>
              <a:t>outside</a:t>
            </a:r>
            <a:r>
              <a:rPr lang="en-GB" sz="2400" dirty="0">
                <a:cs typeface="Courier New" panose="02070309020205020404" pitchFamily="49" charset="0"/>
              </a:rPr>
              <a:t> the calls (i.e. main function). 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assignment operator function is called when two </a:t>
            </a:r>
            <a:r>
              <a:rPr lang="en-GB" sz="2400" u="sng" dirty="0"/>
              <a:t>existing</a:t>
            </a:r>
            <a:r>
              <a:rPr lang="en-GB" sz="2400" dirty="0"/>
              <a:t> objects are equated to one another. While the copy constructor is called when an object is </a:t>
            </a:r>
            <a:r>
              <a:rPr lang="en-GB" sz="2400" u="sng" dirty="0"/>
              <a:t>being declared </a:t>
            </a:r>
            <a:r>
              <a:rPr lang="en-GB" sz="2400" dirty="0"/>
              <a:t>from another object. </a:t>
            </a:r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>
              <a:lnSpc>
                <a:spcPct val="120000"/>
              </a:lnSpc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endParaRPr lang="en-GB" sz="9600" dirty="0"/>
          </a:p>
          <a:p>
            <a:pPr>
              <a:lnSpc>
                <a:spcPct val="120000"/>
              </a:lnSpc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D7-3DCA-48D0-8D79-89DA2676C306}" type="slidenum">
              <a:rPr lang="en-GB" smtClean="0"/>
              <a:t>1</a:t>
            </a:fld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84268-3BCD-48DD-85BE-3E255800F950}"/>
              </a:ext>
            </a:extLst>
          </p:cNvPr>
          <p:cNvCxnSpPr/>
          <p:nvPr/>
        </p:nvCxnSpPr>
        <p:spPr>
          <a:xfrm>
            <a:off x="653143" y="1483567"/>
            <a:ext cx="11075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427E7-D17A-42B1-AF02-BEB2CA44DEE3}"/>
              </a:ext>
            </a:extLst>
          </p:cNvPr>
          <p:cNvSpPr/>
          <p:nvPr/>
        </p:nvSpPr>
        <p:spPr>
          <a:xfrm>
            <a:off x="838199" y="4283454"/>
            <a:ext cx="5584154" cy="1964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38198" y="4354872"/>
            <a:ext cx="5584155" cy="156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Ratio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latin typeface="Consolas" panose="020B0609020204030204" pitchFamily="49" charset="0"/>
              </a:rPr>
              <a:t>r1(1,2), r2(3,4);</a:t>
            </a:r>
          </a:p>
          <a:p>
            <a:pPr marL="1701800" indent="-1701800">
              <a:lnSpc>
                <a:spcPct val="150000"/>
              </a:lnSpc>
            </a:pPr>
            <a:r>
              <a:rPr lang="en-GB" sz="2200" dirty="0">
                <a:latin typeface="Consolas" panose="020B0609020204030204" pitchFamily="49" charset="0"/>
              </a:rPr>
              <a:t>r1 = r2 ; 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// Assignment operator          //function called</a:t>
            </a:r>
            <a:endParaRPr lang="en-GB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427E7-D17A-42B1-AF02-BEB2CA44DEE3}"/>
              </a:ext>
            </a:extLst>
          </p:cNvPr>
          <p:cNvSpPr/>
          <p:nvPr/>
        </p:nvSpPr>
        <p:spPr>
          <a:xfrm>
            <a:off x="6519221" y="4282777"/>
            <a:ext cx="5321911" cy="19656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565289" y="4283455"/>
            <a:ext cx="5464848" cy="156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Ratio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latin typeface="Consolas" panose="020B0609020204030204" pitchFamily="49" charset="0"/>
              </a:rPr>
              <a:t>r1(1,2);</a:t>
            </a:r>
          </a:p>
          <a:p>
            <a:pPr marL="1701800" indent="-1701800">
              <a:lnSpc>
                <a:spcPct val="150000"/>
              </a:lnSpc>
            </a:pPr>
            <a:r>
              <a:rPr lang="en-GB" sz="2200" dirty="0">
                <a:solidFill>
                  <a:srgbClr val="00B0F0"/>
                </a:solidFill>
                <a:latin typeface="Consolas" panose="020B0609020204030204" pitchFamily="49" charset="0"/>
              </a:rPr>
              <a:t>Ratio</a:t>
            </a:r>
            <a:r>
              <a:rPr lang="en-GB" sz="2200" dirty="0">
                <a:latin typeface="Consolas" panose="020B0609020204030204" pitchFamily="49" charset="0"/>
              </a:rPr>
              <a:t> r2 = r1 ; </a:t>
            </a:r>
            <a:r>
              <a:rPr lang="en-GB" sz="2200" dirty="0">
                <a:solidFill>
                  <a:srgbClr val="008000"/>
                </a:solidFill>
                <a:latin typeface="Consolas" panose="020B0609020204030204" pitchFamily="49" charset="0"/>
              </a:rPr>
              <a:t>// Copy           //constructor called</a:t>
            </a:r>
            <a:endParaRPr lang="en-GB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110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Courier New</vt:lpstr>
      <vt:lpstr>Office Theme</vt:lpstr>
      <vt:lpstr>Feedback from last week’s lab session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with C++ (ELEC362)</dc:title>
  <dc:creator>Hasan, Mohammad [mihasan]</dc:creator>
  <cp:lastModifiedBy>Hasan, Mohammad [mihasan]</cp:lastModifiedBy>
  <cp:revision>527</cp:revision>
  <dcterms:created xsi:type="dcterms:W3CDTF">2019-05-09T14:26:54Z</dcterms:created>
  <dcterms:modified xsi:type="dcterms:W3CDTF">2020-11-08T22:01:46Z</dcterms:modified>
</cp:coreProperties>
</file>