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2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E9ED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422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074BA-FB03-4330-B6D5-D4E5FA218414}" type="datetimeFigureOut">
              <a:rPr lang="en-GB" smtClean="0"/>
              <a:t>03/11/2019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6E79A-B420-420D-963A-E7DA074E8C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279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6E79A-B420-420D-963A-E7DA074E8CA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420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0A4CF-2717-43E3-825E-373FCAF8CACA}" type="datetime1">
              <a:rPr lang="en-GB" smtClean="0"/>
              <a:t>03/11/2019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D7-3DCA-48D0-8D79-89DA2676C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440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AC9A-9164-4283-9229-F1A5E788ED22}" type="datetime1">
              <a:rPr lang="en-GB" smtClean="0"/>
              <a:t>03/11/2019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D7-3DCA-48D0-8D79-89DA2676C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793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F9B7-246B-4E64-87D5-D2F2416C2D2A}" type="datetime1">
              <a:rPr lang="en-GB" smtClean="0"/>
              <a:t>03/11/2019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D7-3DCA-48D0-8D79-89DA2676C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65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6B0B5-D2C5-451B-BB87-3C1CFDD20804}" type="datetime1">
              <a:rPr lang="en-GB" smtClean="0"/>
              <a:t>03/11/2019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D7-3DCA-48D0-8D79-89DA2676C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092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933E-6ACF-4BB5-897C-C6A0A52DD82E}" type="datetime1">
              <a:rPr lang="en-GB" smtClean="0"/>
              <a:t>03/11/2019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D7-3DCA-48D0-8D79-89DA2676C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22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3D5C-DF01-4C10-9D18-B3DE3D921135}" type="datetime1">
              <a:rPr lang="en-GB" smtClean="0"/>
              <a:t>03/11/2019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D7-3DCA-48D0-8D79-89DA2676C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689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47ED-C601-47CB-8D5C-4ECECC17B65B}" type="datetime1">
              <a:rPr lang="en-GB" smtClean="0"/>
              <a:t>03/11/2019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D7-3DCA-48D0-8D79-89DA2676C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47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E9AF-161C-412D-BD00-75CE1DCC1DF7}" type="datetime1">
              <a:rPr lang="en-GB" smtClean="0"/>
              <a:t>03/11/2019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D7-3DCA-48D0-8D79-89DA2676C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46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22656-4D19-4DEB-807B-1CF4EDC253D6}" type="datetime1">
              <a:rPr lang="en-GB" smtClean="0"/>
              <a:t>03/11/2019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D7-3DCA-48D0-8D79-89DA2676C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572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A24E-4829-479F-A19E-280D0A836AA5}" type="datetime1">
              <a:rPr lang="en-GB" smtClean="0"/>
              <a:t>03/11/2019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D7-3DCA-48D0-8D79-89DA2676C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824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B24F-C214-4E3A-A5E5-E9173E3D1D83}" type="datetime1">
              <a:rPr lang="en-GB" smtClean="0"/>
              <a:t>03/11/2019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D7-3DCA-48D0-8D79-89DA2676C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035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6D058-F21A-4AF4-A0C5-0F6F3323CC21}" type="datetime1">
              <a:rPr lang="en-GB" smtClean="0"/>
              <a:t>03/11/2019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761D7-3DCA-48D0-8D79-89DA2676C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529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Feedback from last week’s lab session</a:t>
            </a:r>
            <a:endParaRPr lang="en-GB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5422"/>
            <a:ext cx="11049000" cy="453072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2400" dirty="0">
                <a:cs typeface="Courier New" panose="02070309020205020404" pitchFamily="49" charset="0"/>
              </a:rPr>
              <a:t>In the documentation, all example                                                                                               codes can be run online, which can be                                                                                                                                                good place to start your code.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Remember that iterators are just                                                                                        like pointers, i.e. they do provide access                                                                                                                                             to memory content using “*” (i.e.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  <a:r>
              <a:rPr lang="en-GB" sz="2400" dirty="0"/>
              <a:t>).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Use the copy algorithm “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GB" sz="2400" dirty="0"/>
              <a:t>” when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400" dirty="0"/>
              <a:t>  initialising a container from another. </a:t>
            </a:r>
          </a:p>
          <a:p>
            <a:pPr marL="0" indent="0">
              <a:lnSpc>
                <a:spcPct val="120000"/>
              </a:lnSpc>
              <a:buNone/>
            </a:pP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D7-3DCA-48D0-8D79-89DA2676C306}" type="slidenum">
              <a:rPr lang="en-GB" smtClean="0"/>
              <a:t>1</a:t>
            </a:fld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4884268-3BCD-48DD-85BE-3E255800F950}"/>
              </a:ext>
            </a:extLst>
          </p:cNvPr>
          <p:cNvCxnSpPr/>
          <p:nvPr/>
        </p:nvCxnSpPr>
        <p:spPr>
          <a:xfrm>
            <a:off x="653143" y="1483567"/>
            <a:ext cx="110754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7372DB6-589E-4766-97C2-B65A22F76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480" y="1690688"/>
            <a:ext cx="6115520" cy="335598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F8A703C-9AFC-41E4-8D7C-2901610F5B3F}"/>
              </a:ext>
            </a:extLst>
          </p:cNvPr>
          <p:cNvCxnSpPr>
            <a:cxnSpLocks/>
          </p:cNvCxnSpPr>
          <p:nvPr/>
        </p:nvCxnSpPr>
        <p:spPr>
          <a:xfrm flipV="1">
            <a:off x="10515600" y="2309438"/>
            <a:ext cx="1485900" cy="30649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4E56B5D-B042-4EBA-AFB2-DE1127B2CED3}"/>
              </a:ext>
            </a:extLst>
          </p:cNvPr>
          <p:cNvSpPr txBox="1"/>
          <p:nvPr/>
        </p:nvSpPr>
        <p:spPr>
          <a:xfrm>
            <a:off x="9772650" y="5355383"/>
            <a:ext cx="2171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798612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4218</TotalTime>
  <Words>76</Words>
  <Application>Microsoft Office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Feedback from last week’s lab session</vt:lpstr>
    </vt:vector>
  </TitlesOfParts>
  <Company>The University of Liverpool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Development with C++ (ELEC362)</dc:title>
  <dc:creator>Hasan, Mohammad [mihasan]</dc:creator>
  <cp:lastModifiedBy>MIS</cp:lastModifiedBy>
  <cp:revision>532</cp:revision>
  <dcterms:created xsi:type="dcterms:W3CDTF">2019-05-09T14:26:54Z</dcterms:created>
  <dcterms:modified xsi:type="dcterms:W3CDTF">2019-11-03T16:19:37Z</dcterms:modified>
</cp:coreProperties>
</file>