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70" r:id="rId4"/>
    <p:sldId id="257" r:id="rId5"/>
    <p:sldId id="258" r:id="rId6"/>
    <p:sldId id="268" r:id="rId7"/>
    <p:sldId id="271" r:id="rId8"/>
    <p:sldId id="266" r:id="rId9"/>
    <p:sldId id="264" r:id="rId10"/>
    <p:sldId id="265" r:id="rId11"/>
    <p:sldId id="272" r:id="rId12"/>
    <p:sldId id="263" r:id="rId13"/>
    <p:sldId id="273" r:id="rId14"/>
    <p:sldId id="267" r:id="rId15"/>
    <p:sldId id="278" r:id="rId16"/>
    <p:sldId id="281" r:id="rId17"/>
    <p:sldId id="280" r:id="rId18"/>
    <p:sldId id="262" r:id="rId19"/>
    <p:sldId id="274" r:id="rId20"/>
    <p:sldId id="260" r:id="rId21"/>
    <p:sldId id="275" r:id="rId22"/>
    <p:sldId id="26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ng dequn" initials="td" lastIdx="1" clrIdx="0">
    <p:extLst>
      <p:ext uri="{19B8F6BF-5375-455C-9EA6-DF929625EA0E}">
        <p15:presenceInfo xmlns:p15="http://schemas.microsoft.com/office/powerpoint/2012/main" userId="e3067a521d125c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74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AD2A79-209F-4075-BB31-CC2F74E939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76A4-AF70-40B9-8B20-4CA81784E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1FF00-D1D9-4979-8711-FB2A148DC49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C160-469F-40FE-B6B2-1832BD562F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E7F96-983C-4DA7-B0C5-7922A4A97C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DEE1C-5782-49B2-82EE-A12AAA0F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5ACB-7EAE-4F99-97F8-16884AA7D4B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0B71-6DA7-473E-AE81-362E75F5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各位评委老师大家好，欢迎聆听链慈善项目介绍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正如韩红所说的那样，</a:t>
            </a:r>
            <a:r>
              <a:rPr lang="zh-CN" altLang="en-US" sz="1200" dirty="0"/>
              <a:t>“你如果不公开善款的流向，你凭什么让他人信任你？”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9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那我们的解决方案是：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一个由捐款方，慈善基金会，捐款流转节点，受捐方所组成的，实时透明的，可查询追溯的区块链征信平台。听起来很复杂，但其实很好理解。举个例子，从初中开始，每年我会捐赠</a:t>
            </a:r>
            <a:r>
              <a:rPr lang="en-US" altLang="zh-CN" dirty="0"/>
              <a:t>600</a:t>
            </a:r>
            <a:r>
              <a:rPr lang="zh-CN" altLang="en-US" dirty="0"/>
              <a:t>元帮助山区儿童实现读书的梦想。通过现有的区块链捐款渠道，往往半年后，我突然收到一封来自山区孩子的感谢信。可是这封信是真实的吗？这封信只发给了我一个人嘛？我充满了疑惑和担忧。现在通过运用了“链慈善”技术，当我再次捐款时，我将即时收到来自慈善机构的一条追踪链接，点开链接，我可以实时看到这</a:t>
            </a:r>
            <a:r>
              <a:rPr lang="en-US" altLang="zh-CN" dirty="0"/>
              <a:t>600</a:t>
            </a:r>
            <a:r>
              <a:rPr lang="zh-CN" altLang="en-US" dirty="0"/>
              <a:t>元捐款的流向。比如，这笔款项经过</a:t>
            </a:r>
            <a:r>
              <a:rPr lang="en-US" altLang="zh-CN" dirty="0"/>
              <a:t>2</a:t>
            </a:r>
            <a:r>
              <a:rPr lang="zh-CN" altLang="en-US" dirty="0"/>
              <a:t>个地方性的慈善基金会，最终一个月后到达具体哪个小朋友的手里，其中的</a:t>
            </a:r>
            <a:r>
              <a:rPr lang="en-US" altLang="zh-CN" dirty="0"/>
              <a:t>500</a:t>
            </a:r>
            <a:r>
              <a:rPr lang="zh-CN" altLang="en-US" dirty="0"/>
              <a:t>元交了学费，</a:t>
            </a:r>
            <a:r>
              <a:rPr lang="en-US" altLang="zh-CN" dirty="0"/>
              <a:t>100</a:t>
            </a:r>
            <a:r>
              <a:rPr lang="zh-CN" altLang="en-US" dirty="0"/>
              <a:t>元买了书本教材。链慈善，让人们的爱心，更有信心。通过链慈善，人们不用再像以前那样担忧，它能帮助人们真实了解到每一笔资金使用情况，从而帮助山区孩子实现她们读书的梦想！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那技术上怎么实现么？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用户的捐款信息对应梧桐链上的资产发布过程；基于</a:t>
            </a:r>
            <a:r>
              <a:rPr lang="en-US" altLang="zh-CN" dirty="0"/>
              <a:t>UTXO </a:t>
            </a:r>
            <a:r>
              <a:rPr lang="zh-CN" altLang="en-US" dirty="0"/>
              <a:t>未交易资金输出的方式，能够实现交易物资的流转查询。在该项目开始征集的时候，会确定该捐款项目的所有可能节点，并且生产在梅歌节点的信息上链链接，内容包括节点内容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6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这是我们的</a:t>
            </a:r>
            <a:r>
              <a:rPr lang="en-US" altLang="zh-CN" dirty="0"/>
              <a:t>DEMO</a:t>
            </a:r>
            <a:r>
              <a:rPr lang="zh-CN" altLang="en-US" dirty="0"/>
              <a:t>的首页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捐单节点上链页面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3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用户查询页面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2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目前的技术的主要部份已经申请三项国家发明专利，收到国家知识产权局的保护。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这样看来，链慈善的技术已经非常成熟了。那么链慈善项目解决了实际的问题，并且在技术上是可实现的。但做为一个初创项目，链慈善的公信力从何来呢？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本次讲解分为以下</a:t>
            </a:r>
            <a:r>
              <a:rPr lang="en-US" altLang="zh-CN" dirty="0"/>
              <a:t>6</a:t>
            </a:r>
            <a:r>
              <a:rPr lang="zh-CN" altLang="en-US" dirty="0"/>
              <a:t>各方面，背景、行业痛点、解决方案、技术实现、公信力解决、运营收入。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嗯，这是一个好问题，首先</a:t>
            </a:r>
            <a:r>
              <a:rPr lang="zh-CN" altLang="en-US" sz="1200" dirty="0"/>
              <a:t>政府支持相关项目，并且威海市政府民政局达成初步意向。</a:t>
            </a:r>
            <a:endParaRPr lang="en-US" altLang="zh-CN" sz="1200" dirty="0"/>
          </a:p>
          <a:p>
            <a:r>
              <a:rPr lang="zh-CN" altLang="en-US" sz="1200" dirty="0"/>
              <a:t>其次，区块链公开透明和不可篡改的性质增加了造假风险。</a:t>
            </a:r>
            <a:endParaRPr lang="en-US" altLang="zh-CN" sz="1200" dirty="0"/>
          </a:p>
          <a:p>
            <a:r>
              <a:rPr lang="zh-CN" altLang="en-US" sz="1200" dirty="0"/>
              <a:t>并且，一个捐款项目形成相关的社区，保有善款流向评论功能，未来会增加对于可疑流向质询功能。</a:t>
            </a:r>
            <a:endParaRPr lang="en-US" altLang="zh-CN" dirty="0"/>
          </a:p>
          <a:p>
            <a:r>
              <a:rPr lang="zh-CN" altLang="en-US" dirty="0"/>
              <a:t>停顿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总之，我们的设计能够真正地查询到善款流向。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公信力的问题看来有了成熟的解决方案。作为一个非盈利机构，作为一个非营利项目，大家一定很关心它能不能一直存活下去？那你们是如何保证它的可持续性呢？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6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这也不是一个问题，首先我们会和政府和慈善基金会合作，民政局会有专门的善款监督基金支持；此外，我们会引入广告投放和咨询服务来维持运维。</a:t>
            </a:r>
            <a:endParaRPr lang="en-US" altLang="zh-CN" dirty="0"/>
          </a:p>
          <a:p>
            <a:r>
              <a:rPr lang="zh-CN" altLang="en-US" dirty="0"/>
              <a:t>这就是我们今天分享的主要内容。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1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查善款，链慈善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4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首先是背景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7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区块链不就是一个公共的账本么？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的确，从</a:t>
            </a:r>
            <a:r>
              <a:rPr lang="en-US" altLang="zh-CN" dirty="0"/>
              <a:t>2016</a:t>
            </a:r>
            <a:r>
              <a:rPr lang="zh-CN" altLang="en-US" dirty="0"/>
              <a:t>年开始涌现了很多区块链和慈善的项目，如心链，链上公益，善踪，人民区块链；他们背后有如阿里巴巴，雄安集团的强大支持。各级政府也纷纷出台了捐款查询公示平台，如苏州慈善网，作为苏州市慈善总会的官方网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proactive</a:t>
            </a:r>
            <a:r>
              <a:rPr lang="zh-CN" altLang="en-US" dirty="0"/>
              <a:t>问</a:t>
            </a:r>
            <a:endParaRPr lang="en-US" altLang="zh-CN" dirty="0"/>
          </a:p>
          <a:p>
            <a:r>
              <a:rPr lang="zh-CN" altLang="en-US" dirty="0"/>
              <a:t>其实，是因为他们都想知道自己捐的钱去了哪里？用在何处？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这，戳中了行业目前的痛点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目前的行业有两大痛点，第一，区块链</a:t>
            </a:r>
            <a:r>
              <a:rPr lang="en-US" altLang="zh-CN" dirty="0"/>
              <a:t>+</a:t>
            </a:r>
            <a:r>
              <a:rPr lang="zh-CN" altLang="en-US" dirty="0"/>
              <a:t>慈善平台仅仅做到捐款信息上链存证，并没有记录捐款流转信息，最多有捐款最终到达信息。第二，各级政府的中心化捐款平台只公示一步捐款流向信息，缺乏社会监管力度。</a:t>
            </a:r>
            <a:endParaRPr lang="en-US" altLang="zh-CN" dirty="0"/>
          </a:p>
          <a:p>
            <a:r>
              <a:rPr lang="zh-CN" altLang="en-US" dirty="0"/>
              <a:t>停顿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总之，爱心人士没有真正看到想要的捐款流向信息。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现在的捐款流程无非是，你捐款，拿回执，半年后收感谢信；</a:t>
            </a:r>
          </a:p>
          <a:p>
            <a:r>
              <a:rPr lang="zh-CN" altLang="en-US" dirty="0"/>
              <a:t>而区块链加入无非是，将收据和感谢信区块链化。</a:t>
            </a:r>
          </a:p>
          <a:p>
            <a:r>
              <a:rPr lang="zh-CN" altLang="en-US" dirty="0"/>
              <a:t>然而，无论任何方式，资金流向和使用情况的详细信息依然未知。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30B71-6DA7-473E-AE81-362E75F5F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784224" y="1720395"/>
            <a:ext cx="3674476" cy="327249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1" y="1571653"/>
            <a:ext cx="3498979" cy="163668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7346-148F-457C-AC94-64590AE5C1CE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917F-7214-4501-89E8-09CCF2714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39.106.45.186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6BD6-D613-418F-94B3-5CAEC4774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链慈善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BA0D-AF55-4E18-BE31-A13260574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链慈善团队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2BB-F2ED-460F-9B64-6924BAE6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413211"/>
            <a:ext cx="3498979" cy="1636685"/>
          </a:xfrm>
        </p:spPr>
        <p:txBody>
          <a:bodyPr>
            <a:normAutofit/>
          </a:bodyPr>
          <a:lstStyle/>
          <a:p>
            <a:r>
              <a:rPr lang="zh-CN" altLang="en-US" dirty="0"/>
              <a:t>正如 韩红</a:t>
            </a:r>
            <a:br>
              <a:rPr lang="en-US" altLang="zh-CN" dirty="0"/>
            </a:br>
            <a:r>
              <a:rPr lang="zh-CN" altLang="en-US" dirty="0"/>
              <a:t>所说：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FC37-C627-4FDD-9806-F093D7CA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“你如果不公开善款的流向，你凭什么让他人信任你？”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896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6817C-0615-472F-9FF6-DCCC9EEF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A627F-B643-40D4-AED4-084FE6460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E17-453C-4884-AEF7-8E42FA26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08" y="2213910"/>
            <a:ext cx="3498979" cy="1636685"/>
          </a:xfrm>
        </p:spPr>
        <p:txBody>
          <a:bodyPr/>
          <a:lstStyle/>
          <a:p>
            <a:r>
              <a:rPr lang="zh-CN" altLang="en-US" dirty="0"/>
              <a:t>新捐款流程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DFE7E-36B5-43D9-B5AD-95B6F561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0065" y="1106533"/>
            <a:ext cx="7426417" cy="51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7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04971-9F2C-46EF-B624-84C534FA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99F4-3308-459A-8316-D150143B2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2B8-E44E-4E1E-A757-46DD8BA7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36" y="2012753"/>
            <a:ext cx="3498979" cy="1636685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0DA3-146D-48F0-BE6A-D1697B2E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025127"/>
            <a:ext cx="6281873" cy="524862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用户的捐款所对应的是梧桐链上的资产的发布。</a:t>
            </a:r>
            <a:endParaRPr lang="en-US" altLang="zh-CN" sz="2000" dirty="0"/>
          </a:p>
          <a:p>
            <a:r>
              <a:rPr lang="zh-CN" altLang="en-US" sz="2000" dirty="0"/>
              <a:t>基于</a:t>
            </a:r>
            <a:r>
              <a:rPr lang="en-US" altLang="zh-CN" sz="2000" dirty="0"/>
              <a:t>UTXO</a:t>
            </a:r>
            <a:r>
              <a:rPr lang="zh-CN" altLang="en-US" sz="2000" dirty="0"/>
              <a:t>（未交易资金输出）的方式，能够实现交易物资的流转的查询。</a:t>
            </a:r>
            <a:endParaRPr lang="en-US" altLang="zh-CN" sz="2000" dirty="0"/>
          </a:p>
          <a:p>
            <a:r>
              <a:rPr lang="zh-CN" altLang="en-US" sz="2000" dirty="0"/>
              <a:t>在该捐款项目开始征集的时候，会确定这个捐款项目的所有可能节点，并且生成在每个节点的信息上链链接</a:t>
            </a:r>
            <a:endParaRPr lang="en-US" altLang="zh-CN" sz="20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/>
              <a:t>节点名称</a:t>
            </a:r>
            <a:endParaRPr lang="en-US" altLang="zh-CN" sz="18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/>
              <a:t>资金或物资的类别和数量</a:t>
            </a:r>
            <a:endParaRPr lang="en-US" altLang="zh-CN" sz="18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/>
              <a:t>上、下级节点</a:t>
            </a:r>
            <a:endParaRPr lang="en-US" altLang="zh-CN" sz="1800" dirty="0"/>
          </a:p>
          <a:p>
            <a:r>
              <a:rPr lang="en-US" altLang="zh-CN" sz="2000" dirty="0"/>
              <a:t>DEMO</a:t>
            </a:r>
            <a:r>
              <a:rPr lang="zh-CN" altLang="en-US" sz="2000" dirty="0"/>
              <a:t>链接：</a:t>
            </a:r>
            <a:r>
              <a:rPr lang="en-US" altLang="zh-CN" sz="2000" dirty="0"/>
              <a:t>	http://39.106.45.186/city/sz/</a:t>
            </a:r>
          </a:p>
          <a:p>
            <a:endParaRPr lang="en-US" sz="2000" dirty="0"/>
          </a:p>
        </p:txBody>
      </p:sp>
      <p:pic>
        <p:nvPicPr>
          <p:cNvPr id="1030" name="Picture 6" descr="我的网站手机版">
            <a:extLst>
              <a:ext uri="{FF2B5EF4-FFF2-40B4-BE49-F238E27FC236}">
                <a16:creationId xmlns:a16="http://schemas.microsoft.com/office/drawing/2014/main" id="{8E88099F-7206-4360-8227-C48C8B64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99" y="5161871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6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133-87D4-4134-BF30-705BE9C8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170367"/>
            <a:ext cx="3498979" cy="163668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8299-D3F7-4EC6-9EE8-472AA021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-1058270"/>
            <a:ext cx="6281873" cy="5248622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链接：</a:t>
            </a:r>
            <a:r>
              <a:rPr lang="en-US" altLang="zh-CN" dirty="0">
                <a:hlinkClick r:id="rId3"/>
              </a:rPr>
              <a:t>http://39.106.45.186/</a:t>
            </a:r>
            <a:endParaRPr lang="en-US" altLang="zh-CN" dirty="0"/>
          </a:p>
          <a:p>
            <a:r>
              <a:rPr lang="zh-CN" altLang="en-US" dirty="0"/>
              <a:t>项目首页：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367E-90C9-478D-9B32-A02F21B47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F1D2-CAE5-40D2-AF86-769BFB6A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941767"/>
            <a:ext cx="3498979" cy="1636685"/>
          </a:xfrm>
        </p:spPr>
        <p:txBody>
          <a:bodyPr/>
          <a:lstStyle/>
          <a:p>
            <a:r>
              <a:rPr lang="zh-CN" altLang="en-US" dirty="0"/>
              <a:t>节点录入页面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90CC-C10C-4747-951F-BCBB0684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0CAFA-1FA9-48B6-9386-C0171B5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98" y="0"/>
            <a:ext cx="5233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6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2B4-E93E-4790-ADA4-483B5F3A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955602"/>
            <a:ext cx="3498979" cy="1636685"/>
          </a:xfrm>
        </p:spPr>
        <p:txBody>
          <a:bodyPr/>
          <a:lstStyle/>
          <a:p>
            <a:r>
              <a:rPr lang="zh-CN" altLang="en-US" dirty="0"/>
              <a:t>用户查询页面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F3A3-78BF-4F4B-9FF2-88754833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30083-3C77-4074-89E9-97BF9456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24" y="811213"/>
            <a:ext cx="86963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0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68C-305C-4AC8-9EC7-71C144C3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02" y="771497"/>
            <a:ext cx="3498979" cy="2456442"/>
          </a:xfrm>
        </p:spPr>
        <p:txBody>
          <a:bodyPr/>
          <a:lstStyle/>
          <a:p>
            <a:r>
              <a:rPr lang="zh-CN" altLang="en-US" dirty="0"/>
              <a:t>知识产权保护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3964-AC4E-4D6E-9921-5574F1BD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4" y="2638911"/>
            <a:ext cx="7072963" cy="2674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6162A-B9EB-4318-B831-177611C4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02" y="0"/>
            <a:ext cx="5173240" cy="2881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1116D-CED3-415B-ACCE-FECFEB1BB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502" y="3505762"/>
            <a:ext cx="6668840" cy="26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7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B4CA4-413E-4F14-A83B-B2BB3B50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公信力的解决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95A5-DE8B-492E-96D0-12BDF3C1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8C31-2676-4C0A-98A8-A75E7AA2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22" y="2333653"/>
            <a:ext cx="3498979" cy="1636685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92BE-ED1A-4CAF-BFC5-5833878C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570" y="1609378"/>
            <a:ext cx="6281873" cy="5248622"/>
          </a:xfrm>
        </p:spPr>
        <p:txBody>
          <a:bodyPr/>
          <a:lstStyle/>
          <a:p>
            <a:r>
              <a:rPr lang="zh-CN" altLang="en-US" sz="2400" dirty="0"/>
              <a:t>背景</a:t>
            </a:r>
            <a:endParaRPr lang="en-US" altLang="zh-CN" sz="2400" dirty="0"/>
          </a:p>
          <a:p>
            <a:r>
              <a:rPr lang="zh-CN" altLang="en-US" sz="2400" dirty="0"/>
              <a:t>行业痛点</a:t>
            </a:r>
            <a:endParaRPr lang="en-US" altLang="zh-CN" sz="2400" dirty="0"/>
          </a:p>
          <a:p>
            <a:r>
              <a:rPr lang="zh-CN" altLang="en-US" sz="2400" dirty="0"/>
              <a:t>解决方案</a:t>
            </a:r>
            <a:endParaRPr lang="en-US" altLang="zh-CN" sz="2400" dirty="0"/>
          </a:p>
          <a:p>
            <a:r>
              <a:rPr lang="zh-CN" altLang="en-US" sz="2400" dirty="0"/>
              <a:t>技术实现</a:t>
            </a:r>
            <a:endParaRPr lang="en-US" altLang="zh-CN" sz="2400" dirty="0"/>
          </a:p>
          <a:p>
            <a:r>
              <a:rPr lang="zh-CN" altLang="en-US" sz="2400" dirty="0"/>
              <a:t>公信力的解决</a:t>
            </a:r>
            <a:endParaRPr lang="en-US" altLang="zh-CN" sz="2400" dirty="0"/>
          </a:p>
          <a:p>
            <a:r>
              <a:rPr lang="zh-CN" altLang="en-US" sz="2400" dirty="0"/>
              <a:t>运营收入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63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FC0-EA9E-4B6D-8297-79FAB04E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51" y="2322767"/>
            <a:ext cx="3498979" cy="1636685"/>
          </a:xfrm>
        </p:spPr>
        <p:txBody>
          <a:bodyPr>
            <a:normAutofit/>
          </a:bodyPr>
          <a:lstStyle/>
          <a:p>
            <a:r>
              <a:rPr lang="zh-CN" altLang="en-US" dirty="0"/>
              <a:t>你的公信力从哪里来？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7F3C-BF0A-402C-8C3E-F0E8619B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29056" cy="5331284"/>
          </a:xfrm>
        </p:spPr>
        <p:txBody>
          <a:bodyPr/>
          <a:lstStyle/>
          <a:p>
            <a:r>
              <a:rPr lang="zh-CN" altLang="en-US" sz="2400" dirty="0"/>
              <a:t>政府支持相关项目，并且威海市政府民政局达成初步意向。</a:t>
            </a:r>
            <a:endParaRPr lang="en-US" altLang="zh-CN" sz="2400" dirty="0"/>
          </a:p>
          <a:p>
            <a:r>
              <a:rPr lang="zh-CN" altLang="en-US" sz="2400" dirty="0"/>
              <a:t>区块链公开透明和不可篡改的性质增加了造假风险。</a:t>
            </a:r>
            <a:endParaRPr lang="en-US" altLang="zh-CN" sz="2400" dirty="0"/>
          </a:p>
          <a:p>
            <a:r>
              <a:rPr lang="zh-CN" altLang="en-US" sz="2400" dirty="0"/>
              <a:t>一个捐款项目形成相关的社区，保有善款流向评论功能，未来会增加对于可疑流向质询功能。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总之，我们的设计能够真正地查询到善款流向。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BD673-FEB9-4C07-A12A-B50A4E2A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3461"/>
            <a:ext cx="5208343" cy="19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8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9CDA8-A824-4700-8FCA-166E7D64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运营收入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DAA22-33FB-40E6-9F4F-FE6DCCE16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7E3F-EDAD-4B69-AE37-978E46F3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66310"/>
            <a:ext cx="3498979" cy="1636685"/>
          </a:xfrm>
        </p:spPr>
        <p:txBody>
          <a:bodyPr/>
          <a:lstStyle/>
          <a:p>
            <a:r>
              <a:rPr lang="zh-CN" altLang="en-US" dirty="0"/>
              <a:t>运营收入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DF4A-CDC8-4999-BF55-CE649796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和政府，慈善基金会合作（民政局的专门基金）。</a:t>
            </a:r>
            <a:endParaRPr lang="en-US" altLang="zh-CN" sz="2400" dirty="0"/>
          </a:p>
          <a:p>
            <a:r>
              <a:rPr lang="zh-CN" altLang="en-US" sz="2400" dirty="0"/>
              <a:t>广告投放。</a:t>
            </a:r>
            <a:endParaRPr lang="en-US" altLang="zh-CN" sz="2400" dirty="0"/>
          </a:p>
          <a:p>
            <a:r>
              <a:rPr lang="zh-CN" altLang="en-US" sz="2400" dirty="0"/>
              <a:t>咨询服务。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0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2596D-5441-4877-8E47-D7D4D0C1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085" y="2244179"/>
            <a:ext cx="9578017" cy="1963836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查善款，链慈善！</a:t>
            </a:r>
            <a:br>
              <a:rPr lang="en-US" altLang="zh-CN" sz="4400" dirty="0"/>
            </a:br>
            <a:r>
              <a:rPr lang="zh-CN" altLang="en-US" sz="4400" dirty="0"/>
              <a:t>让爱心，有信心！</a:t>
            </a:r>
            <a:br>
              <a:rPr lang="en-US" altLang="zh-CN" sz="4400" dirty="0"/>
            </a:br>
            <a:r>
              <a:rPr lang="zh-CN" altLang="en-US" sz="4400" dirty="0"/>
              <a:t>让我们携手给善良的人更多的支持！</a:t>
            </a:r>
            <a:br>
              <a:rPr lang="en-US" altLang="zh-CN" sz="4400" dirty="0"/>
            </a:br>
            <a:r>
              <a:rPr lang="zh-CN" altLang="en-US" sz="4400" dirty="0"/>
              <a:t>让每一份善意不被辜负！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15D295-18E2-42E3-B72C-9276E88C9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5" y="4696379"/>
            <a:ext cx="8673427" cy="1322587"/>
          </a:xfrm>
        </p:spPr>
        <p:txBody>
          <a:bodyPr/>
          <a:lstStyle/>
          <a:p>
            <a:r>
              <a:rPr lang="zh-CN" altLang="en-US" dirty="0"/>
              <a:t>链慈善团队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2B66-F62A-46B8-A325-073E382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64118-609D-457F-B2AB-207D4AF75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D2E-EE12-4234-8A7A-1B48373D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442510"/>
            <a:ext cx="3498979" cy="1636685"/>
          </a:xfrm>
        </p:spPr>
        <p:txBody>
          <a:bodyPr/>
          <a:lstStyle/>
          <a:p>
            <a:r>
              <a:rPr lang="zh-CN" altLang="en-US" dirty="0"/>
              <a:t>又是一个区块链</a:t>
            </a:r>
            <a:r>
              <a:rPr lang="en-US" altLang="zh-CN" dirty="0"/>
              <a:t>+</a:t>
            </a:r>
            <a:r>
              <a:rPr lang="zh-CN" altLang="en-US" dirty="0"/>
              <a:t>慈善？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4549-42B4-4EDC-BDA5-073D11FE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都已经是</a:t>
            </a:r>
            <a:r>
              <a:rPr lang="en-US" altLang="zh-CN" sz="2400" dirty="0"/>
              <a:t>2016</a:t>
            </a:r>
            <a:r>
              <a:rPr lang="zh-CN" altLang="en-US" sz="2400" dirty="0"/>
              <a:t>年的梗了？</a:t>
            </a:r>
            <a:endParaRPr lang="en-US" altLang="zh-CN" sz="2400" dirty="0"/>
          </a:p>
          <a:p>
            <a:r>
              <a:rPr lang="zh-CN" altLang="en-US" sz="2400" dirty="0"/>
              <a:t>你的项目和巨头们的区块链</a:t>
            </a:r>
            <a:r>
              <a:rPr lang="en-US" altLang="zh-CN" sz="2400" dirty="0"/>
              <a:t>+</a:t>
            </a:r>
            <a:r>
              <a:rPr lang="zh-CN" altLang="en-US" sz="2400" dirty="0"/>
              <a:t>慈善相比有什么优势？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12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EF7C-5757-4736-AD13-1FF8FEE1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37" y="2431624"/>
            <a:ext cx="3498979" cy="1636685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年的梗了？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09B1-B859-4BBB-8E6C-27702B21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区块链</a:t>
            </a:r>
            <a:r>
              <a:rPr lang="en-US" altLang="zh-CN" dirty="0"/>
              <a:t>+</a:t>
            </a:r>
            <a:r>
              <a:rPr lang="zh-CN" altLang="en-US" dirty="0"/>
              <a:t>慈善</a:t>
            </a:r>
            <a:endParaRPr lang="en-US" altLang="zh-CN" dirty="0"/>
          </a:p>
          <a:p>
            <a:pPr lvl="1"/>
            <a:r>
              <a:rPr lang="zh-CN" altLang="en-US" dirty="0"/>
              <a:t>心链</a:t>
            </a:r>
            <a:endParaRPr lang="en-US" altLang="zh-CN" dirty="0"/>
          </a:p>
          <a:p>
            <a:pPr lvl="1"/>
            <a:r>
              <a:rPr lang="zh-CN" altLang="en-US" dirty="0"/>
              <a:t>链上公益</a:t>
            </a:r>
            <a:endParaRPr lang="en-US" altLang="zh-CN" dirty="0"/>
          </a:p>
          <a:p>
            <a:pPr lvl="1"/>
            <a:r>
              <a:rPr lang="zh-CN" altLang="en-US" dirty="0"/>
              <a:t>善踪</a:t>
            </a:r>
            <a:endParaRPr lang="en-US" altLang="zh-CN" dirty="0"/>
          </a:p>
          <a:p>
            <a:pPr lvl="1"/>
            <a:r>
              <a:rPr lang="zh-CN" altLang="en-US" dirty="0"/>
              <a:t>人民区块链</a:t>
            </a:r>
            <a:endParaRPr lang="en-US" altLang="zh-CN" dirty="0"/>
          </a:p>
          <a:p>
            <a:r>
              <a:rPr lang="zh-CN" altLang="en-US" dirty="0"/>
              <a:t>各级政府的捐款查询公示平台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AB99B-42AC-44A1-B1F7-0F25820A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712" y="1363814"/>
            <a:ext cx="1043219" cy="1520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9E76F-69F9-432D-8FD1-5C184022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219" y="1992141"/>
            <a:ext cx="2375101" cy="158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2C89D-354B-4E4C-86DE-D747618E8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219" y="4249807"/>
            <a:ext cx="2091086" cy="85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23D74D-EBA5-4791-B417-DB25AE3EC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509" y="5019207"/>
            <a:ext cx="4039725" cy="1333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D6C92-75B3-461F-8253-49F24ED3B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413" y="354501"/>
            <a:ext cx="3149173" cy="12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7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91D8-F1A4-41B5-953F-FCEB9DE1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496939"/>
            <a:ext cx="3498979" cy="1636685"/>
          </a:xfrm>
        </p:spPr>
        <p:txBody>
          <a:bodyPr/>
          <a:lstStyle/>
          <a:p>
            <a:r>
              <a:rPr lang="zh-CN" altLang="en-US" dirty="0"/>
              <a:t>为啥</a:t>
            </a:r>
            <a:br>
              <a:rPr lang="en-US" altLang="zh-CN" dirty="0"/>
            </a:br>
            <a:r>
              <a:rPr lang="zh-CN" altLang="en-US" dirty="0"/>
              <a:t>还不想捐款？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2A50-9F1A-4E99-B83A-C56D0CE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是因为担心善心被利用？</a:t>
            </a:r>
            <a:endParaRPr lang="en-US" altLang="zh-CN" sz="2400" dirty="0"/>
          </a:p>
          <a:p>
            <a:r>
              <a:rPr lang="zh-CN" altLang="en-US" sz="2400" dirty="0"/>
              <a:t>是因为由于善款信息不透明导致犹豫捐赠？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其实是因为他们都想知道自己捐的钱去了哪里？用在何处？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32D82-E77D-4DFB-991E-C7B82719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行业痛点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2FBAF-94A1-46FB-A4BD-665289A07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AA3A-9EC6-4F74-8253-3718E50F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" y="2431624"/>
            <a:ext cx="3498979" cy="1636685"/>
          </a:xfrm>
        </p:spPr>
        <p:txBody>
          <a:bodyPr/>
          <a:lstStyle/>
          <a:p>
            <a:r>
              <a:rPr lang="zh-CN" altLang="en-US" dirty="0"/>
              <a:t>目前的平台的痛点：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A2D-CA66-404B-B227-FE645987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080" y="1149415"/>
            <a:ext cx="6281873" cy="5248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第一，区块链</a:t>
            </a:r>
            <a:r>
              <a:rPr lang="en-US" altLang="zh-CN" sz="2400" dirty="0"/>
              <a:t>+</a:t>
            </a:r>
            <a:r>
              <a:rPr lang="zh-CN" altLang="en-US" sz="2400" dirty="0"/>
              <a:t>慈善平台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zh-CN" altLang="en-US" sz="2200" dirty="0"/>
              <a:t>仅仅做到捐款信息上链（存证），并没有记录捐款流转信息，最多有捐款最终到达信息。</a:t>
            </a:r>
            <a:endParaRPr lang="en-US" altLang="zh-CN" sz="2200" dirty="0"/>
          </a:p>
          <a:p>
            <a:r>
              <a:rPr lang="zh-CN" altLang="en-US" sz="2400" dirty="0"/>
              <a:t>第二，各级政府的捐款公示平台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zh-CN" altLang="en-US" sz="2200" dirty="0"/>
              <a:t>中心化平台中捐单查询只可查询一步，缺乏监管力度。</a:t>
            </a:r>
            <a:endParaRPr lang="en-US" altLang="zh-CN" sz="2200" dirty="0"/>
          </a:p>
          <a:p>
            <a:pPr marL="685800" lvl="2">
              <a:spcBef>
                <a:spcPts val="1000"/>
              </a:spcBef>
            </a:pPr>
            <a:r>
              <a:rPr lang="zh-CN" altLang="en-US" sz="2200" dirty="0"/>
              <a:t>项目查询没有评论接口，缺乏社会监督性。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爱心人士没有真正看到想要的捐款流向信息。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27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E44C-103B-4FB3-9C2C-B229A1FF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365125"/>
            <a:ext cx="11087470" cy="141040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现有捐款流程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 基于区块链的捐款流程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AEEA-4533-47D0-B410-DF14BC8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03" y="1770961"/>
            <a:ext cx="5285332" cy="3040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E9BAD-ED43-424D-91B5-DEA5EF38FA17}"/>
              </a:ext>
            </a:extLst>
          </p:cNvPr>
          <p:cNvSpPr txBox="1"/>
          <p:nvPr/>
        </p:nvSpPr>
        <p:spPr>
          <a:xfrm>
            <a:off x="1837678" y="55574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目前的捐款流程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F6045-4C89-4486-94B2-EAAD6086B8CD}"/>
              </a:ext>
            </a:extLst>
          </p:cNvPr>
          <p:cNvSpPr txBox="1"/>
          <p:nvPr/>
        </p:nvSpPr>
        <p:spPr>
          <a:xfrm>
            <a:off x="7352190" y="55183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目前的基于区块链的捐款流程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F58A2-7BFA-4E80-BB7B-32842C1A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" y="1693947"/>
            <a:ext cx="6467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641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832</TotalTime>
  <Words>2181</Words>
  <Application>Microsoft Office PowerPoint</Application>
  <PresentationFormat>Widescreen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Rockwell</vt:lpstr>
      <vt:lpstr>Wingdings</vt:lpstr>
      <vt:lpstr>Atlas</vt:lpstr>
      <vt:lpstr>链慈善</vt:lpstr>
      <vt:lpstr>目录</vt:lpstr>
      <vt:lpstr>背景</vt:lpstr>
      <vt:lpstr>又是一个区块链+慈善？</vt:lpstr>
      <vt:lpstr>2016年的梗了？</vt:lpstr>
      <vt:lpstr>为啥 还不想捐款？</vt:lpstr>
      <vt:lpstr>行业痛点</vt:lpstr>
      <vt:lpstr>目前的平台的痛点：</vt:lpstr>
      <vt:lpstr>现有捐款流程 &amp; 基于区块链的捐款流程</vt:lpstr>
      <vt:lpstr>正如 韩红 所说：</vt:lpstr>
      <vt:lpstr>解决方案</vt:lpstr>
      <vt:lpstr>新捐款流程</vt:lpstr>
      <vt:lpstr>技术实现</vt:lpstr>
      <vt:lpstr>技术实现</vt:lpstr>
      <vt:lpstr>DEMO</vt:lpstr>
      <vt:lpstr>节点录入页面</vt:lpstr>
      <vt:lpstr>用户查询页面</vt:lpstr>
      <vt:lpstr>知识产权保护</vt:lpstr>
      <vt:lpstr>公信力的解决</vt:lpstr>
      <vt:lpstr>你的公信力从哪里来？</vt:lpstr>
      <vt:lpstr>运营收入</vt:lpstr>
      <vt:lpstr>运营收入</vt:lpstr>
      <vt:lpstr>查善款，链慈善！ 让爱心，有信心！ 让我们携手给善良的人更多的支持！ 让每一份善意不被辜负！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链慈善</dc:title>
  <dc:creator>teng dequn</dc:creator>
  <cp:lastModifiedBy>teng dequn</cp:lastModifiedBy>
  <cp:revision>49</cp:revision>
  <dcterms:created xsi:type="dcterms:W3CDTF">2020-07-17T00:21:05Z</dcterms:created>
  <dcterms:modified xsi:type="dcterms:W3CDTF">2020-07-17T23:37:53Z</dcterms:modified>
</cp:coreProperties>
</file>