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1F40-FF63-40C8-8438-3B4CB0EE8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C7251-B6C5-4FE7-A553-BDC34D0ED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9183-2A7A-4322-86C0-A53E6145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0A35-417D-4F16-BFE7-745D908D0F5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33DDF-819E-48DF-A4BA-C1FF219A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355BA-4F9F-4647-B278-0574C8B5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0800-FBE8-449B-A623-B3D232F0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2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B4BA-F289-41AF-BF67-8485337B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93A16-9C23-4955-891D-FC9C1D4D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DEDE-B36B-4459-8E88-AFB742CD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0A35-417D-4F16-BFE7-745D908D0F5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33349-383E-40F3-86A9-40E9E68A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192D0-9114-4474-A323-6B9EB496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0800-FBE8-449B-A623-B3D232F0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D0420-B17D-46DD-9A62-9A9E538A9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682A7-3242-4FD0-AED6-F6E32F0B5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E578-C483-4EF5-B6A0-8A1FD52D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0A35-417D-4F16-BFE7-745D908D0F5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42CD0-B0CB-4211-8D9F-49F968A7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10A4F-A2BC-4B0F-BA35-1B211F8B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0800-FBE8-449B-A623-B3D232F0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9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3A0-8ADC-45C8-9A3F-79B8A267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518C-AD45-4F34-8170-802B807D7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34FC-122E-4894-A7D5-FA41F6AC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0A35-417D-4F16-BFE7-745D908D0F5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248AA-525A-49F5-93C3-F072FDE1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F417C-04CC-4ED9-B40B-B033A83E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0800-FBE8-449B-A623-B3D232F0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3B18-9147-4668-BA64-7E6E0ADD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41FB3-F343-4713-9442-9133F6C85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38CF-A121-4B28-8020-3F4CAA2A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0A35-417D-4F16-BFE7-745D908D0F5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CA41-7D44-408E-835D-8982056E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99AE-A0FD-42D5-A32E-2A720260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0800-FBE8-449B-A623-B3D232F0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B538-A4CD-4E09-AD0A-912B07AE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71C3-D42E-4C64-AD21-2C3B4F020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840AC-1C79-4966-ABC6-FEE504B1D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DEEFC-9D72-4E34-BF1B-A4D7AC0F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0A35-417D-4F16-BFE7-745D908D0F5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993DB-290D-4F05-BC38-FC5D549D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DF084-4BEB-43C1-95D0-42C5ACA5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0800-FBE8-449B-A623-B3D232F0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7060-0403-459C-820B-5A6DBA99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59CF1-9533-4AE1-954B-CDC306377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9324C-9578-47F6-93A4-8F5103B61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320FC-455D-486B-90F2-D247CC024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94CC4-9400-49B6-946C-40F70BD6B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738C7-8AA8-424F-97AB-85442508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0A35-417D-4F16-BFE7-745D908D0F5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8A22F-ABC2-4A92-B92A-6F19F645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EF37F-9AF5-4C2C-9117-3DDA1A70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0800-FBE8-449B-A623-B3D232F0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8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6A5A-4D1B-4CF4-B538-A6ADE9A3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7ED76-3ED5-414F-834D-A211520A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0A35-417D-4F16-BFE7-745D908D0F5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0126B-0B95-4E3A-A604-5C39569C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938D0-1656-449B-A03B-806C6E39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0800-FBE8-449B-A623-B3D232F0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C9B6C-061B-46A1-8C23-8E371F2B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0A35-417D-4F16-BFE7-745D908D0F5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AF3E5-EF87-4CF4-93F1-E9B12988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B7552-AFBE-4D2E-BF41-DFA3DDD8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0800-FBE8-449B-A623-B3D232F0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2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1DB3-8FAE-45FC-8699-982609ED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4322-6F22-4125-A0A3-479A605B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9237-A24F-4F97-9E3D-7178E6B5A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7B399-68D5-4A0A-81C6-B9DC7B17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0A35-417D-4F16-BFE7-745D908D0F5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FF89A-D8D8-4C10-9DC5-EF13392B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D25E6-9844-4BB5-BF2D-F7E1D7C0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0800-FBE8-449B-A623-B3D232F0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1137-5599-4459-A07F-0732BEDD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BA6C4-4A8E-45A5-B59B-6B156EA35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439EE-15BB-4B93-B6AD-7B19C069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6456C-B1A4-4E2B-BEAF-33DAECB2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0A35-417D-4F16-BFE7-745D908D0F5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563D7-2E0A-4C9B-B7AE-2AA89C46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FB287-FD72-4B14-A82B-148482A8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0800-FBE8-449B-A623-B3D232F0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8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52FDA-0E97-4528-874C-7F31B70C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10728-60E7-4605-B08D-0089E0DF7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7E35-E22C-49B5-A954-813FB65A2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B0A35-417D-4F16-BFE7-745D908D0F5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017FD-0DD3-4DDA-B9C1-B1D316259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54D6-C44C-4F2D-BA8B-D5F9A65F2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0800-FBE8-449B-A623-B3D232F0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7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6B74-08EC-4F86-9244-5D86CD88F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学融和生命健康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02569-D88D-49A2-9AF3-FBA38C10C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学融团队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7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0983-A10C-4747-9217-C9D482DA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8C04-8375-4324-A42E-36F29907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9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D147-9228-4BB3-9FEA-E5086E2D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专利布局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69F7-5514-4CB2-BD1B-B3168E08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0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77C2-6BEC-40BE-919E-373BCFF4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2214-9148-4833-8ACD-CABEA8E4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1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学融和生命健康</vt:lpstr>
      <vt:lpstr>PowerPoint Presentation</vt:lpstr>
      <vt:lpstr>专利布局</vt:lpstr>
      <vt:lpstr>市场分析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学融和生命健康</dc:title>
  <dc:creator>teng dequn</dc:creator>
  <cp:lastModifiedBy>teng dequn</cp:lastModifiedBy>
  <cp:revision>3</cp:revision>
  <dcterms:created xsi:type="dcterms:W3CDTF">2020-08-24T13:28:54Z</dcterms:created>
  <dcterms:modified xsi:type="dcterms:W3CDTF">2020-08-24T13:57:07Z</dcterms:modified>
</cp:coreProperties>
</file>