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DD0C-BD28-D94E-A7EB-32E1CFB4B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D4CF2-FA51-394C-8288-6F32F9560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1C0A6-2A46-2B4F-83DF-4FD599E4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0F31-B433-B440-B41E-750F730F0388}" type="datetimeFigureOut">
              <a:rPr lang="en-CN" smtClean="0"/>
              <a:t>2022/6/16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AF21-16EA-B64D-95C0-58168109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F549-D594-3148-8F13-51072CB0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8127-EE99-FC4E-8B85-8B6F514468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312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1968-CAB1-804E-B65D-040E980F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02B99-F4B8-BA4B-8B9E-FC38E7A5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184B-1E12-D74B-A9FB-3686447C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0F31-B433-B440-B41E-750F730F0388}" type="datetimeFigureOut">
              <a:rPr lang="en-CN" smtClean="0"/>
              <a:t>2022/6/16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FD0A9-3CDA-CB41-915A-62688D27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E39F1-94D7-8C4A-8117-7B0447B4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8127-EE99-FC4E-8B85-8B6F514468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186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FAB68-1182-AA4F-A127-A7AE83E0E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4E168-9F18-444D-9C53-A02E65C09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1F5A0-5A0D-564A-9183-1C9F4F41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0F31-B433-B440-B41E-750F730F0388}" type="datetimeFigureOut">
              <a:rPr lang="en-CN" smtClean="0"/>
              <a:t>2022/6/16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C3080-08CD-4845-98CF-714AAAE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951F-889F-2B4B-8E3C-DA96BAA5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8127-EE99-FC4E-8B85-8B6F514468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736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FDD3-B20D-8C40-9FA5-D98C04BF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380F-81B0-7747-86E8-0DADFF53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351F-F578-8B44-8902-43C306E6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0F31-B433-B440-B41E-750F730F0388}" type="datetimeFigureOut">
              <a:rPr lang="en-CN" smtClean="0"/>
              <a:t>2022/6/16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DDF89-9FB6-4E4B-92D4-8B4FCE47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2D68-E938-4349-98BA-5259BA20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8127-EE99-FC4E-8B85-8B6F514468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586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1B84-B810-4741-9055-B9A1759C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34716-C383-4943-8858-C13899647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E73AD-CD8B-A248-8C5D-73BC500E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0F31-B433-B440-B41E-750F730F0388}" type="datetimeFigureOut">
              <a:rPr lang="en-CN" smtClean="0"/>
              <a:t>2022/6/16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C11AB-E934-7344-94B0-FC8F7F36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EB1D5-D83A-EC44-BFBD-208ACC8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8127-EE99-FC4E-8B85-8B6F514468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393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D59F-47AD-484E-A89D-FE0FD267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D8C7-4008-1743-8972-BCD731DBD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3A24F-9727-9344-88F6-C8ABC01F6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15768-5B3C-1840-902E-BA113C60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0F31-B433-B440-B41E-750F730F0388}" type="datetimeFigureOut">
              <a:rPr lang="en-CN" smtClean="0"/>
              <a:t>2022/6/16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41431-2934-3444-A6D4-A8CACBF2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F81FB-872C-FD45-BDBA-0C702F59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8127-EE99-FC4E-8B85-8B6F514468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268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AAF7-A7F4-A847-9B4A-2ABDED36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9F5A1-C40A-BC4C-BAC3-1E2BCFAF7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AEA73-43E2-0245-BE8B-CF55CDD96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BAD8F-88CD-1648-B85F-2C6734892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B7E3B-4EAC-1C47-97EF-C1C4BD526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A9040-026C-5D4A-B9E8-B559BA60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0F31-B433-B440-B41E-750F730F0388}" type="datetimeFigureOut">
              <a:rPr lang="en-CN" smtClean="0"/>
              <a:t>2022/6/16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DCC4F-AE2E-0C49-B7A3-4E183F0B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C4C1F-A005-D24E-9DB3-F4802666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8127-EE99-FC4E-8B85-8B6F514468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073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3ACC-24C3-4940-B460-65F31307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8F519-8C1A-A149-9FB1-EA68DA51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0F31-B433-B440-B41E-750F730F0388}" type="datetimeFigureOut">
              <a:rPr lang="en-CN" smtClean="0"/>
              <a:t>2022/6/16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4FE5F-2F54-FA4E-BCA0-FCECFEB1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D9E97-3224-F645-91EA-E4E6521D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8127-EE99-FC4E-8B85-8B6F514468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367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21BA1-667B-8C47-B39A-311350CC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0F31-B433-B440-B41E-750F730F0388}" type="datetimeFigureOut">
              <a:rPr lang="en-CN" smtClean="0"/>
              <a:t>2022/6/16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63416-6F30-7142-B27E-8458AC04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0ACC6-208B-934F-A009-3FA32416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8127-EE99-FC4E-8B85-8B6F514468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699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5772-D0B3-FC4E-B5CC-C064992C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D72A-FABC-3842-B052-666855485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84606-B21C-6F45-B392-EEFE69339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B7033-D599-C341-9973-EA191C51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0F31-B433-B440-B41E-750F730F0388}" type="datetimeFigureOut">
              <a:rPr lang="en-CN" smtClean="0"/>
              <a:t>2022/6/16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15366-23CC-0F49-A802-03AF5244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32798-6899-244D-80DF-44589E1D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8127-EE99-FC4E-8B85-8B6F514468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582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C255-1668-6B46-84CE-656C7540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89A6C-DF99-B84F-9EAF-9E8AB6E4D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FB6A-7B68-854B-A3C3-83128F5E7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E77CA-40BC-0940-BB0F-36353A81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0F31-B433-B440-B41E-750F730F0388}" type="datetimeFigureOut">
              <a:rPr lang="en-CN" smtClean="0"/>
              <a:t>2022/6/16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B936A-2A46-514B-8981-7EA0D1B3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CCA7B-8EFE-C242-801B-8246C925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8127-EE99-FC4E-8B85-8B6F514468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065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A4CD7-E4F4-8240-8E80-E632B195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31203-BC8D-EF4D-9DEF-24AEA881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695B-A91C-3A47-9CD7-F8724E9BB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60F31-B433-B440-B41E-750F730F0388}" type="datetimeFigureOut">
              <a:rPr lang="en-CN" smtClean="0"/>
              <a:t>2022/6/16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4F0C-0832-AB45-B2BB-57AB369B1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94EB5-9108-2E4F-87C0-4AE50ED96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8127-EE99-FC4E-8B85-8B6F514468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98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1D92-5984-9847-BD93-FFAAD7FDE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CN" dirty="0"/>
              <a:t>ow to progress to the success?</a:t>
            </a:r>
          </a:p>
        </p:txBody>
      </p:sp>
    </p:spTree>
    <p:extLst>
      <p:ext uri="{BB962C8B-B14F-4D97-AF65-F5344CB8AC3E}">
        <p14:creationId xmlns:p14="http://schemas.microsoft.com/office/powerpoint/2010/main" val="355481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9B9E3D-8DA5-EA41-BC2A-612D05F19A63}"/>
              </a:ext>
            </a:extLst>
          </p:cNvPr>
          <p:cNvSpPr/>
          <p:nvPr/>
        </p:nvSpPr>
        <p:spPr>
          <a:xfrm>
            <a:off x="2548844" y="2853132"/>
            <a:ext cx="1152783" cy="6599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Try out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A086A075-0E1E-3742-B04F-966E77D3E744}"/>
              </a:ext>
            </a:extLst>
          </p:cNvPr>
          <p:cNvSpPr/>
          <p:nvPr/>
        </p:nvSpPr>
        <p:spPr>
          <a:xfrm>
            <a:off x="1403272" y="3513082"/>
            <a:ext cx="1156138" cy="115613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EBBAA83A-8F0A-3646-AA0C-CE9ED72098C9}"/>
              </a:ext>
            </a:extLst>
          </p:cNvPr>
          <p:cNvSpPr/>
          <p:nvPr/>
        </p:nvSpPr>
        <p:spPr>
          <a:xfrm rot="1503248">
            <a:off x="3169304" y="2399896"/>
            <a:ext cx="1381117" cy="515007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1F65F9-D23B-CE4F-A9C6-82BDDBC3A526}"/>
              </a:ext>
            </a:extLst>
          </p:cNvPr>
          <p:cNvSpPr/>
          <p:nvPr/>
        </p:nvSpPr>
        <p:spPr>
          <a:xfrm>
            <a:off x="4018100" y="3575717"/>
            <a:ext cx="1152783" cy="6599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Feedback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93BC45-F118-9749-8C3E-A0EDBB42E2AC}"/>
              </a:ext>
            </a:extLst>
          </p:cNvPr>
          <p:cNvSpPr/>
          <p:nvPr/>
        </p:nvSpPr>
        <p:spPr>
          <a:xfrm>
            <a:off x="5233736" y="2131691"/>
            <a:ext cx="1152783" cy="6599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Try out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8B0E4103-00D3-FF41-AA1D-626C2B55A0DE}"/>
              </a:ext>
            </a:extLst>
          </p:cNvPr>
          <p:cNvSpPr/>
          <p:nvPr/>
        </p:nvSpPr>
        <p:spPr>
          <a:xfrm rot="7778181" flipH="1">
            <a:off x="5175054" y="3230208"/>
            <a:ext cx="1381117" cy="515007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EAFBE35-850A-384E-9C66-D6343CDB065E}"/>
              </a:ext>
            </a:extLst>
          </p:cNvPr>
          <p:cNvSpPr/>
          <p:nvPr/>
        </p:nvSpPr>
        <p:spPr>
          <a:xfrm>
            <a:off x="5233736" y="2130546"/>
            <a:ext cx="1152783" cy="6599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Try out</a:t>
            </a: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D995E83E-F11B-964E-9C38-F5A4938E475C}"/>
              </a:ext>
            </a:extLst>
          </p:cNvPr>
          <p:cNvSpPr/>
          <p:nvPr/>
        </p:nvSpPr>
        <p:spPr>
          <a:xfrm rot="1503248">
            <a:off x="5854196" y="1677310"/>
            <a:ext cx="1381117" cy="515007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60203F6-D6C0-1546-9D0C-D90029C6F30C}"/>
              </a:ext>
            </a:extLst>
          </p:cNvPr>
          <p:cNvSpPr/>
          <p:nvPr/>
        </p:nvSpPr>
        <p:spPr>
          <a:xfrm>
            <a:off x="6702992" y="2853131"/>
            <a:ext cx="1152783" cy="6599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Feedback</a:t>
            </a:r>
          </a:p>
        </p:txBody>
      </p:sp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6F5403FA-6341-F348-AAA1-D0D6A588835E}"/>
              </a:ext>
            </a:extLst>
          </p:cNvPr>
          <p:cNvSpPr/>
          <p:nvPr/>
        </p:nvSpPr>
        <p:spPr>
          <a:xfrm rot="7778181" flipH="1">
            <a:off x="7859946" y="2507622"/>
            <a:ext cx="1381117" cy="515007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FF0B6E-5D0E-EE4C-B8FB-0685F64086EE}"/>
              </a:ext>
            </a:extLst>
          </p:cNvPr>
          <p:cNvSpPr/>
          <p:nvPr/>
        </p:nvSpPr>
        <p:spPr>
          <a:xfrm>
            <a:off x="7918628" y="1407960"/>
            <a:ext cx="1152783" cy="6599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Try out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8D95E08E-2CFE-0F4C-B920-3C3E6491411E}"/>
              </a:ext>
            </a:extLst>
          </p:cNvPr>
          <p:cNvSpPr/>
          <p:nvPr/>
        </p:nvSpPr>
        <p:spPr>
          <a:xfrm rot="1503248">
            <a:off x="8539088" y="954724"/>
            <a:ext cx="1381117" cy="515007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2114154-6198-2F43-ADEC-EB30B1D9AE02}"/>
              </a:ext>
            </a:extLst>
          </p:cNvPr>
          <p:cNvSpPr/>
          <p:nvPr/>
        </p:nvSpPr>
        <p:spPr>
          <a:xfrm>
            <a:off x="9387884" y="2130545"/>
            <a:ext cx="1152783" cy="6599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Feedback</a:t>
            </a:r>
          </a:p>
        </p:txBody>
      </p:sp>
      <p:sp>
        <p:nvSpPr>
          <p:cNvPr id="19" name="Curved Down Arrow 18">
            <a:extLst>
              <a:ext uri="{FF2B5EF4-FFF2-40B4-BE49-F238E27FC236}">
                <a16:creationId xmlns:a16="http://schemas.microsoft.com/office/drawing/2014/main" id="{3E392ABC-F55C-3F4C-B191-000E0A018D93}"/>
              </a:ext>
            </a:extLst>
          </p:cNvPr>
          <p:cNvSpPr/>
          <p:nvPr/>
        </p:nvSpPr>
        <p:spPr>
          <a:xfrm rot="7778181" flipH="1">
            <a:off x="10544838" y="1785036"/>
            <a:ext cx="1381117" cy="515007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EEEA7DF-F91A-EA48-9CC1-21B55E8E5222}"/>
              </a:ext>
            </a:extLst>
          </p:cNvPr>
          <p:cNvSpPr/>
          <p:nvPr/>
        </p:nvSpPr>
        <p:spPr>
          <a:xfrm rot="20647540">
            <a:off x="2683194" y="2294791"/>
            <a:ext cx="7723118" cy="72521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Confidence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E3AFF3-D2FD-5240-BB73-1958D54D522A}"/>
              </a:ext>
            </a:extLst>
          </p:cNvPr>
          <p:cNvSpPr txBox="1"/>
          <p:nvPr/>
        </p:nvSpPr>
        <p:spPr>
          <a:xfrm>
            <a:off x="5810125" y="4107932"/>
            <a:ext cx="38364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If there are </a:t>
            </a:r>
            <a:r>
              <a:rPr lang="en-CN" sz="2800" b="1" dirty="0"/>
              <a:t>enough trials</a:t>
            </a:r>
          </a:p>
          <a:p>
            <a:r>
              <a:rPr lang="en-CN" sz="2800" dirty="0"/>
              <a:t>Finally it will be </a:t>
            </a:r>
            <a:r>
              <a:rPr lang="en-CN" sz="2800" b="1" dirty="0"/>
              <a:t>success</a:t>
            </a:r>
            <a:r>
              <a:rPr lang="en-CN" sz="2800" dirty="0"/>
              <a:t>!</a:t>
            </a:r>
          </a:p>
        </p:txBody>
      </p:sp>
      <p:pic>
        <p:nvPicPr>
          <p:cNvPr id="24" name="Graphic 23" descr="Excellent outline">
            <a:extLst>
              <a:ext uri="{FF2B5EF4-FFF2-40B4-BE49-F238E27FC236}">
                <a16:creationId xmlns:a16="http://schemas.microsoft.com/office/drawing/2014/main" id="{ED05ABDE-815E-8F4E-9881-F89F80B71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6219" y="613550"/>
            <a:ext cx="1277645" cy="127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1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How to progress to the success?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progress to the success?</dc:title>
  <dc:creator>Teng, Dequn</dc:creator>
  <cp:lastModifiedBy>Teng, Dequn</cp:lastModifiedBy>
  <cp:revision>2</cp:revision>
  <dcterms:created xsi:type="dcterms:W3CDTF">2022-06-16T20:30:51Z</dcterms:created>
  <dcterms:modified xsi:type="dcterms:W3CDTF">2022-06-16T20:39:11Z</dcterms:modified>
</cp:coreProperties>
</file>