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B466DA-706E-4291-B132-1EE765011B43}" v="1" dt="2023-04-13T01:53:30.4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72" d="100"/>
          <a:sy n="72" d="100"/>
        </p:scale>
        <p:origin x="144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holas Kreuziger" userId="4bde73da43ed366c" providerId="LiveId" clId="{33B466DA-706E-4291-B132-1EE765011B43}"/>
    <pc:docChg chg="undo custSel modSld">
      <pc:chgData name="Nicholas Kreuziger" userId="4bde73da43ed366c" providerId="LiveId" clId="{33B466DA-706E-4291-B132-1EE765011B43}" dt="2023-04-13T02:18:16.503" v="5358" actId="20577"/>
      <pc:docMkLst>
        <pc:docMk/>
      </pc:docMkLst>
      <pc:sldChg chg="modSp mod">
        <pc:chgData name="Nicholas Kreuziger" userId="4bde73da43ed366c" providerId="LiveId" clId="{33B466DA-706E-4291-B132-1EE765011B43}" dt="2023-04-13T01:45:57.920" v="17" actId="20577"/>
        <pc:sldMkLst>
          <pc:docMk/>
          <pc:sldMk cId="409182036" sldId="258"/>
        </pc:sldMkLst>
        <pc:spChg chg="mod">
          <ac:chgData name="Nicholas Kreuziger" userId="4bde73da43ed366c" providerId="LiveId" clId="{33B466DA-706E-4291-B132-1EE765011B43}" dt="2023-04-13T01:45:57.920" v="17" actId="20577"/>
          <ac:spMkLst>
            <pc:docMk/>
            <pc:sldMk cId="409182036" sldId="258"/>
            <ac:spMk id="3" creationId="{00000000-0000-0000-0000-000000000000}"/>
          </ac:spMkLst>
        </pc:spChg>
      </pc:sldChg>
      <pc:sldChg chg="modSp mod modNotesTx">
        <pc:chgData name="Nicholas Kreuziger" userId="4bde73da43ed366c" providerId="LiveId" clId="{33B466DA-706E-4291-B132-1EE765011B43}" dt="2023-04-13T02:18:16.503" v="5358" actId="20577"/>
        <pc:sldMkLst>
          <pc:docMk/>
          <pc:sldMk cId="1865885945" sldId="260"/>
        </pc:sldMkLst>
        <pc:spChg chg="mod">
          <ac:chgData name="Nicholas Kreuziger" userId="4bde73da43ed366c" providerId="LiveId" clId="{33B466DA-706E-4291-B132-1EE765011B43}" dt="2023-04-13T01:48:53.345" v="305" actId="5793"/>
          <ac:spMkLst>
            <pc:docMk/>
            <pc:sldMk cId="1865885945" sldId="260"/>
            <ac:spMk id="3" creationId="{00000000-0000-0000-0000-000000000000}"/>
          </ac:spMkLst>
        </pc:spChg>
      </pc:sldChg>
      <pc:sldChg chg="addSp delSp modSp mod modNotesTx">
        <pc:chgData name="Nicholas Kreuziger" userId="4bde73da43ed366c" providerId="LiveId" clId="{33B466DA-706E-4291-B132-1EE765011B43}" dt="2023-04-13T02:18:13.087" v="5357" actId="20577"/>
        <pc:sldMkLst>
          <pc:docMk/>
          <pc:sldMk cId="2776425341" sldId="261"/>
        </pc:sldMkLst>
        <pc:spChg chg="del mod">
          <ac:chgData name="Nicholas Kreuziger" userId="4bde73da43ed366c" providerId="LiveId" clId="{33B466DA-706E-4291-B132-1EE765011B43}" dt="2023-04-13T01:53:44.140" v="1462" actId="478"/>
          <ac:spMkLst>
            <pc:docMk/>
            <pc:sldMk cId="2776425341" sldId="261"/>
            <ac:spMk id="3" creationId="{00000000-0000-0000-0000-000000000000}"/>
          </ac:spMkLst>
        </pc:spChg>
        <pc:picChg chg="add mod">
          <ac:chgData name="Nicholas Kreuziger" userId="4bde73da43ed366c" providerId="LiveId" clId="{33B466DA-706E-4291-B132-1EE765011B43}" dt="2023-04-13T01:53:39.234" v="1461" actId="1076"/>
          <ac:picMkLst>
            <pc:docMk/>
            <pc:sldMk cId="2776425341" sldId="261"/>
            <ac:picMk id="4" creationId="{CD380B7F-1589-6928-FFCA-EA8FCAE9AA45}"/>
          </ac:picMkLst>
        </pc:picChg>
      </pc:sldChg>
      <pc:sldChg chg="modSp mod modNotesTx">
        <pc:chgData name="Nicholas Kreuziger" userId="4bde73da43ed366c" providerId="LiveId" clId="{33B466DA-706E-4291-B132-1EE765011B43}" dt="2023-04-13T02:09:04.040" v="3964" actId="20577"/>
        <pc:sldMkLst>
          <pc:docMk/>
          <pc:sldMk cId="376843144" sldId="263"/>
        </pc:sldMkLst>
        <pc:spChg chg="mod">
          <ac:chgData name="Nicholas Kreuziger" userId="4bde73da43ed366c" providerId="LiveId" clId="{33B466DA-706E-4291-B132-1EE765011B43}" dt="2023-04-13T02:07:29.418" v="3522" actId="20577"/>
          <ac:spMkLst>
            <pc:docMk/>
            <pc:sldMk cId="376843144" sldId="263"/>
            <ac:spMk id="3" creationId="{00000000-0000-0000-0000-000000000000}"/>
          </ac:spMkLst>
        </pc:spChg>
      </pc:sldChg>
      <pc:sldChg chg="modSp mod modNotesTx">
        <pc:chgData name="Nicholas Kreuziger" userId="4bde73da43ed366c" providerId="LiveId" clId="{33B466DA-706E-4291-B132-1EE765011B43}" dt="2023-04-13T02:18:03" v="5355" actId="20577"/>
        <pc:sldMkLst>
          <pc:docMk/>
          <pc:sldMk cId="3225141645" sldId="265"/>
        </pc:sldMkLst>
        <pc:spChg chg="mod">
          <ac:chgData name="Nicholas Kreuziger" userId="4bde73da43ed366c" providerId="LiveId" clId="{33B466DA-706E-4291-B132-1EE765011B43}" dt="2023-04-13T02:15:48.096" v="4591" actId="20577"/>
          <ac:spMkLst>
            <pc:docMk/>
            <pc:sldMk cId="3225141645" sldId="265"/>
            <ac:spMk id="3" creationId="{00000000-0000-0000-0000-000000000000}"/>
          </ac:spMkLst>
        </pc:spChg>
      </pc:sldChg>
      <pc:sldChg chg="addSp delSp modSp mod modNotesTx">
        <pc:chgData name="Nicholas Kreuziger" userId="4bde73da43ed366c" providerId="LiveId" clId="{33B466DA-706E-4291-B132-1EE765011B43}" dt="2023-04-13T02:18:09.402" v="5356" actId="20577"/>
        <pc:sldMkLst>
          <pc:docMk/>
          <pc:sldMk cId="3564055637" sldId="267"/>
        </pc:sldMkLst>
        <pc:spChg chg="del">
          <ac:chgData name="Nicholas Kreuziger" userId="4bde73da43ed366c" providerId="LiveId" clId="{33B466DA-706E-4291-B132-1EE765011B43}" dt="2023-04-13T02:02:11.111" v="2534" actId="478"/>
          <ac:spMkLst>
            <pc:docMk/>
            <pc:sldMk cId="3564055637" sldId="267"/>
            <ac:spMk id="3" creationId="{00000000-0000-0000-0000-000000000000}"/>
          </ac:spMkLst>
        </pc:spChg>
        <pc:spChg chg="add del mod">
          <ac:chgData name="Nicholas Kreuziger" userId="4bde73da43ed366c" providerId="LiveId" clId="{33B466DA-706E-4291-B132-1EE765011B43}" dt="2023-04-13T02:02:18.924" v="2536" actId="478"/>
          <ac:spMkLst>
            <pc:docMk/>
            <pc:sldMk cId="3564055637" sldId="267"/>
            <ac:spMk id="7" creationId="{0E11896C-23C3-86AA-1E41-CB87AD806777}"/>
          </ac:spMkLst>
        </pc:spChg>
        <pc:picChg chg="add mod">
          <ac:chgData name="Nicholas Kreuziger" userId="4bde73da43ed366c" providerId="LiveId" clId="{33B466DA-706E-4291-B132-1EE765011B43}" dt="2023-04-13T02:02:14.684" v="2535" actId="1076"/>
          <ac:picMkLst>
            <pc:docMk/>
            <pc:sldMk cId="3564055637" sldId="267"/>
            <ac:picMk id="5" creationId="{06DE1D64-C094-C1F7-9D9F-0FB3ADBC6A7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system will empower users, drivers and employees the ability to more dynamically interact with their scheduling. This allows </a:t>
            </a:r>
            <a:r>
              <a:rPr lang="en-US" baseline="0" dirty="0" err="1"/>
              <a:t>DriverPass</a:t>
            </a:r>
            <a:r>
              <a:rPr lang="en-US" baseline="0" dirty="0"/>
              <a:t> to work with the business. </a:t>
            </a:r>
          </a:p>
          <a:p>
            <a:endParaRPr lang="en-US" baseline="0" dirty="0"/>
          </a:p>
          <a:p>
            <a:r>
              <a:rPr lang="en-US" baseline="0" dirty="0"/>
              <a:t>Customers will be empowered to access their own enrollments and course information. This allows </a:t>
            </a:r>
            <a:r>
              <a:rPr lang="en-US" baseline="0" dirty="0" err="1"/>
              <a:t>DriverPass</a:t>
            </a:r>
            <a:r>
              <a:rPr lang="en-US" baseline="0" dirty="0"/>
              <a:t> to serve Customers their educational needs. </a:t>
            </a:r>
          </a:p>
          <a:p>
            <a:endParaRPr lang="en-US" dirty="0"/>
          </a:p>
          <a:p>
            <a:r>
              <a:rPr lang="en-US" dirty="0"/>
              <a:t>The system shall be secure through encryption and authentication. Customer and Employee data will not fall into the wrong hands. </a:t>
            </a:r>
          </a:p>
          <a:p>
            <a:endParaRPr lang="en-US" dirty="0"/>
          </a:p>
          <a:p>
            <a:r>
              <a:rPr lang="en-US" dirty="0"/>
              <a:t>The system will be accessible from any web-enabled device. This will allow drivers to submit notes after appointments, customers to update their scheduling from their phones. Reducing frustration and increasing flexibility. </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diagram show cases some of the users we had in mind when we created the </a:t>
            </a:r>
            <a:r>
              <a:rPr lang="en-US" baseline="0" dirty="0" err="1"/>
              <a:t>DriverPass</a:t>
            </a:r>
            <a:r>
              <a:rPr lang="en-US" baseline="0" dirty="0"/>
              <a:t> System. Your Customer will be empowered to choose their learning path, interact with their course materials, and schedule with their driver. The Owner will have access to any and all reporting needs in addition to modifying the package offerings of the organization. The Drivers will be able to upload their notes about the lesson directly into the system. Secretaries will be empowered to assist with Driving Package Registration and Appointment Management. The system is designed with YOU in mind helping your business be the best it can be.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diagram demonstrates the workflow behind logins. How many times as a user have you ran into thwarted login attempts? Your system will allow for resetting of a password the same way you may have had to do so in your personal life. There’s an additional feature of allowing your users to call into the office and trigger a password reset. This same workflow applies to any of your employees that may have become logged out of their accounts. </a:t>
            </a:r>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believe Security comes from design. We have considered Security in every step of this design process. User Authentication, IT empowering system design and a dedicated team will all </a:t>
            </a:r>
            <a:r>
              <a:rPr lang="en-US" i="1" dirty="0"/>
              <a:t>secure</a:t>
            </a:r>
            <a:r>
              <a:rPr lang="en-US" i="0" dirty="0"/>
              <a:t> the success of </a:t>
            </a:r>
            <a:r>
              <a:rPr lang="en-US" i="0" dirty="0" err="1"/>
              <a:t>DriverPass</a:t>
            </a:r>
            <a:r>
              <a:rPr lang="en-US" i="0" dirty="0"/>
              <a:t>.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While presenting these bullet points assure the Client that these are typical limitations and not at all stopping the adoption of this system. This is a first pass product that addresses the core business needs with room for continued growth.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Limited Customization can be addressed by continued development and requirements gathering of the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DMV Updates can be further automated by fostering a relationship with the DMV.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Scalability can be planned for as the business develops.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Limited User Interface Customization can be addressed by gathering feedback from users/employees and implementing updates.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Compliance , while a challenge, can be aided by dynamic data gathering efforts and yearly hiring of a consultant.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4/12/2023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4/12/2023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4/12/2023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4/12/2023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4/12/2023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4/12/2023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4/12/2023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4/12/2023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4/12/2023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4/12/2023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4/12/2023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4/12/2023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Nicholas Kreuziger</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The System shall allow Customers, Drivers and Employees to modify Scheduling and Availability. </a:t>
            </a:r>
          </a:p>
          <a:p>
            <a:r>
              <a:rPr lang="en-US" sz="2400" dirty="0">
                <a:solidFill>
                  <a:srgbClr val="000000"/>
                </a:solidFill>
              </a:rPr>
              <a:t>The System shall allow Customers to Register and Maintain their Enrollments. </a:t>
            </a:r>
          </a:p>
          <a:p>
            <a:r>
              <a:rPr lang="en-US" sz="2400" dirty="0">
                <a:solidFill>
                  <a:srgbClr val="000000"/>
                </a:solidFill>
              </a:rPr>
              <a:t>The System shall be Secure. </a:t>
            </a:r>
          </a:p>
          <a:p>
            <a:r>
              <a:rPr lang="en-US" sz="2400" dirty="0">
                <a:solidFill>
                  <a:srgbClr val="000000"/>
                </a:solidFill>
              </a:rPr>
              <a:t>The System shall be cloud-based and accessible from any device.</a:t>
            </a: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4" name="Picture 3" descr="Diagram&#10;&#10;Description automatically generated">
            <a:extLst>
              <a:ext uri="{FF2B5EF4-FFF2-40B4-BE49-F238E27FC236}">
                <a16:creationId xmlns:a16="http://schemas.microsoft.com/office/drawing/2014/main" id="{CD380B7F-1589-6928-FFCA-EA8FCAE9AA45}"/>
              </a:ext>
            </a:extLst>
          </p:cNvPr>
          <p:cNvPicPr>
            <a:picLocks noChangeAspect="1"/>
          </p:cNvPicPr>
          <p:nvPr/>
        </p:nvPicPr>
        <p:blipFill>
          <a:blip r:embed="rId5"/>
          <a:stretch>
            <a:fillRect/>
          </a:stretch>
        </p:blipFill>
        <p:spPr>
          <a:xfrm>
            <a:off x="7009487" y="325755"/>
            <a:ext cx="4255135" cy="6206490"/>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Picture 4">
            <a:extLst>
              <a:ext uri="{FF2B5EF4-FFF2-40B4-BE49-F238E27FC236}">
                <a16:creationId xmlns:a16="http://schemas.microsoft.com/office/drawing/2014/main" id="{06DE1D64-C094-C1F7-9D9F-0FB3ADBC6A77}"/>
              </a:ext>
            </a:extLst>
          </p:cNvPr>
          <p:cNvPicPr>
            <a:picLocks noChangeAspect="1"/>
          </p:cNvPicPr>
          <p:nvPr/>
        </p:nvPicPr>
        <p:blipFill>
          <a:blip r:embed="rId5"/>
          <a:stretch>
            <a:fillRect/>
          </a:stretch>
        </p:blipFill>
        <p:spPr>
          <a:xfrm>
            <a:off x="6920310" y="0"/>
            <a:ext cx="3890705" cy="6858000"/>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Encryption of the data between the Server and Client will encrypt and secure all data. </a:t>
            </a:r>
          </a:p>
          <a:p>
            <a:r>
              <a:rPr lang="en-US" sz="2400" dirty="0">
                <a:solidFill>
                  <a:srgbClr val="000000"/>
                </a:solidFill>
              </a:rPr>
              <a:t>The system will allow thorough monitor logging by your IT team to ensure pro-active responses to possible threats. </a:t>
            </a:r>
          </a:p>
          <a:p>
            <a:r>
              <a:rPr lang="en-US" sz="2400" dirty="0">
                <a:solidFill>
                  <a:srgbClr val="000000"/>
                </a:solidFill>
              </a:rPr>
              <a:t>The cloud provider we select will industry standard security protocols to further secure your information. </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Limited Customization: Presently the Owner can only disable packages. </a:t>
            </a:r>
          </a:p>
          <a:p>
            <a:r>
              <a:rPr lang="en-US" sz="2400" dirty="0">
                <a:solidFill>
                  <a:srgbClr val="000000"/>
                </a:solidFill>
              </a:rPr>
              <a:t>DMV Updates: Dependency on DMV to provide updates to rules, policies or sample questions. </a:t>
            </a:r>
          </a:p>
          <a:p>
            <a:r>
              <a:rPr lang="en-US" sz="2400" dirty="0">
                <a:solidFill>
                  <a:srgbClr val="000000"/>
                </a:solidFill>
              </a:rPr>
              <a:t>Scalability: Present system may not scale with the business. </a:t>
            </a:r>
          </a:p>
          <a:p>
            <a:r>
              <a:rPr lang="en-US" sz="2400" dirty="0">
                <a:solidFill>
                  <a:srgbClr val="000000"/>
                </a:solidFill>
              </a:rPr>
              <a:t>Limited User Interface Customization: The present system does not allow thorough customization. </a:t>
            </a:r>
          </a:p>
          <a:p>
            <a:r>
              <a:rPr lang="en-US" sz="2400" dirty="0">
                <a:solidFill>
                  <a:srgbClr val="000000"/>
                </a:solidFill>
              </a:rPr>
              <a:t>Compliance: Ensuring system remains compliant with regulation, privacy and industry standards will remain a challenge.</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1435</TotalTime>
  <Words>661</Words>
  <Application>Microsoft Office PowerPoint</Application>
  <PresentationFormat>Widescreen</PresentationFormat>
  <Paragraphs>47</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Nicholas Kreuziger</cp:lastModifiedBy>
  <cp:revision>20</cp:revision>
  <dcterms:created xsi:type="dcterms:W3CDTF">2019-10-14T02:36:52Z</dcterms:created>
  <dcterms:modified xsi:type="dcterms:W3CDTF">2023-04-13T02:18:24Z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