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9234AC52-994F-4B2D-B8F1-AD0DEC36B2EC}" type="datetimeFigureOut">
              <a:rPr lang="en-US" dirty="0"/>
              <a:t>08-Dec-22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A9E58CC-DF45-41DB-BF18-1CA7CD3E16D7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19980000">
            <a:off x="3206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help.syncfusion.com/common/essential-studio/licensing/how-to-generat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>
            <a:spLocks/>
          </p:cNvSpPr>
          <p:nvPr/>
        </p:nvSpPr>
        <p:spPr bwMode="white">
          <a:xfrm>
            <a:off x="4854804" y="433634"/>
            <a:ext cx="1885359" cy="509047"/>
          </a:xfrm>
          <a:prstGeom prst="flowChartTerminator">
            <a:avLst/>
          </a:prstGeom>
          <a:solidFill>
            <a:schemeClr val="accent2"/>
          </a:solidFill>
          <a:ln w="412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>
              <a:defRPr dirty="0"/>
            </a:pPr>
            <a:r>
              <a:rPr lang="en-US" dirty="0"/>
              <a:t>Insert ATM Card</a:t>
            </a:r>
          </a:p>
        </p:txBody>
      </p:sp>
      <p:sp>
        <p:nvSpPr>
          <p:cNvPr id="3" name="Oval 2"/>
          <p:cNvSpPr>
            <a:spLocks/>
          </p:cNvSpPr>
          <p:nvPr/>
        </p:nvSpPr>
        <p:spPr bwMode="white">
          <a:xfrm>
            <a:off x="4854804" y="3921553"/>
            <a:ext cx="1885359" cy="735290"/>
          </a:xfrm>
          <a:prstGeom prst="ellipse">
            <a:avLst/>
          </a:prstGeom>
          <a:solidFill>
            <a:schemeClr val="accent6"/>
          </a:solidFill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>
              <a:defRPr dirty="0"/>
            </a:pPr>
            <a:r>
              <a:rPr lang="en-US" dirty="0"/>
              <a:t>Check Balance</a:t>
            </a:r>
          </a:p>
        </p:txBody>
      </p:sp>
      <p:sp>
        <p:nvSpPr>
          <p:cNvPr id="4" name="Diamond 3"/>
          <p:cNvSpPr>
            <a:spLocks/>
          </p:cNvSpPr>
          <p:nvPr/>
        </p:nvSpPr>
        <p:spPr bwMode="white">
          <a:xfrm>
            <a:off x="4854804" y="1880649"/>
            <a:ext cx="1885359" cy="1102936"/>
          </a:xfrm>
          <a:prstGeom prst="diamond">
            <a:avLst/>
          </a:prstGeom>
          <a:solidFill>
            <a:schemeClr val="accent4"/>
          </a:solidFill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>
              <a:defRPr dirty="0"/>
            </a:pPr>
            <a:r>
              <a:rPr lang="en-US" dirty="0"/>
              <a:t>Enter PIN</a:t>
            </a:r>
          </a:p>
        </p:txBody>
      </p:sp>
      <p:sp>
        <p:nvSpPr>
          <p:cNvPr id="8" name="Rectangle: Rounded Corners 7"/>
          <p:cNvSpPr>
            <a:spLocks/>
          </p:cNvSpPr>
          <p:nvPr/>
        </p:nvSpPr>
        <p:spPr bwMode="white">
          <a:xfrm>
            <a:off x="1567992" y="3921553"/>
            <a:ext cx="1885359" cy="735289"/>
          </a:xfrm>
          <a:prstGeom prst="roundRect">
            <a:avLst/>
          </a:prstGeom>
          <a:solidFill>
            <a:schemeClr val="accent6"/>
          </a:solidFill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>
              <a:defRPr dirty="0"/>
            </a:pPr>
            <a:r>
              <a:rPr lang="en-US" dirty="0"/>
              <a:t>Withdraw</a:t>
            </a:r>
          </a:p>
        </p:txBody>
      </p:sp>
      <p:sp>
        <p:nvSpPr>
          <p:cNvPr id="11" name="Flowchart: Process 10"/>
          <p:cNvSpPr>
            <a:spLocks/>
          </p:cNvSpPr>
          <p:nvPr/>
        </p:nvSpPr>
        <p:spPr bwMode="white">
          <a:xfrm>
            <a:off x="8141616" y="3921552"/>
            <a:ext cx="1885359" cy="735290"/>
          </a:xfrm>
          <a:prstGeom prst="flowChartProcess">
            <a:avLst/>
          </a:prstGeom>
          <a:solidFill>
            <a:schemeClr val="accent6"/>
          </a:solidFill>
          <a:ln>
            <a:solidFill>
              <a:srgbClr val="000000"/>
            </a:solidFill>
            <a:headEnd type="none"/>
            <a:tailEnd type="non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>
              <a:defRPr dirty="0"/>
            </a:pPr>
            <a:r>
              <a:rPr lang="en-US" dirty="0"/>
              <a:t>PIN Change</a:t>
            </a:r>
          </a:p>
        </p:txBody>
      </p:sp>
      <p:cxnSp>
        <p:nvCxnSpPr>
          <p:cNvPr id="13" name="Straight Arrow Connector 12"/>
          <p:cNvCxnSpPr>
            <a:stCxn id="2" idx="2"/>
            <a:endCxn id="4" idx="0"/>
          </p:cNvCxnSpPr>
          <p:nvPr/>
        </p:nvCxnSpPr>
        <p:spPr bwMode="white">
          <a:xfrm>
            <a:off x="5797484" y="942681"/>
            <a:ext cx="0" cy="937968"/>
          </a:xfrm>
          <a:prstGeom prst="straightConnector1">
            <a:avLst/>
          </a:prstGeom>
          <a:solidFill>
            <a:srgbClr val="000000"/>
          </a:solidFill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3" idx="0"/>
          </p:cNvCxnSpPr>
          <p:nvPr/>
        </p:nvCxnSpPr>
        <p:spPr bwMode="white">
          <a:xfrm>
            <a:off x="5797484" y="2983585"/>
            <a:ext cx="0" cy="937968"/>
          </a:xfrm>
          <a:prstGeom prst="straightConnector1">
            <a:avLst/>
          </a:prstGeom>
          <a:solidFill>
            <a:srgbClr val="000000"/>
          </a:solidFill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4" idx="3"/>
            <a:endCxn id="11" idx="0"/>
          </p:cNvCxnSpPr>
          <p:nvPr/>
        </p:nvCxnSpPr>
        <p:spPr bwMode="white">
          <a:xfrm>
            <a:off x="6740163" y="2432117"/>
            <a:ext cx="2344133" cy="1489435"/>
          </a:xfrm>
          <a:prstGeom prst="bentConnector2">
            <a:avLst/>
          </a:prstGeom>
          <a:solidFill>
            <a:srgbClr val="000000"/>
          </a:solidFill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4" idx="1"/>
            <a:endCxn id="8" idx="0"/>
          </p:cNvCxnSpPr>
          <p:nvPr/>
        </p:nvCxnSpPr>
        <p:spPr bwMode="white">
          <a:xfrm rot="10800000" flipV="1">
            <a:off x="2510672" y="2432117"/>
            <a:ext cx="2344132" cy="1489436"/>
          </a:xfrm>
          <a:prstGeom prst="bentConnector2">
            <a:avLst/>
          </a:prstGeom>
          <a:solidFill>
            <a:srgbClr val="000000"/>
          </a:solidFill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/>
          <p:cNvSpPr>
            <a:spLocks/>
          </p:cNvSpPr>
          <p:nvPr/>
        </p:nvSpPr>
        <p:spPr bwMode="white">
          <a:xfrm>
            <a:off x="4854804" y="5752707"/>
            <a:ext cx="1885359" cy="617456"/>
          </a:xfrm>
          <a:prstGeom prst="flowChartTerminator">
            <a:avLst/>
          </a:prstGeom>
          <a:solidFill>
            <a:schemeClr val="accent2"/>
          </a:solidFill>
          <a:ln w="412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wrap="square"/>
          <a:lstStyle/>
          <a:p>
            <a:pPr algn="ctr" defTabSz="914400">
              <a:defRPr dirty="0"/>
            </a:pPr>
            <a:r>
              <a:rPr lang="en-US" dirty="0"/>
              <a:t>END</a:t>
            </a:r>
          </a:p>
        </p:txBody>
      </p:sp>
      <p:cxnSp>
        <p:nvCxnSpPr>
          <p:cNvPr id="22" name="Straight Arrow Connector 21"/>
          <p:cNvCxnSpPr>
            <a:stCxn id="3" idx="4"/>
            <a:endCxn id="20" idx="0"/>
          </p:cNvCxnSpPr>
          <p:nvPr/>
        </p:nvCxnSpPr>
        <p:spPr bwMode="white">
          <a:xfrm>
            <a:off x="5797484" y="4656843"/>
            <a:ext cx="0" cy="1095864"/>
          </a:xfrm>
          <a:prstGeom prst="straightConnector1">
            <a:avLst/>
          </a:prstGeom>
          <a:solidFill>
            <a:srgbClr val="000000"/>
          </a:solidFill>
          <a:ln w="12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yncfusionLicense"/>
          <p:cNvSpPr txBox="1">
            <a:spLocks noChangeArrowheads="1"/>
          </p:cNvSpPr>
          <p:nvPr/>
        </p:nvSpPr>
        <p:spPr bwMode="white"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library. Click </a:t>
            </a:r>
            <a:r>
              <a:rPr dirty="0">
                <a:solidFill>
                  <a:srgbClr val="0000FF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a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Company/>
  <Lines>0</Lines>
  <MMClips>0</MMClips>
  <Notes>0</Notes>
  <Pages>0</Pages>
  <Paragraphs>6</Paragraphs>
  <PresentationFormat>Widescreen</PresentationFormat>
  <HiddenSlides>0</HiddenSlides>
  <LinksUpToDate>false</LinksUpToDate>
  <ScaleCrop>false</ScaleCrop>
  <Slides>1</Slides>
  <TotalTime>105</TotalTime>
  <Words>11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Ramaraj Marimuthu</dc:creator>
  <cp:lastModifiedBy>Ramaraj Marimuthu</cp:lastModifiedBy>
  <dcterms:created xsi:type="dcterms:W3CDTF">2022-12-08T08:33:09Z</dcterms:created>
  <dcterms:modified xsi:type="dcterms:W3CDTF">2022-12-08T10:34:39Z</dcterms:modified>
  <cp:revision>22</cp:revision>
  <dc:title>PowerPoint Presentation</dc:title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