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053C-7137-EA13-29AF-49A792861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C4B8-F36D-2465-535D-A0A431325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0219-D1F7-410A-A0DA-9B06AD2D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64E5-D918-953B-454B-CA195BB6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99DD-0FDB-65FC-FAE4-66B7DFED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3D4A-C78E-3534-7F7B-D0B57ACC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5A50A-DBEC-883F-A712-3E882087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53A8-5EF7-00EC-440F-44B29B1A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39B03-591A-C533-AD06-4346B7C7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A05E-2C9E-BDAA-2828-BB2E6006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EB01A-BF1F-F826-90C4-8C1F6F08A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01AC-69F9-A219-F371-C9BA653D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72B3F-F7F1-F89A-5704-26213575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3BA6-1AA1-8A73-C009-2D467EAA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178A-403F-E665-4910-281069B4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C0D1-3A4E-50F2-9D1B-D4E0C519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E9DA-F97B-4582-B884-A120DB2A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A0E47-3A46-6272-BB52-1567EAD7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C48D-EE1E-E734-E4BA-E7874257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4295-6BBA-FCE0-3573-902E3F5A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60D-64B3-E22D-F834-CDE3C8A9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099DA-4663-A358-7DD9-E09CF37B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102B7-3DB2-EB12-3128-A704925A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D635-8C17-B922-14EF-5F5BB528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0814-11A5-C381-5DB2-81AD0E81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4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DD8D-8A09-9F52-82A9-608E2C90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A0A2-7C15-3FFB-5EBB-F5F62114F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093F4-FEAC-322E-8A76-C6FD7AD85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B5C1-4A8C-3C8F-4B71-70FB0C9E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A4393-56C0-4F6F-3883-0DFB2339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98A53-1250-D6C0-8E45-A8C749D0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197B-B229-531F-460C-5D31E59A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FEEEB-5246-2763-9994-E9846F98B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56C2-1A20-B508-645A-65C09340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DE774-2F34-BAA8-EEC3-CAE6F479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A81E5-39B6-FB3E-019E-6F420BF6D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140A6-6800-D19A-3B65-FB40FCF7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C8831-D28E-80AA-DEDC-FDD23C91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393B7-9D07-7520-CA43-12D622C8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8D2-48E8-0878-F6A2-C4868A4A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BA68B-D338-9EAB-999F-66ABAC86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BD6B6-BC05-406C-D814-3A3A6AF6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A8590-7B67-A386-05A8-9A464BA9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080B3-3877-614C-E999-BD3C83D7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D5269-04FE-5F63-FD68-51471593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86B7D-F5A2-D7C5-4F3B-94C185E0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0FFA-45FA-D6CE-007A-8BCA8B56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6606-2EC1-3C41-D876-E577ED27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57F56-5B97-37F3-277F-F424A2117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E7DEC-2744-90D2-118C-F96E6ECC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370E3-D4D9-6BD7-F5D5-D0064152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91E3-E78D-0E1E-2007-1909A92F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3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24CD-57C5-7D70-9A41-B3E8B854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AF3F7-807B-FEB6-15A8-70A83CEFB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9FBE6-8210-D6AB-C04E-507F11D01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BA21-1B2B-A7F7-A232-7A718E97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78B4-7E40-735F-D20C-1C2C11B2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71723-9081-BBBA-133F-09505E68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7C224-C313-23C4-EB7A-5C3E26B3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013E-5919-54FE-12F4-BB2473FF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86BE-F316-9C0C-84D6-D18AFB649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AC52-994F-4B2D-B8F1-AD0DEC36B2E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4BB-AC6D-CF3E-6BBD-081A1F628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A8C1-A4AB-BA39-3718-7C823B514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E58CC-DF45-41DB-BF18-1CA7CD3E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1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00109456-9FC8-0E12-F7FC-BBAE8BFF5483}"/>
              </a:ext>
            </a:extLst>
          </p:cNvPr>
          <p:cNvSpPr/>
          <p:nvPr/>
        </p:nvSpPr>
        <p:spPr>
          <a:xfrm>
            <a:off x="4854804" y="433634"/>
            <a:ext cx="1885359" cy="509047"/>
          </a:xfrm>
          <a:prstGeom prst="flowChartTerminator">
            <a:avLst/>
          </a:prstGeom>
          <a:solidFill>
            <a:schemeClr val="accent2"/>
          </a:solidFill>
          <a:ln w="412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ATM Card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24FF19-7F8A-33D1-F623-BF835134E6B2}"/>
              </a:ext>
            </a:extLst>
          </p:cNvPr>
          <p:cNvSpPr/>
          <p:nvPr/>
        </p:nvSpPr>
        <p:spPr>
          <a:xfrm>
            <a:off x="4854804" y="3921553"/>
            <a:ext cx="1885359" cy="7352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Balance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0FBD3BC-5FEE-3297-1D93-4A521A10D340}"/>
              </a:ext>
            </a:extLst>
          </p:cNvPr>
          <p:cNvSpPr/>
          <p:nvPr/>
        </p:nvSpPr>
        <p:spPr>
          <a:xfrm>
            <a:off x="4854804" y="1880649"/>
            <a:ext cx="1885359" cy="1102936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PIN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AE1660-FDE9-1A93-25FB-C8291E536CFC}"/>
              </a:ext>
            </a:extLst>
          </p:cNvPr>
          <p:cNvSpPr/>
          <p:nvPr/>
        </p:nvSpPr>
        <p:spPr>
          <a:xfrm>
            <a:off x="1567992" y="3921553"/>
            <a:ext cx="1885359" cy="7352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44E2A9-329E-9561-29ED-825E2F36CCAC}"/>
              </a:ext>
            </a:extLst>
          </p:cNvPr>
          <p:cNvSpPr/>
          <p:nvPr/>
        </p:nvSpPr>
        <p:spPr>
          <a:xfrm>
            <a:off x="8141616" y="3921552"/>
            <a:ext cx="1885359" cy="73529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 Change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99CC79-D8D0-ED22-E7D2-7735285AFEB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97484" y="942681"/>
            <a:ext cx="0" cy="9379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1F2F81-E4F7-9FB8-3B88-477535570FCE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797484" y="2983585"/>
            <a:ext cx="0" cy="9379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25817A-BCA0-41B9-36D3-7162E0E22147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6740163" y="2432117"/>
            <a:ext cx="2344133" cy="148943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341C588-37AF-8563-B3BB-B1B956DF4526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2510672" y="2432117"/>
            <a:ext cx="2344132" cy="14894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CE650425-CBE3-3051-EAF9-917BE7D28136}"/>
              </a:ext>
            </a:extLst>
          </p:cNvPr>
          <p:cNvSpPr/>
          <p:nvPr/>
        </p:nvSpPr>
        <p:spPr>
          <a:xfrm>
            <a:off x="4854804" y="5752707"/>
            <a:ext cx="1885359" cy="617456"/>
          </a:xfrm>
          <a:prstGeom prst="flowChartTerminator">
            <a:avLst/>
          </a:prstGeom>
          <a:solidFill>
            <a:schemeClr val="accent2"/>
          </a:solidFill>
          <a:ln w="412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663924-F598-5C89-741B-E3B8D299827B}"/>
              </a:ext>
            </a:extLst>
          </p:cNvPr>
          <p:cNvCxnSpPr>
            <a:stCxn id="3" idx="4"/>
            <a:endCxn id="20" idx="0"/>
          </p:cNvCxnSpPr>
          <p:nvPr/>
        </p:nvCxnSpPr>
        <p:spPr>
          <a:xfrm>
            <a:off x="5797484" y="4656843"/>
            <a:ext cx="0" cy="10958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3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Ramaraj Marimuthu</dc:creator>
  <cp:lastModifiedBy>Ramaraj Marimuthu</cp:lastModifiedBy>
  <cp:revision>22</cp:revision>
  <dcterms:created xsi:type="dcterms:W3CDTF">2022-12-08T08:33:09Z</dcterms:created>
  <dcterms:modified xsi:type="dcterms:W3CDTF">2022-12-08T10:34:39Z</dcterms:modified>
</cp:coreProperties>
</file>