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60"/>
  </p:normalViewPr>
  <p:slideViewPr>
    <p:cSldViewPr snapToGrid="0">
      <p:cViewPr varScale="1">
        <p:scale>
          <a:sx n="61" d="100"/>
          <a:sy n="6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8/27/2023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8/27/2023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8/27/2023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0D1D-EC81-4D12-BBAE-7AD5C46FE905}" type="datetimeFigureOut">
              <a:rPr lang="en-US" dirty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776542"/>
            <a:ext cx="12192000" cy="2399217"/>
          </a:xfrm>
          <a:ln>
            <a:headEnd type="none"/>
            <a:tailEnd type="none"/>
          </a:ln>
        </p:spPr>
        <p:txBody>
          <a:bodyPr wrap="square">
            <a:normAutofit fontScale="90000"/>
          </a:bodyPr>
          <a:lstStyle/>
          <a:p>
            <a:pPr defTabSz="914400">
              <a:lnSpc>
                <a:spcPct val="150000"/>
              </a:lnSpc>
              <a:defRPr b="1" dirty="0">
                <a:latin typeface="Tahoma"/>
                <a:ea typeface="Tahoma"/>
                <a:cs typeface="Tahoma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Azure Pipelines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 bwMode="white">
          <a:xfrm>
            <a:off x="838200" y="1492250"/>
            <a:ext cx="10515600" cy="4928870"/>
          </a:xfrm>
          <a:ln>
            <a:headEnd type="none"/>
            <a:tailEnd type="none"/>
          </a:ln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defRPr sz="2200" dirty="0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Unified Directory Structure: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.NET Engineering Services team streamlined development by consolidating all repositories under a shared directory structure, enhancing cross-stack navigation.</a:t>
            </a:r>
          </a:p>
          <a:p>
            <a:pPr>
              <a:lnSpc>
                <a:spcPct val="100000"/>
              </a:lnSpc>
              <a:defRPr sz="2200" dirty="0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 sz="2200" dirty="0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Common Commands and Logic: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Developers benefited from standardized commands and build-and-test logic, facilitating seamless transitions across various software components.</a:t>
            </a:r>
          </a:p>
          <a:p>
            <a:pPr>
              <a:lnSpc>
                <a:spcPct val="100000"/>
              </a:lnSpc>
              <a:defRPr sz="2200" dirty="0"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 sz="2200" dirty="0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Workflow Integration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Existing workflows from disparate CI systems were migrated to Azure Pipelines, unifying processes and enhancing productivity.</a:t>
            </a:r>
          </a:p>
          <a:p>
            <a:pPr>
              <a:lnSpc>
                <a:spcPct val="100000"/>
              </a:lnSpc>
              <a:defRPr sz="2200" dirty="0"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 sz="2200" dirty="0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Managed System: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 leveraging Azure Pipelines, the team offloaded the responsibility of maintaining CI server infrastructure, freeing up resources for other task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FFF66-E48A-97D5-0B9B-1B8BB9CCC6D0}"/>
              </a:ext>
            </a:extLst>
          </p:cNvPr>
          <p:cNvSpPr txBox="1"/>
          <p:nvPr/>
        </p:nvSpPr>
        <p:spPr>
          <a:xfrm>
            <a:off x="838200" y="565863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Azure Pipelines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 bwMode="white">
          <a:xfrm>
            <a:off x="469900" y="1878864"/>
            <a:ext cx="6096000" cy="3973652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 dirty="0"/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Works with any language or platform.</a:t>
            </a:r>
          </a:p>
          <a:p>
            <a:pPr marL="342900" indent="-342900" defTabSz="914400">
              <a:lnSpc>
                <a:spcPts val="4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 dirty="0"/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Deploys to different types of targets at the same time.</a:t>
            </a:r>
          </a:p>
          <a:p>
            <a:pPr marL="342900" indent="-342900" defTabSz="914400">
              <a:lnSpc>
                <a:spcPts val="4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 dirty="0"/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Builds on Windows, Linux, or Mac machines.</a:t>
            </a:r>
          </a:p>
          <a:p>
            <a:pPr marL="342900" indent="-342900" defTabSz="914400">
              <a:lnSpc>
                <a:spcPts val="4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 dirty="0"/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Combines with GitHub.</a:t>
            </a:r>
          </a:p>
          <a:p>
            <a:pPr marL="342900" indent="-342900" defTabSz="914400">
              <a:lnSpc>
                <a:spcPts val="4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 dirty="0"/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Works with open-source projects.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502400" y="2257466"/>
            <a:ext cx="5143500" cy="31750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F4291-8679-2FF3-37DB-7F520BEEF43E}"/>
              </a:ext>
            </a:extLst>
          </p:cNvPr>
          <p:cNvSpPr txBox="1"/>
          <p:nvPr/>
        </p:nvSpPr>
        <p:spPr>
          <a:xfrm>
            <a:off x="838200" y="565863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Advantages of Azure Pipelines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5B55F3-4B93-695F-EEF9-D6E0F4E24E79}"/>
              </a:ext>
            </a:extLst>
          </p:cNvPr>
          <p:cNvSpPr txBox="1"/>
          <p:nvPr/>
        </p:nvSpPr>
        <p:spPr>
          <a:xfrm>
            <a:off x="0" y="2799184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8335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Pages>0</Pages>
  <Words>144</Words>
  <Characters>0</Characters>
  <Application>Microsoft Office PowerPoint</Application>
  <PresentationFormat>Widescreen</PresentationFormat>
  <Lines>0</Lines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Introduction to  Azure Pipelines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Azure Pipelines</dc:title>
  <cp:lastModifiedBy>Dharanitharan Ayyasamy</cp:lastModifiedBy>
  <cp:revision>8</cp:revision>
  <dcterms:modified xsi:type="dcterms:W3CDTF">2023-08-27T15:50:21Z</dcterms:modified>
</cp:coreProperties>
</file>