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2.xml" ContentType="application/vnd.openxmlformats-officedocument.presentationml.slide+xml"/>
  <Override PartName="/ppt/slideLayouts/slideLayout9.xml" ContentType="application/vnd.openxmlformats-officedocument.presentationml.slideLayout+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4.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6.xml" ContentType="application/vnd.openxmlformats-officedocument.presentationml.slideLayout+xml"/>
  <Override PartName="/ppt/slideLayouts/slideLayout3.xml" ContentType="application/vnd.openxmlformats-officedocument.presentationml.slideLayout+xml"/>
  <Override PartName="/ppt/slideLayouts/slideLayout5.xml" ContentType="application/vnd.openxmlformats-officedocument.presentationml.slideLayout+xml"/>
  <Override PartName="/ppt/slideLayouts/slideLayout11.xml" ContentType="application/vnd.openxmlformats-officedocument.presentationml.slideLayout+xml"/>
  <Override PartName="/ppt/slides/slide1.xml" ContentType="application/vnd.openxmlformats-officedocument.presentationml.slide+xml"/>
  <Override PartName="/ppt/slideLayouts/slideLayout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&#65279;<?xml version="1.0" encoding="utf-8" standalone="yes"?><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2"/>
    <p:sldId id="261" r:id="rId4"/>
  </p:sldIdLst>
  <p:sldSz cx="12192000" cy="6858000" type="custom"/>
  <p:notesSz cx="6858000" cy="9144000"/>
  <p:defaultTextStyle>
    <a:defPPr defTabSz="914400">
      <a:defRPr lang="en-US" dirty="0"/>
    </a:defPPr>
    <a:lvl1pPr marL="0" rtl="0" algn="l" defTabSz="914400">
      <a:defRPr sz="1800" kern="1200" dirty="0">
        <a:solidFill>
          <a:schemeClr val="tx1"/>
        </a:solidFill>
        <a:latin typeface="+mn-lt"/>
        <a:ea typeface="+mn-ea"/>
        <a:cs typeface="+mn-cs"/>
      </a:defRPr>
    </a:lvl1pPr>
    <a:lvl2pPr marL="457200" rtl="0" algn="l" defTabSz="914400">
      <a:defRPr sz="1800" kern="1200" dirty="0">
        <a:solidFill>
          <a:schemeClr val="tx1"/>
        </a:solidFill>
        <a:latin typeface="+mn-lt"/>
        <a:ea typeface="+mn-ea"/>
        <a:cs typeface="+mn-cs"/>
      </a:defRPr>
    </a:lvl2pPr>
    <a:lvl3pPr marL="914400" rtl="0" algn="l" defTabSz="914400">
      <a:defRPr sz="1800" kern="1200" dirty="0">
        <a:solidFill>
          <a:schemeClr val="tx1"/>
        </a:solidFill>
        <a:latin typeface="+mn-lt"/>
        <a:ea typeface="+mn-ea"/>
        <a:cs typeface="+mn-cs"/>
      </a:defRPr>
    </a:lvl3pPr>
    <a:lvl4pPr marL="1371600" rtl="0" algn="l" defTabSz="914400">
      <a:defRPr sz="1800" kern="1200" dirty="0">
        <a:solidFill>
          <a:schemeClr val="tx1"/>
        </a:solidFill>
        <a:latin typeface="+mn-lt"/>
        <a:ea typeface="+mn-ea"/>
        <a:cs typeface="+mn-cs"/>
      </a:defRPr>
    </a:lvl4pPr>
    <a:lvl5pPr marL="1828800" rtl="0" algn="l" defTabSz="914400">
      <a:defRPr sz="1800" kern="1200" dirty="0">
        <a:solidFill>
          <a:schemeClr val="tx1"/>
        </a:solidFill>
        <a:latin typeface="+mn-lt"/>
        <a:ea typeface="+mn-ea"/>
        <a:cs typeface="+mn-cs"/>
      </a:defRPr>
    </a:lvl5pPr>
    <a:lvl6pPr marL="2286000" rtl="0" algn="l" defTabSz="914400">
      <a:defRPr sz="1800" kern="1200" dirty="0">
        <a:solidFill>
          <a:schemeClr val="tx1"/>
        </a:solidFill>
        <a:latin typeface="+mn-lt"/>
        <a:ea typeface="+mn-ea"/>
        <a:cs typeface="+mn-cs"/>
      </a:defRPr>
    </a:lvl6pPr>
    <a:lvl7pPr marL="2743200" rtl="0" algn="l" defTabSz="914400">
      <a:defRPr sz="1800" kern="1200" dirty="0">
        <a:solidFill>
          <a:schemeClr val="tx1"/>
        </a:solidFill>
        <a:latin typeface="+mn-lt"/>
        <a:ea typeface="+mn-ea"/>
        <a:cs typeface="+mn-cs"/>
      </a:defRPr>
    </a:lvl7pPr>
    <a:lvl8pPr marL="3200400" rtl="0" algn="l" defTabSz="914400">
      <a:defRPr sz="1800" kern="1200" dirty="0">
        <a:solidFill>
          <a:schemeClr val="tx1"/>
        </a:solidFill>
        <a:latin typeface="+mn-lt"/>
        <a:ea typeface="+mn-ea"/>
        <a:cs typeface="+mn-cs"/>
      </a:defRPr>
    </a:lvl8pPr>
    <a:lvl9pPr marL="3657600" rtl="0" algn="l" defTabSz="914400">
      <a:defRPr sz="1800" kern="1200" dirty="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6200" cy="76200"/>
</p:viewPr>
</file>

<file path=ppt/_rels/presentation.xml.rels>&#65279;<?xml version="1.0" encoding="utf-8" standalone="yes"?><Relationships xmlns="http://schemas.openxmlformats.org/package/2006/relationships"><Relationship Id="rId8" Type="http://schemas.openxmlformats.org/officeDocument/2006/relationships/tableStyles" Target="tableStyles.xml" /><Relationship Id="rId3" Type="http://schemas.openxmlformats.org/officeDocument/2006/relationships/slide" Target="slides/slide1.xml" /><Relationship Id="rId7" Type="http://schemas.openxmlformats.org/officeDocument/2006/relationships/theme" Target="theme/theme1.xml" /><Relationship Id="rId2" Type="http://schemas.openxmlformats.org/officeDocument/2006/relationships/slide" Target="slides/slide2.xml" /><Relationship Id="rId1" Type="http://schemas.openxmlformats.org/officeDocument/2006/relationships/slideMaster" Target="slideMasters/slideMaster1.xml" /><Relationship Id="rId6" Type="http://schemas.openxmlformats.org/officeDocument/2006/relationships/viewProps" Target="viewProps.xml" /><Relationship Id="rId5" Type="http://schemas.openxmlformats.org/officeDocument/2006/relationships/presProps" Target="presProps.xml" /><Relationship Id="rId4" Type="http://schemas.openxmlformats.org/officeDocument/2006/relationships/slide" Target="slides/slide3.xml" /></Relationships>
</file>

<file path=ppt/slideLayouts/_rels/slideLayout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0.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2.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3.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4.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5.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6.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7.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8.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9.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bwMode="white">
          <a:xfrm>
            <a:off x="1524000" y="1122363"/>
            <a:ext cx="9144000" cy="2387600"/>
          </a:xfrm>
          <a:ln>
            <a:headEnd type="none"/>
            <a:tailEnd type="none"/>
          </a:ln>
        </p:spPr>
        <p:txBody>
          <a:bodyPr anchor="b" wrap="square"/>
          <a:lstStyle>
            <a:lvl1pPr algn="ctr">
              <a:defRPr sz="6000" dirty="0"/>
            </a:lvl1pPr>
          </a:lstStyle>
          <a:p>
            <a:pPr/>
            <a:r>
              <a:rPr lang="en-US" dirty="0"/>
              <a:t>Click to edit Master title style</a:t>
            </a:r>
          </a:p>
        </p:txBody>
      </p:sp>
      <p:sp>
        <p:nvSpPr>
          <p:cNvPr id="3" name="Subtitle 2"/>
          <p:cNvSpPr>
            <a:spLocks noGrp="1"/>
          </p:cNvSpPr>
          <p:nvPr>
            <p:ph type="subTitle" idx="1"/>
          </p:nvPr>
        </p:nvSpPr>
        <p:spPr bwMode="white">
          <a:xfrm>
            <a:off x="1524000" y="3602038"/>
            <a:ext cx="9144000" cy="1655762"/>
          </a:xfrm>
          <a:ln>
            <a:headEnd type="none"/>
            <a:tailEnd type="none"/>
          </a:ln>
        </p:spPr>
        <p:txBody>
          <a:bodyPr wrap="square"/>
          <a:lstStyle>
            <a:lvl1pPr marL="0" indent="0" algn="ctr">
              <a:buNone/>
              <a:defRPr sz="2400" dirty="0"/>
            </a:lvl1pPr>
            <a:lvl2pPr marL="457200" indent="0" algn="ctr">
              <a:buNone/>
              <a:defRPr sz="2000" dirty="0"/>
            </a:lvl2pPr>
            <a:lvl3pPr marL="914400" indent="0" algn="ctr">
              <a:buNone/>
              <a:defRPr sz="1800" dirty="0"/>
            </a:lvl3pPr>
            <a:lvl4pPr marL="1371600" indent="0" algn="ctr">
              <a:buNone/>
              <a:defRPr sz="1600" dirty="0"/>
            </a:lvl4pPr>
            <a:lvl5pPr marL="1828800" indent="0" algn="ctr">
              <a:buNone/>
              <a:defRPr sz="1600" dirty="0"/>
            </a:lvl5pPr>
            <a:lvl6pPr marL="2286000" indent="0" algn="ctr">
              <a:buNone/>
              <a:defRPr sz="1600" dirty="0"/>
            </a:lvl6pPr>
            <a:lvl7pPr marL="2743200" indent="0" algn="ctr">
              <a:buNone/>
              <a:defRPr sz="1600" dirty="0"/>
            </a:lvl7pPr>
            <a:lvl8pPr marL="3200400" indent="0" algn="ctr">
              <a:buNone/>
              <a:defRPr sz="1600" dirty="0"/>
            </a:lvl8pPr>
            <a:lvl9pPr marL="3657600" indent="0" algn="ctr">
              <a:buNone/>
              <a:defRPr sz="1600" dirty="0"/>
            </a:lvl9pPr>
          </a:lstStyle>
          <a:p>
            <a:pPr/>
            <a:r>
              <a:rPr lang="en-US" dirty="0"/>
              <a:t>Click to edit Master subtitle style</a:t>
            </a:r>
          </a:p>
        </p:txBody>
      </p:sp>
      <p:sp>
        <p:nvSpPr>
          <p:cNvPr id="4" name="Date Placeholder 3"/>
          <p:cNvSpPr>
            <a:spLocks noGrp="1"/>
          </p:cNvSpPr>
          <p:nvPr>
            <p:ph type="dt" sz="half" idx="10"/>
          </p:nvPr>
        </p:nvSpPr>
        <p:spPr bwMode="white">
          <a:ln>
            <a:headEnd type="none"/>
            <a:tailEnd type="none"/>
          </a:ln>
        </p:spPr>
        <p:txBody>
          <a:bodyPr wrap="square"/>
          <a:lstStyle/>
          <a:p>
            <a:pPr/>
            <a:fld id="{5455A7CF-DB6C-4325-93B5-8C3F06D80356}" type="datetimeFigureOut">
              <a:rPr lang="en-US" dirty="0"/>
              <a:t>25-Nov-22</a:t>
            </a:fld>
            <a:endParaRPr lang="en-US" dirty="0"/>
          </a:p>
        </p:txBody>
      </p:sp>
      <p:sp>
        <p:nvSpPr>
          <p:cNvPr id="5" name="Footer Placeholder 4"/>
          <p:cNvSpPr>
            <a:spLocks noGrp="1"/>
          </p:cNvSpPr>
          <p:nvPr>
            <p:ph type="ftr" sz="quarter" idx="11"/>
          </p:nvPr>
        </p:nvSpPr>
        <p:spPr bwMode="white">
          <a:ln>
            <a:headEnd type="none"/>
            <a:tailEnd type="none"/>
          </a:ln>
        </p:spPr>
        <p:txBody>
          <a:bodyPr wrap="square"/>
          <a:lstStyle/>
          <a:p>
            <a:pPr/>
            <a:endParaRPr lang="en-US" dirty="0"/>
          </a:p>
        </p:txBody>
      </p:sp>
      <p:sp>
        <p:nvSpPr>
          <p:cNvPr id="6" name="Slide Number Placeholder 5"/>
          <p:cNvSpPr>
            <a:spLocks noGrp="1"/>
          </p:cNvSpPr>
          <p:nvPr>
            <p:ph type="sldNum" sz="quarter" idx="12"/>
          </p:nvPr>
        </p:nvSpPr>
        <p:spPr bwMode="white">
          <a:ln>
            <a:headEnd type="none"/>
            <a:tailEnd type="none"/>
          </a:ln>
        </p:spPr>
        <p:txBody>
          <a:bodyPr wrap="square"/>
          <a:lstStyle/>
          <a:p>
            <a:pPr/>
            <a:fld id="{24E76E65-7777-4C32-B153-6028045D6BD3}"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bwMode="white">
          <a:ln>
            <a:headEnd type="none"/>
            <a:tailEnd type="none"/>
          </a:ln>
        </p:spPr>
        <p:txBody>
          <a:bodyPr wrap="square"/>
          <a:lstStyle/>
          <a:p>
            <a:pPr/>
            <a:r>
              <a:rPr lang="en-US" dirty="0"/>
              <a:t>Click to edit Master title style</a:t>
            </a:r>
          </a:p>
        </p:txBody>
      </p:sp>
      <p:sp>
        <p:nvSpPr>
          <p:cNvPr id="3" name="Vertical Text Placeholder 2"/>
          <p:cNvSpPr>
            <a:spLocks noGrp="1"/>
          </p:cNvSpPr>
          <p:nvPr>
            <p:ph type="body" orient="vert" idx="1"/>
          </p:nvPr>
        </p:nvSpPr>
        <p:spPr bwMode="white">
          <a:ln>
            <a:headEnd type="none"/>
            <a:tailEnd type="none"/>
          </a:ln>
        </p:spPr>
        <p:txBody>
          <a:bodyPr vert="eaVert" wrap="square"/>
          <a:lstStyle/>
          <a:p>
            <a:pPr/>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white">
          <a:ln>
            <a:headEnd type="none"/>
            <a:tailEnd type="none"/>
          </a:ln>
        </p:spPr>
        <p:txBody>
          <a:bodyPr wrap="square"/>
          <a:lstStyle/>
          <a:p>
            <a:pPr/>
            <a:fld id="{5455A7CF-DB6C-4325-93B5-8C3F06D80356}" type="datetimeFigureOut">
              <a:rPr lang="en-US" dirty="0"/>
              <a:t>25-Nov-22</a:t>
            </a:fld>
            <a:endParaRPr lang="en-US" dirty="0"/>
          </a:p>
        </p:txBody>
      </p:sp>
      <p:sp>
        <p:nvSpPr>
          <p:cNvPr id="5" name="Footer Placeholder 4"/>
          <p:cNvSpPr>
            <a:spLocks noGrp="1"/>
          </p:cNvSpPr>
          <p:nvPr>
            <p:ph type="ftr" sz="quarter" idx="11"/>
          </p:nvPr>
        </p:nvSpPr>
        <p:spPr bwMode="white">
          <a:ln>
            <a:headEnd type="none"/>
            <a:tailEnd type="none"/>
          </a:ln>
        </p:spPr>
        <p:txBody>
          <a:bodyPr wrap="square"/>
          <a:lstStyle/>
          <a:p>
            <a:pPr/>
            <a:endParaRPr lang="en-US" dirty="0"/>
          </a:p>
        </p:txBody>
      </p:sp>
      <p:sp>
        <p:nvSpPr>
          <p:cNvPr id="6" name="Slide Number Placeholder 5"/>
          <p:cNvSpPr>
            <a:spLocks noGrp="1"/>
          </p:cNvSpPr>
          <p:nvPr>
            <p:ph type="sldNum" sz="quarter" idx="12"/>
          </p:nvPr>
        </p:nvSpPr>
        <p:spPr bwMode="white">
          <a:ln>
            <a:headEnd type="none"/>
            <a:tailEnd type="none"/>
          </a:ln>
        </p:spPr>
        <p:txBody>
          <a:bodyPr wrap="square"/>
          <a:lstStyle/>
          <a:p>
            <a:pPr/>
            <a:fld id="{24E76E65-7777-4C32-B153-6028045D6BD3}"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bwMode="white">
          <a:xfrm>
            <a:off x="8724900" y="365125"/>
            <a:ext cx="2628900" cy="5811838"/>
          </a:xfrm>
          <a:ln>
            <a:headEnd type="none"/>
            <a:tailEnd type="none"/>
          </a:ln>
        </p:spPr>
        <p:txBody>
          <a:bodyPr vert="eaVert" wrap="square"/>
          <a:lstStyle/>
          <a:p>
            <a:pPr/>
            <a:r>
              <a:rPr lang="en-US" dirty="0"/>
              <a:t>Click to edit Master title style</a:t>
            </a:r>
          </a:p>
        </p:txBody>
      </p:sp>
      <p:sp>
        <p:nvSpPr>
          <p:cNvPr id="3" name="Vertical Text Placeholder 2"/>
          <p:cNvSpPr>
            <a:spLocks noGrp="1"/>
          </p:cNvSpPr>
          <p:nvPr>
            <p:ph type="body" orient="vert" idx="1"/>
          </p:nvPr>
        </p:nvSpPr>
        <p:spPr bwMode="white">
          <a:xfrm>
            <a:off x="838200" y="365125"/>
            <a:ext cx="7734300" cy="5811838"/>
          </a:xfrm>
          <a:ln>
            <a:headEnd type="none"/>
            <a:tailEnd type="none"/>
          </a:ln>
        </p:spPr>
        <p:txBody>
          <a:bodyPr vert="eaVert" wrap="square"/>
          <a:lstStyle/>
          <a:p>
            <a:pPr/>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white">
          <a:ln>
            <a:headEnd type="none"/>
            <a:tailEnd type="none"/>
          </a:ln>
        </p:spPr>
        <p:txBody>
          <a:bodyPr wrap="square"/>
          <a:lstStyle/>
          <a:p>
            <a:pPr/>
            <a:fld id="{5455A7CF-DB6C-4325-93B5-8C3F06D80356}" type="datetimeFigureOut">
              <a:rPr lang="en-US" dirty="0"/>
              <a:t>25-Nov-22</a:t>
            </a:fld>
            <a:endParaRPr lang="en-US" dirty="0"/>
          </a:p>
        </p:txBody>
      </p:sp>
      <p:sp>
        <p:nvSpPr>
          <p:cNvPr id="5" name="Footer Placeholder 4"/>
          <p:cNvSpPr>
            <a:spLocks noGrp="1"/>
          </p:cNvSpPr>
          <p:nvPr>
            <p:ph type="ftr" sz="quarter" idx="11"/>
          </p:nvPr>
        </p:nvSpPr>
        <p:spPr bwMode="white">
          <a:ln>
            <a:headEnd type="none"/>
            <a:tailEnd type="none"/>
          </a:ln>
        </p:spPr>
        <p:txBody>
          <a:bodyPr wrap="square"/>
          <a:lstStyle/>
          <a:p>
            <a:pPr/>
            <a:endParaRPr lang="en-US" dirty="0"/>
          </a:p>
        </p:txBody>
      </p:sp>
      <p:sp>
        <p:nvSpPr>
          <p:cNvPr id="6" name="Slide Number Placeholder 5"/>
          <p:cNvSpPr>
            <a:spLocks noGrp="1"/>
          </p:cNvSpPr>
          <p:nvPr>
            <p:ph type="sldNum" sz="quarter" idx="12"/>
          </p:nvPr>
        </p:nvSpPr>
        <p:spPr bwMode="white">
          <a:ln>
            <a:headEnd type="none"/>
            <a:tailEnd type="none"/>
          </a:ln>
        </p:spPr>
        <p:txBody>
          <a:bodyPr wrap="square"/>
          <a:lstStyle/>
          <a:p>
            <a:pPr/>
            <a:fld id="{24E76E65-7777-4C32-B153-6028045D6BD3}"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a:ln>
            <a:headEnd type="none"/>
            <a:tailEnd type="none"/>
          </a:ln>
        </p:spPr>
        <p:txBody>
          <a:bodyPr wrap="square"/>
          <a:lstStyle/>
          <a:p>
            <a:pPr/>
            <a:r>
              <a:rPr lang="en-US" dirty="0"/>
              <a:t>Click to edit Master title style</a:t>
            </a:r>
          </a:p>
        </p:txBody>
      </p:sp>
      <p:sp>
        <p:nvSpPr>
          <p:cNvPr id="3" name="Content Placeholder 2"/>
          <p:cNvSpPr>
            <a:spLocks noGrp="1"/>
          </p:cNvSpPr>
          <p:nvPr>
            <p:ph idx="1"/>
          </p:nvPr>
        </p:nvSpPr>
        <p:spPr bwMode="white">
          <a:ln>
            <a:headEnd type="none"/>
            <a:tailEnd type="none"/>
          </a:ln>
        </p:spPr>
        <p:txBody>
          <a:bodyPr wrap="square"/>
          <a:lstStyle/>
          <a:p>
            <a:pPr/>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white">
          <a:ln>
            <a:headEnd type="none"/>
            <a:tailEnd type="none"/>
          </a:ln>
        </p:spPr>
        <p:txBody>
          <a:bodyPr wrap="square"/>
          <a:lstStyle/>
          <a:p>
            <a:pPr/>
            <a:fld id="{5455A7CF-DB6C-4325-93B5-8C3F06D80356}" type="datetimeFigureOut">
              <a:rPr lang="en-US" dirty="0"/>
              <a:t>25-Nov-22</a:t>
            </a:fld>
            <a:endParaRPr lang="en-US" dirty="0"/>
          </a:p>
        </p:txBody>
      </p:sp>
      <p:sp>
        <p:nvSpPr>
          <p:cNvPr id="5" name="Footer Placeholder 4"/>
          <p:cNvSpPr>
            <a:spLocks noGrp="1"/>
          </p:cNvSpPr>
          <p:nvPr>
            <p:ph type="ftr" sz="quarter" idx="11"/>
          </p:nvPr>
        </p:nvSpPr>
        <p:spPr bwMode="white">
          <a:ln>
            <a:headEnd type="none"/>
            <a:tailEnd type="none"/>
          </a:ln>
        </p:spPr>
        <p:txBody>
          <a:bodyPr wrap="square"/>
          <a:lstStyle/>
          <a:p>
            <a:pPr/>
            <a:endParaRPr lang="en-US" dirty="0"/>
          </a:p>
        </p:txBody>
      </p:sp>
      <p:sp>
        <p:nvSpPr>
          <p:cNvPr id="6" name="Slide Number Placeholder 5"/>
          <p:cNvSpPr>
            <a:spLocks noGrp="1"/>
          </p:cNvSpPr>
          <p:nvPr>
            <p:ph type="sldNum" sz="quarter" idx="12"/>
          </p:nvPr>
        </p:nvSpPr>
        <p:spPr bwMode="white">
          <a:ln>
            <a:headEnd type="none"/>
            <a:tailEnd type="none"/>
          </a:ln>
        </p:spPr>
        <p:txBody>
          <a:bodyPr wrap="square"/>
          <a:lstStyle/>
          <a:p>
            <a:pPr/>
            <a:fld id="{24E76E65-7777-4C32-B153-6028045D6BD3}"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831850" y="1709738"/>
            <a:ext cx="10515600" cy="2852737"/>
          </a:xfrm>
          <a:ln>
            <a:headEnd type="none"/>
            <a:tailEnd type="none"/>
          </a:ln>
        </p:spPr>
        <p:txBody>
          <a:bodyPr anchor="b" wrap="square"/>
          <a:lstStyle>
            <a:lvl1pPr>
              <a:defRPr sz="6000" dirty="0"/>
            </a:lvl1pPr>
          </a:lstStyle>
          <a:p>
            <a:pPr/>
            <a:r>
              <a:rPr lang="en-US" dirty="0"/>
              <a:t>Click to edit Master title style</a:t>
            </a:r>
          </a:p>
        </p:txBody>
      </p:sp>
      <p:sp>
        <p:nvSpPr>
          <p:cNvPr id="3" name="Text Placeholder 2"/>
          <p:cNvSpPr>
            <a:spLocks noGrp="1"/>
          </p:cNvSpPr>
          <p:nvPr>
            <p:ph type="body" idx="1"/>
          </p:nvPr>
        </p:nvSpPr>
        <p:spPr bwMode="white">
          <a:xfrm>
            <a:off x="831850" y="4589463"/>
            <a:ext cx="10515600" cy="1500187"/>
          </a:xfrm>
          <a:ln>
            <a:headEnd type="none"/>
            <a:tailEnd type="none"/>
          </a:ln>
        </p:spPr>
        <p:txBody>
          <a:bodyPr wrap="square"/>
          <a:lstStyle>
            <a:lvl1pPr marL="0" indent="0">
              <a:buNone/>
              <a:defRPr sz="2400" dirty="0">
                <a:solidFill>
                  <a:schemeClr val="tx1">
                    <a:tint val="75000"/>
                  </a:schemeClr>
                </a:solidFill>
              </a:defRPr>
            </a:lvl1pPr>
            <a:lvl2pPr marL="457200" indent="0">
              <a:buNone/>
              <a:defRPr sz="2000" dirty="0">
                <a:solidFill>
                  <a:schemeClr val="tx1">
                    <a:tint val="75000"/>
                  </a:schemeClr>
                </a:solidFill>
              </a:defRPr>
            </a:lvl2pPr>
            <a:lvl3pPr marL="914400" indent="0">
              <a:buNone/>
              <a:defRPr sz="1800" dirty="0">
                <a:solidFill>
                  <a:schemeClr val="tx1">
                    <a:tint val="75000"/>
                  </a:schemeClr>
                </a:solidFill>
              </a:defRPr>
            </a:lvl3pPr>
            <a:lvl4pPr marL="1371600" indent="0">
              <a:buNone/>
              <a:defRPr sz="1600" dirty="0">
                <a:solidFill>
                  <a:schemeClr val="tx1">
                    <a:tint val="75000"/>
                  </a:schemeClr>
                </a:solidFill>
              </a:defRPr>
            </a:lvl4pPr>
            <a:lvl5pPr marL="1828800" indent="0">
              <a:buNone/>
              <a:defRPr sz="1600" dirty="0">
                <a:solidFill>
                  <a:schemeClr val="tx1">
                    <a:tint val="75000"/>
                  </a:schemeClr>
                </a:solidFill>
              </a:defRPr>
            </a:lvl5pPr>
            <a:lvl6pPr marL="2286000" indent="0">
              <a:buNone/>
              <a:defRPr sz="1600" dirty="0">
                <a:solidFill>
                  <a:schemeClr val="tx1">
                    <a:tint val="75000"/>
                  </a:schemeClr>
                </a:solidFill>
              </a:defRPr>
            </a:lvl6pPr>
            <a:lvl7pPr marL="2743200" indent="0">
              <a:buNone/>
              <a:defRPr sz="1600" dirty="0">
                <a:solidFill>
                  <a:schemeClr val="tx1">
                    <a:tint val="75000"/>
                  </a:schemeClr>
                </a:solidFill>
              </a:defRPr>
            </a:lvl7pPr>
            <a:lvl8pPr marL="3200400" indent="0">
              <a:buNone/>
              <a:defRPr sz="1600" dirty="0">
                <a:solidFill>
                  <a:schemeClr val="tx1">
                    <a:tint val="75000"/>
                  </a:schemeClr>
                </a:solidFill>
              </a:defRPr>
            </a:lvl8pPr>
            <a:lvl9pPr marL="3657600" indent="0">
              <a:buNone/>
              <a:defRPr sz="1600" dirty="0">
                <a:solidFill>
                  <a:schemeClr val="tx1">
                    <a:tint val="75000"/>
                  </a:schemeClr>
                </a:solidFill>
              </a:defRPr>
            </a:lvl9pPr>
          </a:lstStyle>
          <a:p>
            <a:pPr/>
            <a:r>
              <a:rPr lang="en-US" dirty="0"/>
              <a:t>Edit Master text styles</a:t>
            </a:r>
          </a:p>
        </p:txBody>
      </p:sp>
      <p:sp>
        <p:nvSpPr>
          <p:cNvPr id="4" name="Date Placeholder 3"/>
          <p:cNvSpPr>
            <a:spLocks noGrp="1"/>
          </p:cNvSpPr>
          <p:nvPr>
            <p:ph type="dt" sz="half" idx="10"/>
          </p:nvPr>
        </p:nvSpPr>
        <p:spPr bwMode="white">
          <a:ln>
            <a:headEnd type="none"/>
            <a:tailEnd type="none"/>
          </a:ln>
        </p:spPr>
        <p:txBody>
          <a:bodyPr wrap="square"/>
          <a:lstStyle/>
          <a:p>
            <a:pPr/>
            <a:fld id="{5455A7CF-DB6C-4325-93B5-8C3F06D80356}" type="datetimeFigureOut">
              <a:rPr lang="en-US" dirty="0"/>
              <a:t>25-Nov-22</a:t>
            </a:fld>
            <a:endParaRPr lang="en-US" dirty="0"/>
          </a:p>
        </p:txBody>
      </p:sp>
      <p:sp>
        <p:nvSpPr>
          <p:cNvPr id="5" name="Footer Placeholder 4"/>
          <p:cNvSpPr>
            <a:spLocks noGrp="1"/>
          </p:cNvSpPr>
          <p:nvPr>
            <p:ph type="ftr" sz="quarter" idx="11"/>
          </p:nvPr>
        </p:nvSpPr>
        <p:spPr bwMode="white">
          <a:ln>
            <a:headEnd type="none"/>
            <a:tailEnd type="none"/>
          </a:ln>
        </p:spPr>
        <p:txBody>
          <a:bodyPr wrap="square"/>
          <a:lstStyle/>
          <a:p>
            <a:pPr/>
            <a:endParaRPr lang="en-US" dirty="0"/>
          </a:p>
        </p:txBody>
      </p:sp>
      <p:sp>
        <p:nvSpPr>
          <p:cNvPr id="6" name="Slide Number Placeholder 5"/>
          <p:cNvSpPr>
            <a:spLocks noGrp="1"/>
          </p:cNvSpPr>
          <p:nvPr>
            <p:ph type="sldNum" sz="quarter" idx="12"/>
          </p:nvPr>
        </p:nvSpPr>
        <p:spPr bwMode="white">
          <a:ln>
            <a:headEnd type="none"/>
            <a:tailEnd type="none"/>
          </a:ln>
        </p:spPr>
        <p:txBody>
          <a:bodyPr wrap="square"/>
          <a:lstStyle/>
          <a:p>
            <a:pPr/>
            <a:fld id="{24E76E65-7777-4C32-B153-6028045D6BD3}"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Two Content">
    <p:spTree>
      <p:nvGrpSpPr>
        <p:cNvPr id="1" name=""/>
        <p:cNvGrpSpPr/>
        <p:nvPr/>
      </p:nvGrpSpPr>
      <p:grpSpPr>
        <a:xfrm>
          <a:off x="0" y="0"/>
          <a:ext cx="0" cy="0"/>
          <a:chOff x="0" y="0"/>
          <a:chExt cx="0" cy="0"/>
        </a:xfrm>
      </p:grpSpPr>
      <p:sp>
        <p:nvSpPr>
          <p:cNvPr id="2" name="Title 1"/>
          <p:cNvSpPr>
            <a:spLocks noGrp="1"/>
          </p:cNvSpPr>
          <p:nvPr>
            <p:ph type="title"/>
          </p:nvPr>
        </p:nvSpPr>
        <p:spPr bwMode="white">
          <a:ln>
            <a:headEnd type="none"/>
            <a:tailEnd type="none"/>
          </a:ln>
        </p:spPr>
        <p:txBody>
          <a:bodyPr wrap="square"/>
          <a:lstStyle/>
          <a:p>
            <a:pPr/>
            <a:r>
              <a:rPr lang="en-US" dirty="0"/>
              <a:t>Click to edit Master title style</a:t>
            </a:r>
          </a:p>
        </p:txBody>
      </p:sp>
      <p:sp>
        <p:nvSpPr>
          <p:cNvPr id="3" name="Content Placeholder 2"/>
          <p:cNvSpPr>
            <a:spLocks noGrp="1"/>
          </p:cNvSpPr>
          <p:nvPr>
            <p:ph sz="half" idx="1"/>
          </p:nvPr>
        </p:nvSpPr>
        <p:spPr bwMode="white">
          <a:xfrm>
            <a:off x="838200" y="1825625"/>
            <a:ext cx="5181600" cy="4351338"/>
          </a:xfrm>
          <a:ln>
            <a:headEnd type="none"/>
            <a:tailEnd type="none"/>
          </a:ln>
        </p:spPr>
        <p:txBody>
          <a:bodyPr wrap="square"/>
          <a:lstStyle/>
          <a:p>
            <a:pPr/>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bwMode="white">
          <a:xfrm>
            <a:off x="6172200" y="1825625"/>
            <a:ext cx="5181600" cy="4351338"/>
          </a:xfrm>
          <a:ln>
            <a:headEnd type="none"/>
            <a:tailEnd type="none"/>
          </a:ln>
        </p:spPr>
        <p:txBody>
          <a:bodyPr wrap="square"/>
          <a:lstStyle/>
          <a:p>
            <a:pPr/>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bwMode="white">
          <a:ln>
            <a:headEnd type="none"/>
            <a:tailEnd type="none"/>
          </a:ln>
        </p:spPr>
        <p:txBody>
          <a:bodyPr wrap="square"/>
          <a:lstStyle/>
          <a:p>
            <a:pPr/>
            <a:fld id="{5455A7CF-DB6C-4325-93B5-8C3F06D80356}" type="datetimeFigureOut">
              <a:rPr lang="en-US" dirty="0"/>
              <a:t>25-Nov-22</a:t>
            </a:fld>
            <a:endParaRPr lang="en-US" dirty="0"/>
          </a:p>
        </p:txBody>
      </p:sp>
      <p:sp>
        <p:nvSpPr>
          <p:cNvPr id="6" name="Footer Placeholder 5"/>
          <p:cNvSpPr>
            <a:spLocks noGrp="1"/>
          </p:cNvSpPr>
          <p:nvPr>
            <p:ph type="ftr" sz="quarter" idx="11"/>
          </p:nvPr>
        </p:nvSpPr>
        <p:spPr bwMode="white">
          <a:ln>
            <a:headEnd type="none"/>
            <a:tailEnd type="none"/>
          </a:ln>
        </p:spPr>
        <p:txBody>
          <a:bodyPr wrap="square"/>
          <a:lstStyle/>
          <a:p>
            <a:pPr/>
            <a:endParaRPr lang="en-US" dirty="0"/>
          </a:p>
        </p:txBody>
      </p:sp>
      <p:sp>
        <p:nvSpPr>
          <p:cNvPr id="7" name="Slide Number Placeholder 6"/>
          <p:cNvSpPr>
            <a:spLocks noGrp="1"/>
          </p:cNvSpPr>
          <p:nvPr>
            <p:ph type="sldNum" sz="quarter" idx="12"/>
          </p:nvPr>
        </p:nvSpPr>
        <p:spPr bwMode="white">
          <a:ln>
            <a:headEnd type="none"/>
            <a:tailEnd type="none"/>
          </a:ln>
        </p:spPr>
        <p:txBody>
          <a:bodyPr wrap="square"/>
          <a:lstStyle/>
          <a:p>
            <a:pPr/>
            <a:fld id="{24E76E65-7777-4C32-B153-6028045D6BD3}"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Comparison">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839788" y="365125"/>
            <a:ext cx="10515600" cy="1325563"/>
          </a:xfrm>
          <a:ln>
            <a:headEnd type="none"/>
            <a:tailEnd type="none"/>
          </a:ln>
        </p:spPr>
        <p:txBody>
          <a:bodyPr wrap="square"/>
          <a:lstStyle/>
          <a:p>
            <a:pPr/>
            <a:r>
              <a:rPr lang="en-US" dirty="0"/>
              <a:t>Click to edit Master title style</a:t>
            </a:r>
          </a:p>
        </p:txBody>
      </p:sp>
      <p:sp>
        <p:nvSpPr>
          <p:cNvPr id="3" name="Text Placeholder 2"/>
          <p:cNvSpPr>
            <a:spLocks noGrp="1"/>
          </p:cNvSpPr>
          <p:nvPr>
            <p:ph type="body" idx="1"/>
          </p:nvPr>
        </p:nvSpPr>
        <p:spPr bwMode="white">
          <a:xfrm>
            <a:off x="839788" y="1681163"/>
            <a:ext cx="5157787" cy="823912"/>
          </a:xfrm>
          <a:ln>
            <a:headEnd type="none"/>
            <a:tailEnd type="none"/>
          </a:ln>
        </p:spPr>
        <p:txBody>
          <a:bodyPr anchor="b" wrap="square"/>
          <a:lstStyle>
            <a:lvl1pPr marL="0" indent="0">
              <a:buNone/>
              <a:defRPr sz="2400" b="1" dirty="0"/>
            </a:lvl1pPr>
            <a:lvl2pPr marL="457200" indent="0">
              <a:buNone/>
              <a:defRPr sz="2000" b="1" dirty="0"/>
            </a:lvl2pPr>
            <a:lvl3pPr marL="914400" indent="0">
              <a:buNone/>
              <a:defRPr sz="1800" b="1" dirty="0"/>
            </a:lvl3pPr>
            <a:lvl4pPr marL="1371600" indent="0">
              <a:buNone/>
              <a:defRPr sz="1600" b="1" dirty="0"/>
            </a:lvl4pPr>
            <a:lvl5pPr marL="1828800" indent="0">
              <a:buNone/>
              <a:defRPr sz="1600" b="1" dirty="0"/>
            </a:lvl5pPr>
            <a:lvl6pPr marL="2286000" indent="0">
              <a:buNone/>
              <a:defRPr sz="1600" b="1" dirty="0"/>
            </a:lvl6pPr>
            <a:lvl7pPr marL="2743200" indent="0">
              <a:buNone/>
              <a:defRPr sz="1600" b="1" dirty="0"/>
            </a:lvl7pPr>
            <a:lvl8pPr marL="3200400" indent="0">
              <a:buNone/>
              <a:defRPr sz="1600" b="1" dirty="0"/>
            </a:lvl8pPr>
            <a:lvl9pPr marL="3657600" indent="0">
              <a:buNone/>
              <a:defRPr sz="1600" b="1" dirty="0"/>
            </a:lvl9pPr>
          </a:lstStyle>
          <a:p>
            <a:pPr/>
            <a:r>
              <a:rPr lang="en-US" dirty="0"/>
              <a:t>Edit Master text styles</a:t>
            </a:r>
          </a:p>
        </p:txBody>
      </p:sp>
      <p:sp>
        <p:nvSpPr>
          <p:cNvPr id="4" name="Content Placeholder 3"/>
          <p:cNvSpPr>
            <a:spLocks noGrp="1"/>
          </p:cNvSpPr>
          <p:nvPr>
            <p:ph sz="half" idx="2"/>
          </p:nvPr>
        </p:nvSpPr>
        <p:spPr bwMode="white">
          <a:xfrm>
            <a:off x="839788" y="2505075"/>
            <a:ext cx="5157787" cy="3684588"/>
          </a:xfrm>
          <a:ln>
            <a:headEnd type="none"/>
            <a:tailEnd type="none"/>
          </a:ln>
        </p:spPr>
        <p:txBody>
          <a:bodyPr wrap="square"/>
          <a:lstStyle/>
          <a:p>
            <a:pPr/>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bwMode="white">
          <a:xfrm>
            <a:off x="6172200" y="1681163"/>
            <a:ext cx="5183188" cy="823912"/>
          </a:xfrm>
          <a:ln>
            <a:headEnd type="none"/>
            <a:tailEnd type="none"/>
          </a:ln>
        </p:spPr>
        <p:txBody>
          <a:bodyPr anchor="b" wrap="square"/>
          <a:lstStyle>
            <a:lvl1pPr marL="0" indent="0">
              <a:buNone/>
              <a:defRPr sz="2400" b="1" dirty="0"/>
            </a:lvl1pPr>
            <a:lvl2pPr marL="457200" indent="0">
              <a:buNone/>
              <a:defRPr sz="2000" b="1" dirty="0"/>
            </a:lvl2pPr>
            <a:lvl3pPr marL="914400" indent="0">
              <a:buNone/>
              <a:defRPr sz="1800" b="1" dirty="0"/>
            </a:lvl3pPr>
            <a:lvl4pPr marL="1371600" indent="0">
              <a:buNone/>
              <a:defRPr sz="1600" b="1" dirty="0"/>
            </a:lvl4pPr>
            <a:lvl5pPr marL="1828800" indent="0">
              <a:buNone/>
              <a:defRPr sz="1600" b="1" dirty="0"/>
            </a:lvl5pPr>
            <a:lvl6pPr marL="2286000" indent="0">
              <a:buNone/>
              <a:defRPr sz="1600" b="1" dirty="0"/>
            </a:lvl6pPr>
            <a:lvl7pPr marL="2743200" indent="0">
              <a:buNone/>
              <a:defRPr sz="1600" b="1" dirty="0"/>
            </a:lvl7pPr>
            <a:lvl8pPr marL="3200400" indent="0">
              <a:buNone/>
              <a:defRPr sz="1600" b="1" dirty="0"/>
            </a:lvl8pPr>
            <a:lvl9pPr marL="3657600" indent="0">
              <a:buNone/>
              <a:defRPr sz="1600" b="1" dirty="0"/>
            </a:lvl9pPr>
          </a:lstStyle>
          <a:p>
            <a:pPr/>
            <a:r>
              <a:rPr lang="en-US" dirty="0"/>
              <a:t>Edit Master text styles</a:t>
            </a:r>
          </a:p>
        </p:txBody>
      </p:sp>
      <p:sp>
        <p:nvSpPr>
          <p:cNvPr id="6" name="Content Placeholder 5"/>
          <p:cNvSpPr>
            <a:spLocks noGrp="1"/>
          </p:cNvSpPr>
          <p:nvPr>
            <p:ph sz="quarter" idx="4"/>
          </p:nvPr>
        </p:nvSpPr>
        <p:spPr bwMode="white">
          <a:xfrm>
            <a:off x="6172200" y="2505075"/>
            <a:ext cx="5183188" cy="3684588"/>
          </a:xfrm>
          <a:ln>
            <a:headEnd type="none"/>
            <a:tailEnd type="none"/>
          </a:ln>
        </p:spPr>
        <p:txBody>
          <a:bodyPr wrap="square"/>
          <a:lstStyle/>
          <a:p>
            <a:pPr/>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bwMode="white">
          <a:ln>
            <a:headEnd type="none"/>
            <a:tailEnd type="none"/>
          </a:ln>
        </p:spPr>
        <p:txBody>
          <a:bodyPr wrap="square"/>
          <a:lstStyle/>
          <a:p>
            <a:pPr/>
            <a:fld id="{5455A7CF-DB6C-4325-93B5-8C3F06D80356}" type="datetimeFigureOut">
              <a:rPr lang="en-US" dirty="0"/>
              <a:t>25-Nov-22</a:t>
            </a:fld>
            <a:endParaRPr lang="en-US" dirty="0"/>
          </a:p>
        </p:txBody>
      </p:sp>
      <p:sp>
        <p:nvSpPr>
          <p:cNvPr id="8" name="Footer Placeholder 7"/>
          <p:cNvSpPr>
            <a:spLocks noGrp="1"/>
          </p:cNvSpPr>
          <p:nvPr>
            <p:ph type="ftr" sz="quarter" idx="11"/>
          </p:nvPr>
        </p:nvSpPr>
        <p:spPr bwMode="white">
          <a:ln>
            <a:headEnd type="none"/>
            <a:tailEnd type="none"/>
          </a:ln>
        </p:spPr>
        <p:txBody>
          <a:bodyPr wrap="square"/>
          <a:lstStyle/>
          <a:p>
            <a:pPr/>
            <a:endParaRPr lang="en-US" dirty="0"/>
          </a:p>
        </p:txBody>
      </p:sp>
      <p:sp>
        <p:nvSpPr>
          <p:cNvPr id="9" name="Slide Number Placeholder 8"/>
          <p:cNvSpPr>
            <a:spLocks noGrp="1"/>
          </p:cNvSpPr>
          <p:nvPr>
            <p:ph type="sldNum" sz="quarter" idx="12"/>
          </p:nvPr>
        </p:nvSpPr>
        <p:spPr bwMode="white">
          <a:ln>
            <a:headEnd type="none"/>
            <a:tailEnd type="none"/>
          </a:ln>
        </p:spPr>
        <p:txBody>
          <a:bodyPr wrap="square"/>
          <a:lstStyle/>
          <a:p>
            <a:pPr/>
            <a:fld id="{24E76E65-7777-4C32-B153-6028045D6BD3}"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Title Only">
    <p:spTree>
      <p:nvGrpSpPr>
        <p:cNvPr id="1" name=""/>
        <p:cNvGrpSpPr/>
        <p:nvPr/>
      </p:nvGrpSpPr>
      <p:grpSpPr>
        <a:xfrm>
          <a:off x="0" y="0"/>
          <a:ext cx="0" cy="0"/>
          <a:chOff x="0" y="0"/>
          <a:chExt cx="0" cy="0"/>
        </a:xfrm>
      </p:grpSpPr>
      <p:sp>
        <p:nvSpPr>
          <p:cNvPr id="2" name="Title 1"/>
          <p:cNvSpPr>
            <a:spLocks noGrp="1"/>
          </p:cNvSpPr>
          <p:nvPr>
            <p:ph type="title"/>
          </p:nvPr>
        </p:nvSpPr>
        <p:spPr bwMode="white">
          <a:ln>
            <a:headEnd type="none"/>
            <a:tailEnd type="none"/>
          </a:ln>
        </p:spPr>
        <p:txBody>
          <a:bodyPr wrap="square"/>
          <a:lstStyle/>
          <a:p>
            <a:pPr/>
            <a:r>
              <a:rPr lang="en-US" dirty="0"/>
              <a:t>Click to edit Master title style</a:t>
            </a:r>
          </a:p>
        </p:txBody>
      </p:sp>
      <p:sp>
        <p:nvSpPr>
          <p:cNvPr id="3" name="Date Placeholder 2"/>
          <p:cNvSpPr>
            <a:spLocks noGrp="1"/>
          </p:cNvSpPr>
          <p:nvPr>
            <p:ph type="dt" sz="half" idx="10"/>
          </p:nvPr>
        </p:nvSpPr>
        <p:spPr bwMode="white">
          <a:ln>
            <a:headEnd type="none"/>
            <a:tailEnd type="none"/>
          </a:ln>
        </p:spPr>
        <p:txBody>
          <a:bodyPr wrap="square"/>
          <a:lstStyle/>
          <a:p>
            <a:pPr/>
            <a:fld id="{5455A7CF-DB6C-4325-93B5-8C3F06D80356}" type="datetimeFigureOut">
              <a:rPr lang="en-US" dirty="0"/>
              <a:t>25-Nov-22</a:t>
            </a:fld>
            <a:endParaRPr lang="en-US" dirty="0"/>
          </a:p>
        </p:txBody>
      </p:sp>
      <p:sp>
        <p:nvSpPr>
          <p:cNvPr id="4" name="Footer Placeholder 3"/>
          <p:cNvSpPr>
            <a:spLocks noGrp="1"/>
          </p:cNvSpPr>
          <p:nvPr>
            <p:ph type="ftr" sz="quarter" idx="11"/>
          </p:nvPr>
        </p:nvSpPr>
        <p:spPr bwMode="white">
          <a:ln>
            <a:headEnd type="none"/>
            <a:tailEnd type="none"/>
          </a:ln>
        </p:spPr>
        <p:txBody>
          <a:bodyPr wrap="square"/>
          <a:lstStyle/>
          <a:p>
            <a:pPr/>
            <a:endParaRPr lang="en-US" dirty="0"/>
          </a:p>
        </p:txBody>
      </p:sp>
      <p:sp>
        <p:nvSpPr>
          <p:cNvPr id="5" name="Slide Number Placeholder 4"/>
          <p:cNvSpPr>
            <a:spLocks noGrp="1"/>
          </p:cNvSpPr>
          <p:nvPr>
            <p:ph type="sldNum" sz="quarter" idx="12"/>
          </p:nvPr>
        </p:nvSpPr>
        <p:spPr bwMode="white">
          <a:ln>
            <a:headEnd type="none"/>
            <a:tailEnd type="none"/>
          </a:ln>
        </p:spPr>
        <p:txBody>
          <a:bodyPr wrap="square"/>
          <a:lstStyle/>
          <a:p>
            <a:pPr/>
            <a:fld id="{24E76E65-7777-4C32-B153-6028045D6BD3}"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bwMode="white">
          <a:ln>
            <a:headEnd type="none"/>
            <a:tailEnd type="none"/>
          </a:ln>
        </p:spPr>
        <p:txBody>
          <a:bodyPr wrap="square"/>
          <a:lstStyle/>
          <a:p>
            <a:pPr/>
            <a:fld id="{5455A7CF-DB6C-4325-93B5-8C3F06D80356}" type="datetimeFigureOut">
              <a:rPr lang="en-US" dirty="0"/>
              <a:t>25-Nov-22</a:t>
            </a:fld>
            <a:endParaRPr lang="en-US" dirty="0"/>
          </a:p>
        </p:txBody>
      </p:sp>
      <p:sp>
        <p:nvSpPr>
          <p:cNvPr id="3" name="Footer Placeholder 2"/>
          <p:cNvSpPr>
            <a:spLocks noGrp="1"/>
          </p:cNvSpPr>
          <p:nvPr>
            <p:ph type="ftr" sz="quarter" idx="11"/>
          </p:nvPr>
        </p:nvSpPr>
        <p:spPr bwMode="white">
          <a:ln>
            <a:headEnd type="none"/>
            <a:tailEnd type="none"/>
          </a:ln>
        </p:spPr>
        <p:txBody>
          <a:bodyPr wrap="square"/>
          <a:lstStyle/>
          <a:p>
            <a:pPr/>
            <a:endParaRPr lang="en-US" dirty="0"/>
          </a:p>
        </p:txBody>
      </p:sp>
      <p:sp>
        <p:nvSpPr>
          <p:cNvPr id="4" name="Slide Number Placeholder 3"/>
          <p:cNvSpPr>
            <a:spLocks noGrp="1"/>
          </p:cNvSpPr>
          <p:nvPr>
            <p:ph type="sldNum" sz="quarter" idx="12"/>
          </p:nvPr>
        </p:nvSpPr>
        <p:spPr bwMode="white">
          <a:ln>
            <a:headEnd type="none"/>
            <a:tailEnd type="none"/>
          </a:ln>
        </p:spPr>
        <p:txBody>
          <a:bodyPr wrap="square"/>
          <a:lstStyle/>
          <a:p>
            <a:pPr/>
            <a:fld id="{24E76E65-7777-4C32-B153-6028045D6BD3}"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839788" y="457200"/>
            <a:ext cx="3932237" cy="1600200"/>
          </a:xfrm>
          <a:ln>
            <a:headEnd type="none"/>
            <a:tailEnd type="none"/>
          </a:ln>
        </p:spPr>
        <p:txBody>
          <a:bodyPr anchor="b" wrap="square"/>
          <a:lstStyle>
            <a:lvl1pPr>
              <a:defRPr sz="3200" dirty="0"/>
            </a:lvl1pPr>
          </a:lstStyle>
          <a:p>
            <a:pPr/>
            <a:r>
              <a:rPr lang="en-US" dirty="0"/>
              <a:t>Click to edit Master title style</a:t>
            </a:r>
          </a:p>
        </p:txBody>
      </p:sp>
      <p:sp>
        <p:nvSpPr>
          <p:cNvPr id="3" name="Content Placeholder 2"/>
          <p:cNvSpPr>
            <a:spLocks noGrp="1"/>
          </p:cNvSpPr>
          <p:nvPr>
            <p:ph idx="1"/>
          </p:nvPr>
        </p:nvSpPr>
        <p:spPr bwMode="white">
          <a:xfrm>
            <a:off x="5183188" y="987425"/>
            <a:ext cx="6172200" cy="4873625"/>
          </a:xfrm>
          <a:ln>
            <a:headEnd type="none"/>
            <a:tailEnd type="none"/>
          </a:ln>
        </p:spPr>
        <p:txBody>
          <a:bodyPr wrap="square"/>
          <a:lstStyle>
            <a:lvl1pPr>
              <a:defRPr sz="3200" dirty="0"/>
            </a:lvl1pPr>
            <a:lvl2pPr>
              <a:defRPr sz="2800" dirty="0"/>
            </a:lvl2pPr>
            <a:lvl3pPr>
              <a:defRPr sz="2400" dirty="0"/>
            </a:lvl3pPr>
            <a:lvl4pPr>
              <a:defRPr sz="2000" dirty="0"/>
            </a:lvl4pPr>
            <a:lvl5pPr>
              <a:defRPr sz="2000" dirty="0"/>
            </a:lvl5pPr>
            <a:lvl6pPr>
              <a:defRPr sz="2000" dirty="0"/>
            </a:lvl6pPr>
            <a:lvl7pPr>
              <a:defRPr sz="2000" dirty="0"/>
            </a:lvl7pPr>
            <a:lvl8pPr>
              <a:defRPr sz="2000" dirty="0"/>
            </a:lvl8pPr>
            <a:lvl9pPr>
              <a:defRPr sz="2000" dirty="0"/>
            </a:lvl9pPr>
          </a:lstStyle>
          <a:p>
            <a:pPr/>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bwMode="white">
          <a:xfrm>
            <a:off x="839788" y="2057400"/>
            <a:ext cx="3932237" cy="3811588"/>
          </a:xfrm>
          <a:ln>
            <a:headEnd type="none"/>
            <a:tailEnd type="none"/>
          </a:ln>
        </p:spPr>
        <p:txBody>
          <a:bodyPr wrap="square"/>
          <a:lstStyle>
            <a:lvl1pPr marL="0" indent="0">
              <a:buNone/>
              <a:defRPr sz="1600" dirty="0"/>
            </a:lvl1pPr>
            <a:lvl2pPr marL="457200" indent="0">
              <a:buNone/>
              <a:defRPr sz="1400" dirty="0"/>
            </a:lvl2pPr>
            <a:lvl3pPr marL="914400" indent="0">
              <a:buNone/>
              <a:defRPr sz="1200" dirty="0"/>
            </a:lvl3pPr>
            <a:lvl4pPr marL="1371600" indent="0">
              <a:buNone/>
              <a:defRPr sz="1000" dirty="0"/>
            </a:lvl4pPr>
            <a:lvl5pPr marL="1828800" indent="0">
              <a:buNone/>
              <a:defRPr sz="1000" dirty="0"/>
            </a:lvl5pPr>
            <a:lvl6pPr marL="2286000" indent="0">
              <a:buNone/>
              <a:defRPr sz="1000" dirty="0"/>
            </a:lvl6pPr>
            <a:lvl7pPr marL="2743200" indent="0">
              <a:buNone/>
              <a:defRPr sz="1000" dirty="0"/>
            </a:lvl7pPr>
            <a:lvl8pPr marL="3200400" indent="0">
              <a:buNone/>
              <a:defRPr sz="1000" dirty="0"/>
            </a:lvl8pPr>
            <a:lvl9pPr marL="3657600" indent="0">
              <a:buNone/>
              <a:defRPr sz="1000" dirty="0"/>
            </a:lvl9pPr>
          </a:lstStyle>
          <a:p>
            <a:pPr/>
            <a:r>
              <a:rPr lang="en-US" dirty="0"/>
              <a:t>Edit Master text styles</a:t>
            </a:r>
          </a:p>
        </p:txBody>
      </p:sp>
      <p:sp>
        <p:nvSpPr>
          <p:cNvPr id="5" name="Date Placeholder 4"/>
          <p:cNvSpPr>
            <a:spLocks noGrp="1"/>
          </p:cNvSpPr>
          <p:nvPr>
            <p:ph type="dt" sz="half" idx="10"/>
          </p:nvPr>
        </p:nvSpPr>
        <p:spPr bwMode="white">
          <a:ln>
            <a:headEnd type="none"/>
            <a:tailEnd type="none"/>
          </a:ln>
        </p:spPr>
        <p:txBody>
          <a:bodyPr wrap="square"/>
          <a:lstStyle/>
          <a:p>
            <a:pPr/>
            <a:fld id="{5455A7CF-DB6C-4325-93B5-8C3F06D80356}" type="datetimeFigureOut">
              <a:rPr lang="en-US" dirty="0"/>
              <a:t>25-Nov-22</a:t>
            </a:fld>
            <a:endParaRPr lang="en-US" dirty="0"/>
          </a:p>
        </p:txBody>
      </p:sp>
      <p:sp>
        <p:nvSpPr>
          <p:cNvPr id="6" name="Footer Placeholder 5"/>
          <p:cNvSpPr>
            <a:spLocks noGrp="1"/>
          </p:cNvSpPr>
          <p:nvPr>
            <p:ph type="ftr" sz="quarter" idx="11"/>
          </p:nvPr>
        </p:nvSpPr>
        <p:spPr bwMode="white">
          <a:ln>
            <a:headEnd type="none"/>
            <a:tailEnd type="none"/>
          </a:ln>
        </p:spPr>
        <p:txBody>
          <a:bodyPr wrap="square"/>
          <a:lstStyle/>
          <a:p>
            <a:pPr/>
            <a:endParaRPr lang="en-US" dirty="0"/>
          </a:p>
        </p:txBody>
      </p:sp>
      <p:sp>
        <p:nvSpPr>
          <p:cNvPr id="7" name="Slide Number Placeholder 6"/>
          <p:cNvSpPr>
            <a:spLocks noGrp="1"/>
          </p:cNvSpPr>
          <p:nvPr>
            <p:ph type="sldNum" sz="quarter" idx="12"/>
          </p:nvPr>
        </p:nvSpPr>
        <p:spPr bwMode="white">
          <a:ln>
            <a:headEnd type="none"/>
            <a:tailEnd type="none"/>
          </a:ln>
        </p:spPr>
        <p:txBody>
          <a:bodyPr wrap="square"/>
          <a:lstStyle/>
          <a:p>
            <a:pPr/>
            <a:fld id="{24E76E65-7777-4C32-B153-6028045D6BD3}"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839788" y="457200"/>
            <a:ext cx="3932237" cy="1600200"/>
          </a:xfrm>
          <a:ln>
            <a:headEnd type="none"/>
            <a:tailEnd type="none"/>
          </a:ln>
        </p:spPr>
        <p:txBody>
          <a:bodyPr anchor="b" wrap="square"/>
          <a:lstStyle>
            <a:lvl1pPr>
              <a:defRPr sz="3200" dirty="0"/>
            </a:lvl1pPr>
          </a:lstStyle>
          <a:p>
            <a:pPr/>
            <a:r>
              <a:rPr lang="en-US" dirty="0"/>
              <a:t>Click to edit Master title style</a:t>
            </a:r>
          </a:p>
        </p:txBody>
      </p:sp>
      <p:sp>
        <p:nvSpPr>
          <p:cNvPr id="3" name="Picture Placeholder 2"/>
          <p:cNvSpPr>
            <a:spLocks noGrp="1"/>
          </p:cNvSpPr>
          <p:nvPr>
            <p:ph type="pic" idx="1"/>
          </p:nvPr>
        </p:nvSpPr>
        <p:spPr bwMode="white">
          <a:xfrm>
            <a:off x="5183188" y="987425"/>
            <a:ext cx="6172200" cy="4873625"/>
          </a:xfrm>
          <a:ln>
            <a:headEnd type="none"/>
            <a:tailEnd type="none"/>
          </a:ln>
        </p:spPr>
        <p:txBody>
          <a:bodyPr wrap="square"/>
          <a:lstStyle>
            <a:lvl1pPr marL="0" indent="0">
              <a:buNone/>
              <a:defRPr sz="3200" dirty="0"/>
            </a:lvl1pPr>
            <a:lvl2pPr marL="457200" indent="0">
              <a:buNone/>
              <a:defRPr sz="2800" dirty="0"/>
            </a:lvl2pPr>
            <a:lvl3pPr marL="914400" indent="0">
              <a:buNone/>
              <a:defRPr sz="2400" dirty="0"/>
            </a:lvl3pPr>
            <a:lvl4pPr marL="1371600" indent="0">
              <a:buNone/>
              <a:defRPr sz="2000" dirty="0"/>
            </a:lvl4pPr>
            <a:lvl5pPr marL="1828800" indent="0">
              <a:buNone/>
              <a:defRPr sz="2000" dirty="0"/>
            </a:lvl5pPr>
            <a:lvl6pPr marL="2286000" indent="0">
              <a:buNone/>
              <a:defRPr sz="2000" dirty="0"/>
            </a:lvl6pPr>
            <a:lvl7pPr marL="2743200" indent="0">
              <a:buNone/>
              <a:defRPr sz="2000" dirty="0"/>
            </a:lvl7pPr>
            <a:lvl8pPr marL="3200400" indent="0">
              <a:buNone/>
              <a:defRPr sz="2000" dirty="0"/>
            </a:lvl8pPr>
            <a:lvl9pPr marL="3657600" indent="0">
              <a:buNone/>
              <a:defRPr sz="2000" dirty="0"/>
            </a:lvl9pPr>
          </a:lstStyle>
          <a:p>
            <a:pPr/>
            <a:endParaRPr lang="en-US" dirty="0"/>
          </a:p>
        </p:txBody>
      </p:sp>
      <p:sp>
        <p:nvSpPr>
          <p:cNvPr id="4" name="Text Placeholder 3"/>
          <p:cNvSpPr>
            <a:spLocks noGrp="1"/>
          </p:cNvSpPr>
          <p:nvPr>
            <p:ph type="body" sz="half" idx="2"/>
          </p:nvPr>
        </p:nvSpPr>
        <p:spPr bwMode="white">
          <a:xfrm>
            <a:off x="839788" y="2057400"/>
            <a:ext cx="3932237" cy="3811588"/>
          </a:xfrm>
          <a:ln>
            <a:headEnd type="none"/>
            <a:tailEnd type="none"/>
          </a:ln>
        </p:spPr>
        <p:txBody>
          <a:bodyPr wrap="square"/>
          <a:lstStyle>
            <a:lvl1pPr marL="0" indent="0">
              <a:buNone/>
              <a:defRPr sz="1600" dirty="0"/>
            </a:lvl1pPr>
            <a:lvl2pPr marL="457200" indent="0">
              <a:buNone/>
              <a:defRPr sz="1400" dirty="0"/>
            </a:lvl2pPr>
            <a:lvl3pPr marL="914400" indent="0">
              <a:buNone/>
              <a:defRPr sz="1200" dirty="0"/>
            </a:lvl3pPr>
            <a:lvl4pPr marL="1371600" indent="0">
              <a:buNone/>
              <a:defRPr sz="1000" dirty="0"/>
            </a:lvl4pPr>
            <a:lvl5pPr marL="1828800" indent="0">
              <a:buNone/>
              <a:defRPr sz="1000" dirty="0"/>
            </a:lvl5pPr>
            <a:lvl6pPr marL="2286000" indent="0">
              <a:buNone/>
              <a:defRPr sz="1000" dirty="0"/>
            </a:lvl6pPr>
            <a:lvl7pPr marL="2743200" indent="0">
              <a:buNone/>
              <a:defRPr sz="1000" dirty="0"/>
            </a:lvl7pPr>
            <a:lvl8pPr marL="3200400" indent="0">
              <a:buNone/>
              <a:defRPr sz="1000" dirty="0"/>
            </a:lvl8pPr>
            <a:lvl9pPr marL="3657600" indent="0">
              <a:buNone/>
              <a:defRPr sz="1000" dirty="0"/>
            </a:lvl9pPr>
          </a:lstStyle>
          <a:p>
            <a:pPr/>
            <a:r>
              <a:rPr lang="en-US" dirty="0"/>
              <a:t>Edit Master text styles</a:t>
            </a:r>
          </a:p>
        </p:txBody>
      </p:sp>
      <p:sp>
        <p:nvSpPr>
          <p:cNvPr id="5" name="Date Placeholder 4"/>
          <p:cNvSpPr>
            <a:spLocks noGrp="1"/>
          </p:cNvSpPr>
          <p:nvPr>
            <p:ph type="dt" sz="half" idx="10"/>
          </p:nvPr>
        </p:nvSpPr>
        <p:spPr bwMode="white">
          <a:ln>
            <a:headEnd type="none"/>
            <a:tailEnd type="none"/>
          </a:ln>
        </p:spPr>
        <p:txBody>
          <a:bodyPr wrap="square"/>
          <a:lstStyle/>
          <a:p>
            <a:pPr/>
            <a:fld id="{5455A7CF-DB6C-4325-93B5-8C3F06D80356}" type="datetimeFigureOut">
              <a:rPr lang="en-US" dirty="0"/>
              <a:t>25-Nov-22</a:t>
            </a:fld>
            <a:endParaRPr lang="en-US" dirty="0"/>
          </a:p>
        </p:txBody>
      </p:sp>
      <p:sp>
        <p:nvSpPr>
          <p:cNvPr id="6" name="Footer Placeholder 5"/>
          <p:cNvSpPr>
            <a:spLocks noGrp="1"/>
          </p:cNvSpPr>
          <p:nvPr>
            <p:ph type="ftr" sz="quarter" idx="11"/>
          </p:nvPr>
        </p:nvSpPr>
        <p:spPr bwMode="white">
          <a:ln>
            <a:headEnd type="none"/>
            <a:tailEnd type="none"/>
          </a:ln>
        </p:spPr>
        <p:txBody>
          <a:bodyPr wrap="square"/>
          <a:lstStyle/>
          <a:p>
            <a:pPr/>
            <a:endParaRPr lang="en-US" dirty="0"/>
          </a:p>
        </p:txBody>
      </p:sp>
      <p:sp>
        <p:nvSpPr>
          <p:cNvPr id="7" name="Slide Number Placeholder 6"/>
          <p:cNvSpPr>
            <a:spLocks noGrp="1"/>
          </p:cNvSpPr>
          <p:nvPr>
            <p:ph type="sldNum" sz="quarter" idx="12"/>
          </p:nvPr>
        </p:nvSpPr>
        <p:spPr bwMode="white">
          <a:ln>
            <a:headEnd type="none"/>
            <a:tailEnd type="none"/>
          </a:ln>
        </p:spPr>
        <p:txBody>
          <a:bodyPr wrap="square"/>
          <a:lstStyle/>
          <a:p>
            <a:pPr/>
            <a:fld id="{24E76E65-7777-4C32-B153-6028045D6BD3}" type="slidenum">
              <a:rPr lang="en-US" dirty="0"/>
              <a:t>‹#›</a:t>
            </a:fld>
            <a:endParaRPr lang="en-US" dirty="0"/>
          </a:p>
        </p:txBody>
      </p:sp>
    </p:spTree>
  </p:cSld>
  <p:clrMapOvr>
    <a:masterClrMapping/>
  </p:clrMapOvr>
</p:sldLayout>
</file>

<file path=ppt/slideMasters/_rels/slideMaster1.xml.rels>&#65279;<?xml version="1.0" encoding="utf-8" standalone="yes"?><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838200" y="365125"/>
            <a:ext cx="10515600" cy="1325563"/>
          </a:xfrm>
          <a:prstGeom prst="rect">
            <a:avLst/>
          </a:prstGeom>
          <a:ln>
            <a:headEnd type="none"/>
            <a:tailEnd type="none"/>
          </a:ln>
        </p:spPr>
        <p:txBody>
          <a:bodyPr lIns="91440" tIns="45720" rIns="91440" bIns="45720" anchor="ctr" wrap="square">
            <a:normAutofit/>
          </a:bodyPr>
          <a:lstStyle/>
          <a:p>
            <a:pPr/>
            <a:r>
              <a:rPr lang="en-US" dirty="0"/>
              <a:t>Click to edit Master title style</a:t>
            </a:r>
          </a:p>
        </p:txBody>
      </p:sp>
      <p:sp>
        <p:nvSpPr>
          <p:cNvPr id="3" name="Text Placeholder 2"/>
          <p:cNvSpPr>
            <a:spLocks noGrp="1"/>
          </p:cNvSpPr>
          <p:nvPr>
            <p:ph type="body" idx="1"/>
          </p:nvPr>
        </p:nvSpPr>
        <p:spPr bwMode="white">
          <a:xfrm>
            <a:off x="838200" y="1825625"/>
            <a:ext cx="10515600" cy="4351338"/>
          </a:xfrm>
          <a:prstGeom prst="rect">
            <a:avLst/>
          </a:prstGeom>
          <a:ln>
            <a:headEnd type="none"/>
            <a:tailEnd type="none"/>
          </a:ln>
        </p:spPr>
        <p:txBody>
          <a:bodyPr lIns="91440" tIns="45720" rIns="91440" bIns="45720" wrap="square">
            <a:normAutofit/>
          </a:bodyPr>
          <a:lstStyle/>
          <a:p>
            <a:pPr/>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bwMode="white">
          <a:xfrm>
            <a:off x="838200" y="6356350"/>
            <a:ext cx="2743200" cy="365125"/>
          </a:xfrm>
          <a:prstGeom prst="rect">
            <a:avLst/>
          </a:prstGeom>
          <a:ln>
            <a:headEnd type="none"/>
            <a:tailEnd type="none"/>
          </a:ln>
        </p:spPr>
        <p:txBody>
          <a:bodyPr lIns="91440" tIns="45720" rIns="91440" bIns="45720" anchor="ctr" wrap="square"/>
          <a:lstStyle>
            <a:lvl1pPr algn="l">
              <a:defRPr sz="1200" dirty="0">
                <a:solidFill>
                  <a:schemeClr val="tx1">
                    <a:tint val="75000"/>
                  </a:schemeClr>
                </a:solidFill>
              </a:defRPr>
            </a:lvl1pPr>
          </a:lstStyle>
          <a:p>
            <a:pPr/>
            <a:fld id="{5455A7CF-DB6C-4325-93B5-8C3F06D80356}" type="datetimeFigureOut">
              <a:rPr lang="en-US" dirty="0"/>
              <a:t>25-Nov-22</a:t>
            </a:fld>
            <a:endParaRPr lang="en-US" dirty="0"/>
          </a:p>
        </p:txBody>
      </p:sp>
      <p:sp>
        <p:nvSpPr>
          <p:cNvPr id="5" name="Footer Placeholder 4"/>
          <p:cNvSpPr>
            <a:spLocks noGrp="1"/>
          </p:cNvSpPr>
          <p:nvPr>
            <p:ph type="ftr" sz="quarter" idx="3"/>
          </p:nvPr>
        </p:nvSpPr>
        <p:spPr bwMode="white">
          <a:xfrm>
            <a:off x="4038600" y="6356350"/>
            <a:ext cx="4114800" cy="365125"/>
          </a:xfrm>
          <a:prstGeom prst="rect">
            <a:avLst/>
          </a:prstGeom>
          <a:ln>
            <a:headEnd type="none"/>
            <a:tailEnd type="none"/>
          </a:ln>
        </p:spPr>
        <p:txBody>
          <a:bodyPr lIns="91440" tIns="45720" rIns="91440" bIns="45720" anchor="ctr" wrap="square"/>
          <a:lstStyle>
            <a:lvl1pPr algn="ctr">
              <a:defRPr sz="1200" dirty="0">
                <a:solidFill>
                  <a:schemeClr val="tx1">
                    <a:tint val="75000"/>
                  </a:schemeClr>
                </a:solidFill>
              </a:defRPr>
            </a:lvl1pPr>
          </a:lstStyle>
          <a:p>
            <a:pPr/>
            <a:endParaRPr lang="en-US" dirty="0"/>
          </a:p>
        </p:txBody>
      </p:sp>
      <p:sp>
        <p:nvSpPr>
          <p:cNvPr id="6" name="Slide Number Placeholder 5"/>
          <p:cNvSpPr>
            <a:spLocks noGrp="1"/>
          </p:cNvSpPr>
          <p:nvPr>
            <p:ph type="sldNum" sz="quarter" idx="4"/>
          </p:nvPr>
        </p:nvSpPr>
        <p:spPr bwMode="white">
          <a:xfrm>
            <a:off x="8610600" y="6356350"/>
            <a:ext cx="2743200" cy="365125"/>
          </a:xfrm>
          <a:prstGeom prst="rect">
            <a:avLst/>
          </a:prstGeom>
          <a:ln>
            <a:headEnd type="none"/>
            <a:tailEnd type="none"/>
          </a:ln>
        </p:spPr>
        <p:txBody>
          <a:bodyPr lIns="91440" tIns="45720" rIns="91440" bIns="45720" anchor="ctr" wrap="square"/>
          <a:lstStyle>
            <a:lvl1pPr algn="r">
              <a:defRPr sz="1200" dirty="0">
                <a:solidFill>
                  <a:schemeClr val="tx1">
                    <a:tint val="75000"/>
                  </a:schemeClr>
                </a:solidFill>
              </a:defRPr>
            </a:lvl1pPr>
          </a:lstStyle>
          <a:p>
            <a:pPr/>
            <a:fld id="{24E76E65-7777-4C32-B153-6028045D6BD3}" type="slidenum">
              <a:rPr lang="en-US" dirty="0"/>
              <a:t>‹#›</a:t>
            </a:fld>
            <a:endParaRPr lang="en-US" dirty="0"/>
          </a:p>
        </p:txBody>
      </p:sp>
      <p:sp>
        <p:nvSpPr>
          <p:cNvPr id="7" name="TextBox 6"/>
          <p:cNvSpPr txBox="1">
            <a:spLocks noChangeArrowheads="1"/>
          </p:cNvSpPr>
          <p:nvPr userDrawn="1"/>
        </p:nvSpPr>
        <p:spPr bwMode="white">
          <a:xfrm>
            <a:off x="9342268" y="6356350"/>
            <a:ext cx="2743200" cy="369332"/>
          </a:xfrm>
          <a:prstGeom prst="rect">
            <a:avLst/>
          </a:prstGeom>
          <a:noFill/>
          <a:ln>
            <a:headEnd type="none"/>
            <a:tailEnd type="none"/>
          </a:ln>
        </p:spPr>
        <p:txBody>
          <a:bodyPr wrap="square">
            <a:spAutoFit/>
          </a:bodyPr>
          <a:lstStyle/>
          <a:p>
            <a:pPr defTabSz="914400"/>
            <a:r>
              <a:rPr lang="en-US" dirty="0">
                <a:solidFill>
                  <a:schemeClr val="tx1"/>
                </a:solidFill>
              </a:rPr>
              <a:t>@ </a:t>
            </a:r>
            <a:r>
              <a:rPr lang="en-US" dirty="0">
                <a:solidFill>
                  <a:srgbClr val="FF0000"/>
                </a:solidFill>
              </a:rPr>
              <a:t>The Product Company</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rtl="0" algn="l" defTabSz="914400">
        <a:lnSpc>
          <a:spcPct val="90000"/>
        </a:lnSpc>
        <a:spcBef>
          <a:spcPct val="0"/>
        </a:spcBef>
        <a:buNone/>
        <a:defRPr sz="4400" kern="1200" dirty="0">
          <a:solidFill>
            <a:schemeClr val="tx1"/>
          </a:solidFill>
          <a:latin typeface="+mj-lt"/>
          <a:ea typeface="+mj-ea"/>
          <a:cs typeface="+mj-cs"/>
        </a:defRPr>
      </a:lvl1pPr>
    </p:titleStyle>
    <p:bodyStyle>
      <a:lvl1pPr marL="228600" indent="-228600" rtl="0" algn="l" defTabSz="914400">
        <a:lnSpc>
          <a:spcPct val="90000"/>
        </a:lnSpc>
        <a:spcBef>
          <a:spcPts val="1000"/>
        </a:spcBef>
        <a:buFont typeface="Arial"/>
        <a:buChar char="•"/>
        <a:defRPr sz="2800" kern="1200" dirty="0">
          <a:solidFill>
            <a:schemeClr val="tx1"/>
          </a:solidFill>
          <a:latin typeface="+mn-lt"/>
          <a:ea typeface="+mn-ea"/>
          <a:cs typeface="+mn-cs"/>
        </a:defRPr>
      </a:lvl1pPr>
      <a:lvl2pPr marL="685800" indent="-228600" rtl="0" algn="l" defTabSz="914400">
        <a:lnSpc>
          <a:spcPct val="90000"/>
        </a:lnSpc>
        <a:spcBef>
          <a:spcPts val="500"/>
        </a:spcBef>
        <a:buFont typeface="Arial"/>
        <a:buChar char="•"/>
        <a:defRPr sz="2400" kern="1200" dirty="0">
          <a:solidFill>
            <a:schemeClr val="tx1"/>
          </a:solidFill>
          <a:latin typeface="+mn-lt"/>
          <a:ea typeface="+mn-ea"/>
          <a:cs typeface="+mn-cs"/>
        </a:defRPr>
      </a:lvl2pPr>
      <a:lvl3pPr marL="1143000" indent="-228600" rtl="0" algn="l" defTabSz="914400">
        <a:lnSpc>
          <a:spcPct val="90000"/>
        </a:lnSpc>
        <a:spcBef>
          <a:spcPts val="500"/>
        </a:spcBef>
        <a:buFont typeface="Arial"/>
        <a:buChar char="•"/>
        <a:defRPr sz="2000" kern="1200" dirty="0">
          <a:solidFill>
            <a:schemeClr val="tx1"/>
          </a:solidFill>
          <a:latin typeface="+mn-lt"/>
          <a:ea typeface="+mn-ea"/>
          <a:cs typeface="+mn-cs"/>
        </a:defRPr>
      </a:lvl3pPr>
      <a:lvl4pPr marL="1600200" indent="-228600" rtl="0" algn="l" defTabSz="914400">
        <a:lnSpc>
          <a:spcPct val="90000"/>
        </a:lnSpc>
        <a:spcBef>
          <a:spcPts val="500"/>
        </a:spcBef>
        <a:buFont typeface="Arial"/>
        <a:buChar char="•"/>
        <a:defRPr sz="1800" kern="1200" dirty="0">
          <a:solidFill>
            <a:schemeClr val="tx1"/>
          </a:solidFill>
          <a:latin typeface="+mn-lt"/>
          <a:ea typeface="+mn-ea"/>
          <a:cs typeface="+mn-cs"/>
        </a:defRPr>
      </a:lvl4pPr>
      <a:lvl5pPr marL="2057400" indent="-228600" rtl="0" algn="l" defTabSz="914400">
        <a:lnSpc>
          <a:spcPct val="90000"/>
        </a:lnSpc>
        <a:spcBef>
          <a:spcPts val="500"/>
        </a:spcBef>
        <a:buFont typeface="Arial"/>
        <a:buChar char="•"/>
        <a:defRPr sz="1800" kern="1200" dirty="0">
          <a:solidFill>
            <a:schemeClr val="tx1"/>
          </a:solidFill>
          <a:latin typeface="+mn-lt"/>
          <a:ea typeface="+mn-ea"/>
          <a:cs typeface="+mn-cs"/>
        </a:defRPr>
      </a:lvl5pPr>
      <a:lvl6pPr marL="2514600" indent="-228600" rtl="0" algn="l" defTabSz="914400">
        <a:lnSpc>
          <a:spcPct val="90000"/>
        </a:lnSpc>
        <a:spcBef>
          <a:spcPts val="500"/>
        </a:spcBef>
        <a:buFont typeface="Arial"/>
        <a:buChar char="•"/>
        <a:defRPr sz="1800" kern="1200" dirty="0">
          <a:solidFill>
            <a:schemeClr val="tx1"/>
          </a:solidFill>
          <a:latin typeface="+mn-lt"/>
          <a:ea typeface="+mn-ea"/>
          <a:cs typeface="+mn-cs"/>
        </a:defRPr>
      </a:lvl6pPr>
      <a:lvl7pPr marL="2971800" indent="-228600" rtl="0" algn="l" defTabSz="914400">
        <a:lnSpc>
          <a:spcPct val="90000"/>
        </a:lnSpc>
        <a:spcBef>
          <a:spcPts val="500"/>
        </a:spcBef>
        <a:buFont typeface="Arial"/>
        <a:buChar char="•"/>
        <a:defRPr sz="1800" kern="1200" dirty="0">
          <a:solidFill>
            <a:schemeClr val="tx1"/>
          </a:solidFill>
          <a:latin typeface="+mn-lt"/>
          <a:ea typeface="+mn-ea"/>
          <a:cs typeface="+mn-cs"/>
        </a:defRPr>
      </a:lvl7pPr>
      <a:lvl8pPr marL="3429000" indent="-228600" rtl="0" algn="l" defTabSz="914400">
        <a:lnSpc>
          <a:spcPct val="90000"/>
        </a:lnSpc>
        <a:spcBef>
          <a:spcPts val="500"/>
        </a:spcBef>
        <a:buFont typeface="Arial"/>
        <a:buChar char="•"/>
        <a:defRPr sz="1800" kern="1200" dirty="0">
          <a:solidFill>
            <a:schemeClr val="tx1"/>
          </a:solidFill>
          <a:latin typeface="+mn-lt"/>
          <a:ea typeface="+mn-ea"/>
          <a:cs typeface="+mn-cs"/>
        </a:defRPr>
      </a:lvl8pPr>
      <a:lvl9pPr marL="3886200" indent="-228600" rtl="0" algn="l" defTabSz="914400">
        <a:lnSpc>
          <a:spcPct val="90000"/>
        </a:lnSpc>
        <a:spcBef>
          <a:spcPts val="500"/>
        </a:spcBef>
        <a:buFont typeface="Arial"/>
        <a:buChar char="•"/>
        <a:defRPr sz="1800" kern="1200" dirty="0">
          <a:solidFill>
            <a:schemeClr val="tx1"/>
          </a:solidFill>
          <a:latin typeface="+mn-lt"/>
          <a:ea typeface="+mn-ea"/>
          <a:cs typeface="+mn-cs"/>
        </a:defRPr>
      </a:lvl9pPr>
    </p:bodyStyle>
    <p:otherStyle>
      <a:defPPr defTabSz="914400">
        <a:defRPr lang="en-US" dirty="0"/>
      </a:defPPr>
      <a:lvl1pPr marL="0" rtl="0" algn="l" defTabSz="914400">
        <a:defRPr sz="1800" kern="1200" dirty="0">
          <a:solidFill>
            <a:schemeClr val="tx1"/>
          </a:solidFill>
          <a:latin typeface="+mn-lt"/>
          <a:ea typeface="+mn-ea"/>
          <a:cs typeface="+mn-cs"/>
        </a:defRPr>
      </a:lvl1pPr>
      <a:lvl2pPr marL="457200" rtl="0" algn="l" defTabSz="914400">
        <a:defRPr sz="1800" kern="1200" dirty="0">
          <a:solidFill>
            <a:schemeClr val="tx1"/>
          </a:solidFill>
          <a:latin typeface="+mn-lt"/>
          <a:ea typeface="+mn-ea"/>
          <a:cs typeface="+mn-cs"/>
        </a:defRPr>
      </a:lvl2pPr>
      <a:lvl3pPr marL="914400" rtl="0" algn="l" defTabSz="914400">
        <a:defRPr sz="1800" kern="1200" dirty="0">
          <a:solidFill>
            <a:schemeClr val="tx1"/>
          </a:solidFill>
          <a:latin typeface="+mn-lt"/>
          <a:ea typeface="+mn-ea"/>
          <a:cs typeface="+mn-cs"/>
        </a:defRPr>
      </a:lvl3pPr>
      <a:lvl4pPr marL="1371600" rtl="0" algn="l" defTabSz="914400">
        <a:defRPr sz="1800" kern="1200" dirty="0">
          <a:solidFill>
            <a:schemeClr val="tx1"/>
          </a:solidFill>
          <a:latin typeface="+mn-lt"/>
          <a:ea typeface="+mn-ea"/>
          <a:cs typeface="+mn-cs"/>
        </a:defRPr>
      </a:lvl4pPr>
      <a:lvl5pPr marL="1828800" rtl="0" algn="l" defTabSz="914400">
        <a:defRPr sz="1800" kern="1200" dirty="0">
          <a:solidFill>
            <a:schemeClr val="tx1"/>
          </a:solidFill>
          <a:latin typeface="+mn-lt"/>
          <a:ea typeface="+mn-ea"/>
          <a:cs typeface="+mn-cs"/>
        </a:defRPr>
      </a:lvl5pPr>
      <a:lvl6pPr marL="2286000" rtl="0" algn="l" defTabSz="914400">
        <a:defRPr sz="1800" kern="1200" dirty="0">
          <a:solidFill>
            <a:schemeClr val="tx1"/>
          </a:solidFill>
          <a:latin typeface="+mn-lt"/>
          <a:ea typeface="+mn-ea"/>
          <a:cs typeface="+mn-cs"/>
        </a:defRPr>
      </a:lvl6pPr>
      <a:lvl7pPr marL="2743200" rtl="0" algn="l" defTabSz="914400">
        <a:defRPr sz="1800" kern="1200" dirty="0">
          <a:solidFill>
            <a:schemeClr val="tx1"/>
          </a:solidFill>
          <a:latin typeface="+mn-lt"/>
          <a:ea typeface="+mn-ea"/>
          <a:cs typeface="+mn-cs"/>
        </a:defRPr>
      </a:lvl7pPr>
      <a:lvl8pPr marL="3200400" rtl="0" algn="l" defTabSz="914400">
        <a:defRPr sz="1800" kern="1200" dirty="0">
          <a:solidFill>
            <a:schemeClr val="tx1"/>
          </a:solidFill>
          <a:latin typeface="+mn-lt"/>
          <a:ea typeface="+mn-ea"/>
          <a:cs typeface="+mn-cs"/>
        </a:defRPr>
      </a:lvl8pPr>
      <a:lvl9pPr marL="3657600" rtl="0" algn="l" defTabSz="914400">
        <a:defRPr sz="1800" kern="1200" dirty="0">
          <a:solidFill>
            <a:schemeClr val="tx1"/>
          </a:solidFill>
          <a:latin typeface="+mn-lt"/>
          <a:ea typeface="+mn-ea"/>
          <a:cs typeface="+mn-cs"/>
        </a:defRPr>
      </a:lvl9pPr>
    </p:otherStyle>
  </p:txStyles>
</p:sldMaster>
</file>

<file path=ppt/slides/_rels/slide1.xml.rels>&#65279;<?xml version="1.0" encoding="utf-8" standalone="yes"?><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6.xml" /></Relationships>
</file>

<file path=ppt/slides/_rels/slide2.xml.rels>&#65279;<?xml version="1.0" encoding="utf-8" standalone="yes"?><Relationships xmlns="http://schemas.openxmlformats.org/package/2006/relationships"><Relationship Id="rId1" Type="http://schemas.openxmlformats.org/officeDocument/2006/relationships/slideLayout" Target="../slideLayouts/slideLayout3.xml" /></Relationships>
</file>

<file path=ppt/slides/_rels/slide3.xml.rels>&#65279;<?xml version="1.0" encoding="utf-8" standalone="yes"?><Relationships xmlns="http://schemas.openxmlformats.org/package/2006/relationships"><Relationship Id="rId1" Type="http://schemas.openxmlformats.org/officeDocument/2006/relationships/slideLayout" Target="../slideLayouts/slideLayout6.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white">
          <a:ln>
            <a:headEnd type="none"/>
            <a:tailEnd type="none"/>
          </a:ln>
        </p:spPr>
        <p:txBody>
          <a:bodyPr wrap="square"/>
          <a:lstStyle/>
          <a:p>
            <a:pPr algn="ctr" defTabSz="914400"/>
            <a:r>
              <a:rPr dirty="0"/>
              <a:t>Company History</a:t>
            </a:r>
          </a:p>
        </p:txBody>
      </p:sp>
      <p:sp>
        <p:nvSpPr>
          <p:cNvPr id="3" name="TextBox3"/>
          <p:cNvSpPr txBox="1">
            <a:spLocks noChangeArrowheads="1"/>
          </p:cNvSpPr>
          <p:nvPr/>
        </p:nvSpPr>
        <p:spPr bwMode="white">
          <a:xfrm>
            <a:off x="675894" y="1799971"/>
            <a:ext cx="11102213" cy="923330"/>
          </a:xfrm>
          <a:prstGeom prst="rect">
            <a:avLst/>
          </a:prstGeom>
          <a:ln>
            <a:headEnd type="none"/>
            <a:tailEnd type="none"/>
          </a:ln>
        </p:spPr>
        <p:txBody>
          <a:bodyPr wrap="square">
            <a:spAutoFit/>
          </a:bodyPr>
          <a:lstStyle/>
          <a:p>
            <a:pPr defTabSz="914400"/>
            <a:r>
              <a:rPr dirty="0"/>
              <a:t>IMN Solutions PVT LTD is the software company, established in 1987, by George Milton. The company has been listed as the trusted partner for many high-profile organizations since 1988 and got awards for quality product</a:t>
            </a:r>
            <a:r>
              <a:rPr lang="en-US" dirty="0"/>
              <a:t>ion</a:t>
            </a:r>
            <a:r>
              <a:rPr dirty="0"/>
              <a:t> from reputed organizations.</a:t>
            </a:r>
          </a:p>
        </p:txBody>
      </p:sp>
      <p:sp>
        <p:nvSpPr>
          <p:cNvPr id="4" name="TextBox4"/>
          <p:cNvSpPr txBox="1">
            <a:spLocks noChangeArrowheads="1"/>
          </p:cNvSpPr>
          <p:nvPr/>
        </p:nvSpPr>
        <p:spPr bwMode="white">
          <a:xfrm>
            <a:off x="675894" y="3429000"/>
            <a:ext cx="5561330" cy="1477264"/>
          </a:xfrm>
          <a:prstGeom prst="rect">
            <a:avLst/>
          </a:prstGeom>
          <a:ln>
            <a:headEnd type="none"/>
            <a:tailEnd type="none"/>
          </a:ln>
        </p:spPr>
        <p:txBody>
          <a:bodyPr wrap="square">
            <a:spAutoFit/>
          </a:bodyPr>
          <a:lstStyle/>
          <a:p>
            <a:pPr marL="444500" indent="-444500" defTabSz="914400">
              <a:buAutoNum type="arabicPeriod"/>
            </a:pPr>
            <a:r>
              <a:rPr dirty="0"/>
              <a:t>The company </a:t>
            </a:r>
            <a:r>
              <a:rPr lang="en-US" dirty="0"/>
              <a:t>product </a:t>
            </a:r>
            <a:r>
              <a:rPr dirty="0"/>
              <a:t>acquired the MCY corporation for 20 billion dollars and became the top revenue maker for the year 2015.</a:t>
            </a:r>
          </a:p>
          <a:p>
            <a:pPr marL="444500" indent="-444500" defTabSz="914400">
              <a:buAutoNum type="arabicPeriod"/>
            </a:pPr>
            <a:r>
              <a:rPr dirty="0"/>
              <a:t>The company is participating in top open source projects in automation industry.</a:t>
            </a:r>
          </a:p>
        </p:txBody>
      </p:sp>
      <p:pic>
        <p:nvPicPr>
          <p:cNvPr id="5" name="Picture 5"/>
          <p:cNvPicPr>
            <a:picLocks noChangeAspect="1"/>
          </p:cNvPicPr>
          <p:nvPr/>
        </p:nvPicPr>
        <p:blipFill>
          <a:blip r:embed="rId2">
            <a:lum/>
          </a:blip>
          <a:srcRect/>
          <a:stretch>
            <a:fillRect/>
          </a:stretch>
        </p:blipFill>
        <p:spPr bwMode="white">
          <a:xfrm>
            <a:off x="6347333" y="3030093"/>
            <a:ext cx="4629658" cy="2440432"/>
          </a:xfrm>
          <a:prstGeom prst="rect">
            <a:avLst/>
          </a:prstGeom>
          <a:ln>
            <a:headEnd type="none"/>
            <a:tailEnd type="none"/>
          </a:ln>
        </p:spPr>
      </p:pic>
      <p:sp>
        <p:nvSpPr>
          <p:cNvPr id="6" name="Explosion16"/>
          <p:cNvSpPr>
            <a:spLocks/>
          </p:cNvSpPr>
          <p:nvPr/>
        </p:nvSpPr>
        <p:spPr bwMode="white">
          <a:xfrm>
            <a:off x="621411" y="5470017"/>
            <a:ext cx="1322451" cy="1022858"/>
          </a:xfrm>
          <a:prstGeom prst="irregularSeal1">
            <a:avLst/>
          </a:prstGeom>
          <a:noFill/>
          <a:ln>
            <a:headEnd type="none"/>
            <a:tailEnd type="none"/>
          </a:ln>
        </p:spPr>
        <p:style>
          <a:lnRef idx="2">
            <a:schemeClr val="accent1">
              <a:shade val="50000"/>
            </a:schemeClr>
          </a:lnRef>
          <a:fillRef idx="1">
            <a:schemeClr val="accent1"/>
          </a:fillRef>
          <a:effectRef idx="0">
            <a:schemeClr val="accent1"/>
          </a:effectRef>
          <a:fontRef idx="minor">
            <a:schemeClr val="tx1"/>
          </a:fontRef>
        </p:style>
        <p:txBody>
          <a:bodyPr wrap="square"/>
          <a:lstStyle/>
          <a:p>
            <a:pPr algn="ctr" defTabSz="914400"/>
            <a:r>
              <a:rPr dirty="0"/>
              <a:t>IMN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704088" y="292608"/>
            <a:ext cx="7278624" cy="905256"/>
          </a:xfrm>
          <a:ln>
            <a:headEnd type="none"/>
            <a:tailEnd type="none"/>
          </a:ln>
        </p:spPr>
        <p:txBody>
          <a:bodyPr wrap="square"/>
          <a:lstStyle/>
          <a:p>
            <a:pPr algn="l" defTabSz="914400"/>
            <a:r>
              <a:rPr lang="en-US" sz="4000" dirty="0">
                <a:latin typeface="Helvetica CE 35 Thin"/>
                <a:ea typeface="Helvetica CE 35 Thin"/>
                <a:cs typeface="Helvetica CE 35 Thin"/>
              </a:rPr>
              <a:t>Product Overview</a:t>
            </a:r>
            <a:endParaRPr sz="4000" dirty="0">
              <a:latin typeface="Helvetica CE 35 Thin"/>
              <a:ea typeface="Helvetica CE 35 Thin"/>
              <a:cs typeface="Helvetica CE 35 Thin"/>
            </a:endParaRPr>
          </a:p>
        </p:txBody>
      </p:sp>
      <p:sp>
        <p:nvSpPr>
          <p:cNvPr id="3" name="Text Placeholder 2"/>
          <p:cNvSpPr>
            <a:spLocks noGrp="1"/>
          </p:cNvSpPr>
          <p:nvPr>
            <p:ph type="body" idx="1"/>
          </p:nvPr>
        </p:nvSpPr>
        <p:spPr bwMode="white">
          <a:xfrm>
            <a:off x="1106424" y="1517904"/>
            <a:ext cx="9217152" cy="4507992"/>
          </a:xfrm>
          <a:ln>
            <a:headEnd type="none"/>
            <a:tailEnd type="none"/>
          </a:ln>
        </p:spPr>
        <p:txBody>
          <a:bodyPr wrap="square">
            <a:normAutofit/>
          </a:bodyPr>
          <a:lstStyle/>
          <a:p>
            <a:pPr marL="285750" indent="-285750" algn="l" defTabSz="914400">
              <a:buFont typeface="Arial"/>
              <a:buChar char="•"/>
            </a:pPr>
            <a:r>
              <a:rPr lang="en-US" sz="1800" dirty="0">
                <a:solidFill>
                  <a:srgbClr val="000000"/>
                </a:solidFill>
                <a:latin typeface="Calibri (Body)"/>
                <a:ea typeface="Calibri (Body)"/>
                <a:cs typeface="Calibri (Body)"/>
              </a:rPr>
              <a:t>Adventure Works Cycles, the fictitious company on which the Adventure Works sample databases are based, is a large, multinational manufacturing company. </a:t>
            </a:r>
          </a:p>
          <a:p>
            <a:pPr marL="285750" indent="-285750" algn="l" defTabSz="914400">
              <a:buFont typeface="Arial"/>
              <a:buChar char="•"/>
            </a:pPr>
            <a:r>
              <a:rPr lang="en-US" sz="1800" dirty="0">
                <a:solidFill>
                  <a:srgbClr val="000000"/>
                </a:solidFill>
                <a:latin typeface="Calibri (Body)"/>
                <a:ea typeface="Calibri (Body)"/>
                <a:cs typeface="Calibri (Body)"/>
              </a:rPr>
              <a:t>The company manufactures and sells metal and composite bicycles to North American, European and Asian commercial markets. While its base operation is located in Bothell, Washington with 290 employees, several regional sales teams are located throughout their market base.</a:t>
            </a:r>
          </a:p>
          <a:p>
            <a:pPr marL="285750" indent="-285750" algn="l" defTabSz="914400">
              <a:buFont typeface="Arial"/>
              <a:buChar char="•"/>
            </a:pPr>
            <a:r>
              <a:rPr lang="en-US" sz="1800" dirty="0">
                <a:solidFill>
                  <a:srgbClr val="000000"/>
                </a:solidFill>
                <a:latin typeface="Calibri (Body)"/>
                <a:ea typeface="Calibri (Body)"/>
                <a:cs typeface="Calibri (Body)"/>
              </a:rPr>
              <a:t>In 2000, Adventure Works Cycles bought a small manufacturing plant, </a:t>
            </a:r>
            <a:r>
              <a:rPr lang="en-US" sz="1800" dirty="0">
                <a:solidFill>
                  <a:srgbClr val="000000"/>
                </a:solidFill>
                <a:latin typeface="Calibri (Body)"/>
                <a:ea typeface="Calibri (Body)"/>
                <a:cs typeface="Calibri (Body)"/>
              </a:rPr>
              <a:t>Importadores</a:t>
            </a:r>
            <a:r>
              <a:rPr lang="en-US" sz="1800" dirty="0">
                <a:solidFill>
                  <a:srgbClr val="000000"/>
                </a:solidFill>
                <a:latin typeface="Calibri (Body)"/>
                <a:ea typeface="Calibri (Body)"/>
                <a:cs typeface="Calibri (Body)"/>
              </a:rPr>
              <a:t> Neptuno, located in Mexico. </a:t>
            </a:r>
            <a:r>
              <a:rPr lang="en-US" sz="1800" dirty="0">
                <a:solidFill>
                  <a:srgbClr val="000000"/>
                </a:solidFill>
                <a:latin typeface="Calibri (Body)"/>
                <a:ea typeface="Calibri (Body)"/>
                <a:cs typeface="Calibri (Body)"/>
              </a:rPr>
              <a:t>Importadores</a:t>
            </a:r>
            <a:r>
              <a:rPr lang="en-US" sz="1800" dirty="0">
                <a:solidFill>
                  <a:srgbClr val="000000"/>
                </a:solidFill>
                <a:latin typeface="Calibri (Body)"/>
                <a:ea typeface="Calibri (Body)"/>
                <a:cs typeface="Calibri (Body)"/>
              </a:rPr>
              <a:t> Neptuno manufactures several critical subcomponents for the Adventure Works Cycles production line. </a:t>
            </a:r>
          </a:p>
          <a:p>
            <a:pPr marL="285750" indent="-285750" algn="l" defTabSz="914400">
              <a:buFont typeface="Arial"/>
              <a:buChar char="•"/>
            </a:pPr>
            <a:r>
              <a:rPr lang="en-US" sz="1800" dirty="0">
                <a:solidFill>
                  <a:srgbClr val="000000"/>
                </a:solidFill>
                <a:latin typeface="Calibri (Body)"/>
                <a:ea typeface="Calibri (Body)"/>
                <a:cs typeface="Calibri (Body)"/>
              </a:rPr>
              <a:t>These subcomponents are shipped to the Bothell location for final product assembly. In 2001, </a:t>
            </a:r>
            <a:r>
              <a:rPr lang="en-US" sz="1800" dirty="0">
                <a:solidFill>
                  <a:srgbClr val="000000"/>
                </a:solidFill>
                <a:latin typeface="Calibri (Body)"/>
                <a:ea typeface="Calibri (Body)"/>
                <a:cs typeface="Calibri (Body)"/>
              </a:rPr>
              <a:t>Importadores</a:t>
            </a:r>
            <a:r>
              <a:rPr lang="en-US" sz="1800" dirty="0">
                <a:solidFill>
                  <a:srgbClr val="000000"/>
                </a:solidFill>
                <a:latin typeface="Calibri (Body)"/>
                <a:ea typeface="Calibri (Body)"/>
                <a:cs typeface="Calibri (Body)"/>
              </a:rPr>
              <a:t> Neptuno, became the sole manufacturer and distributor of the touring bicycle productivity group.</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1069848" y="0"/>
            <a:ext cx="10058400" cy="1609344"/>
          </a:xfrm>
          <a:ln>
            <a:headEnd type="none"/>
            <a:tailEnd type="none"/>
          </a:ln>
        </p:spPr>
        <p:txBody>
          <a:bodyPr wrap="square"/>
          <a:lstStyle/>
          <a:p>
            <a:pPr algn="ctr" defTabSz="914400"/>
            <a:r>
              <a:rPr sz="2800" b="1" cap="all" dirty="0">
                <a:latin typeface="Arial"/>
              </a:rPr>
              <a:t>Target </a:t>
            </a:r>
            <a:r>
              <a:rPr sz="1800" dirty="0">
                <a:latin typeface="Arial"/>
              </a:rPr>
              <a:t>Vs </a:t>
            </a:r>
            <a:r>
              <a:rPr sz="2800" b="1" dirty="0">
                <a:latin typeface="Arial"/>
              </a:rPr>
              <a:t>PERFORMANCE</a:t>
            </a:r>
          </a:p>
        </p:txBody>
      </p:sp>
      <p:graphicFrame>
        <p:nvGraphicFramePr>
          <p:cNvPr id="3" name="Table 3"/>
          <p:cNvGraphicFramePr/>
          <p:nvPr/>
        </p:nvGraphicFramePr>
        <p:xfrm>
          <a:off x="786384" y="1216152"/>
          <a:ext cx="10858500" cy="4930123"/>
        </p:xfrm>
        <a:graphic>
          <a:graphicData uri="http://schemas.openxmlformats.org/drawingml/2006/table">
            <a:tbl>
              <a:tblPr firstRow="1" bandRow="1">
                <a:tableStyleId>{93296810-A885-4BE3-A3E7-6D5BEEA58F35}</a:tableStyleId>
              </a:tblPr>
              <a:tblGrid>
                <a:gridCol w="1206500"/>
                <a:gridCol w="1206500"/>
                <a:gridCol w="1206500"/>
                <a:gridCol w="1206500"/>
                <a:gridCol w="1206500"/>
                <a:gridCol w="1206500"/>
                <a:gridCol w="1206500"/>
                <a:gridCol w="1206500"/>
                <a:gridCol w="1206500"/>
              </a:tblGrid>
              <a:tr h="968800">
                <a:tc>
                  <a:txBody>
                    <a:bodyPr/>
                    <a:lstStyle/>
                    <a:p>
                      <a:pPr algn="ctr" defTabSz="914400"/>
                      <a:r>
                        <a:rPr sz="1400" b="1" dirty="0">
                          <a:latin typeface="Arial"/>
                        </a:rPr>
                        <a:t>Month</a:t>
                      </a:r>
                    </a:p>
                  </a:txBody>
                  <a:tcPr anchor="ctr" horzOverflow="overflow"/>
                </a:tc>
                <a:tc>
                  <a:txBody>
                    <a:bodyPr/>
                    <a:lstStyle/>
                    <a:p>
                      <a:pPr algn="ctr" defTabSz="914400"/>
                      <a:r>
                        <a:rPr sz="1400" b="1" dirty="0">
                          <a:latin typeface="Arial"/>
                        </a:rPr>
                        <a:t>Product A</a:t>
                      </a:r>
                    </a:p>
                  </a:txBody>
                  <a:tcPr anchor="ctr" horzOverflow="overflow"/>
                </a:tc>
                <a:tc>
                  <a:txBody>
                    <a:bodyPr/>
                    <a:lstStyle/>
                    <a:p>
                      <a:pPr algn="ctr" defTabSz="914400"/>
                      <a:r>
                        <a:rPr sz="1400" b="1" dirty="0">
                          <a:latin typeface="Arial"/>
                        </a:rPr>
                        <a:t>Product B</a:t>
                      </a:r>
                    </a:p>
                  </a:txBody>
                  <a:tcPr anchor="ctr" horzOverflow="overflow"/>
                </a:tc>
                <a:tc>
                  <a:txBody>
                    <a:bodyPr/>
                    <a:lstStyle/>
                    <a:p>
                      <a:pPr algn="ctr" defTabSz="914400"/>
                      <a:r>
                        <a:rPr sz="1400" b="1" dirty="0">
                          <a:latin typeface="Arial"/>
                        </a:rPr>
                        <a:t>Product C</a:t>
                      </a:r>
                    </a:p>
                  </a:txBody>
                  <a:tcPr anchor="ctr" horzOverflow="overflow"/>
                </a:tc>
                <a:tc>
                  <a:txBody>
                    <a:bodyPr/>
                    <a:lstStyle/>
                    <a:p>
                      <a:pPr algn="ctr" defTabSz="914400"/>
                      <a:r>
                        <a:rPr sz="1400" b="1" dirty="0">
                          <a:latin typeface="Arial"/>
                        </a:rPr>
                        <a:t>Product D</a:t>
                      </a:r>
                    </a:p>
                  </a:txBody>
                  <a:tcPr anchor="ctr" horzOverflow="overflow"/>
                </a:tc>
                <a:tc>
                  <a:txBody>
                    <a:bodyPr/>
                    <a:lstStyle/>
                    <a:p>
                      <a:pPr algn="ctr" defTabSz="914400"/>
                      <a:r>
                        <a:rPr sz="1400" b="1" dirty="0">
                          <a:latin typeface="Arial"/>
                        </a:rPr>
                        <a:t>Product E</a:t>
                      </a:r>
                    </a:p>
                  </a:txBody>
                  <a:tcPr anchor="ctr" horzOverflow="overflow"/>
                </a:tc>
                <a:tc>
                  <a:txBody>
                    <a:bodyPr/>
                    <a:lstStyle/>
                    <a:p>
                      <a:pPr algn="ctr" defTabSz="914400"/>
                      <a:r>
                        <a:rPr sz="1400" b="1" dirty="0">
                          <a:latin typeface="Arial"/>
                        </a:rPr>
                        <a:t>Product F</a:t>
                      </a:r>
                    </a:p>
                  </a:txBody>
                  <a:tcPr anchor="ctr" horzOverflow="overflow"/>
                </a:tc>
                <a:tc>
                  <a:txBody>
                    <a:bodyPr/>
                    <a:lstStyle/>
                    <a:p>
                      <a:pPr algn="ctr" defTabSz="914400"/>
                      <a:r>
                        <a:rPr sz="1400" b="1" dirty="0">
                          <a:latin typeface="Arial"/>
                        </a:rPr>
                        <a:t>Average</a:t>
                      </a:r>
                    </a:p>
                  </a:txBody>
                  <a:tcPr anchor="ctr" horzOverflow="overflow"/>
                </a:tc>
                <a:tc>
                  <a:txBody>
                    <a:bodyPr/>
                    <a:lstStyle/>
                    <a:p>
                      <a:pPr algn="ctr" defTabSz="914400"/>
                      <a:r>
                        <a:rPr sz="1400" b="1" dirty="0">
                          <a:latin typeface="Arial"/>
                        </a:rPr>
                        <a:t>Target</a:t>
                      </a:r>
                    </a:p>
                  </a:txBody>
                  <a:tcPr anchor="ctr" horzOverflow="overflow"/>
                </a:tc>
              </a:tr>
              <a:tr h="440147">
                <a:tc>
                  <a:txBody>
                    <a:bodyPr/>
                    <a:lstStyle/>
                    <a:p>
                      <a:pPr algn="l" defTabSz="914400"/>
                      <a:r>
                        <a:rPr sz="1400" dirty="0">
                          <a:latin typeface="Arial"/>
                        </a:rPr>
                        <a:t>Jan</a:t>
                      </a:r>
                    </a:p>
                  </a:txBody>
                  <a:tcPr horzOverflow="overflow"/>
                </a:tc>
                <a:tc>
                  <a:txBody>
                    <a:bodyPr/>
                    <a:lstStyle/>
                    <a:p>
                      <a:pPr algn="l" defTabSz="914400"/>
                      <a:r>
                        <a:rPr sz="1400" dirty="0">
                          <a:latin typeface="Arial"/>
                        </a:rPr>
                        <a:t>20000</a:t>
                      </a:r>
                    </a:p>
                  </a:txBody>
                  <a:tcPr horzOverflow="overflow"/>
                </a:tc>
                <a:tc>
                  <a:txBody>
                    <a:bodyPr/>
                    <a:lstStyle/>
                    <a:p>
                      <a:pPr algn="l" defTabSz="914400"/>
                      <a:r>
                        <a:rPr sz="1400" dirty="0">
                          <a:latin typeface="Arial"/>
                        </a:rPr>
                        <a:t>4200</a:t>
                      </a:r>
                    </a:p>
                  </a:txBody>
                  <a:tcPr horzOverflow="overflow"/>
                </a:tc>
                <a:tc>
                  <a:txBody>
                    <a:bodyPr/>
                    <a:lstStyle/>
                    <a:p>
                      <a:pPr algn="l" defTabSz="914400"/>
                      <a:r>
                        <a:rPr sz="1400" dirty="0">
                          <a:latin typeface="Arial"/>
                        </a:rPr>
                        <a:t>8000</a:t>
                      </a:r>
                    </a:p>
                  </a:txBody>
                  <a:tcPr horzOverflow="overflow"/>
                </a:tc>
                <a:tc>
                  <a:txBody>
                    <a:bodyPr/>
                    <a:lstStyle/>
                    <a:p>
                      <a:pPr algn="l" defTabSz="914400"/>
                      <a:r>
                        <a:rPr sz="1400" dirty="0">
                          <a:latin typeface="Arial"/>
                        </a:rPr>
                        <a:t>12000</a:t>
                      </a:r>
                    </a:p>
                  </a:txBody>
                  <a:tcPr horzOverflow="overflow"/>
                </a:tc>
                <a:tc>
                  <a:txBody>
                    <a:bodyPr/>
                    <a:lstStyle/>
                    <a:p>
                      <a:pPr algn="l" defTabSz="914400"/>
                      <a:r>
                        <a:rPr sz="1400" dirty="0">
                          <a:latin typeface="Arial"/>
                        </a:rPr>
                        <a:t>4700</a:t>
                      </a:r>
                    </a:p>
                  </a:txBody>
                  <a:tcPr horzOverflow="overflow"/>
                </a:tc>
                <a:tc>
                  <a:txBody>
                    <a:bodyPr/>
                    <a:lstStyle/>
                    <a:p>
                      <a:pPr algn="l" defTabSz="914400"/>
                      <a:r>
                        <a:rPr sz="1400" dirty="0">
                          <a:latin typeface="Arial"/>
                        </a:rPr>
                        <a:t>15000</a:t>
                      </a:r>
                    </a:p>
                  </a:txBody>
                  <a:tcPr horzOverflow="overflow"/>
                </a:tc>
                <a:tc>
                  <a:txBody>
                    <a:bodyPr/>
                    <a:lstStyle/>
                    <a:p>
                      <a:pPr algn="l" defTabSz="914400"/>
                      <a:r>
                        <a:rPr sz="1400" dirty="0">
                          <a:latin typeface="Arial"/>
                        </a:rPr>
                        <a:t>10650</a:t>
                      </a:r>
                    </a:p>
                  </a:txBody>
                  <a:tcPr horzOverflow="overflow"/>
                </a:tc>
                <a:tc>
                  <a:txBody>
                    <a:bodyPr/>
                    <a:lstStyle/>
                    <a:p>
                      <a:pPr algn="l" defTabSz="914400"/>
                      <a:r>
                        <a:rPr sz="1400" dirty="0">
                          <a:latin typeface="Arial"/>
                        </a:rPr>
                        <a:t>35000</a:t>
                      </a:r>
                    </a:p>
                  </a:txBody>
                  <a:tcPr horzOverflow="overflow"/>
                </a:tc>
              </a:tr>
              <a:tr h="440147">
                <a:tc>
                  <a:txBody>
                    <a:bodyPr/>
                    <a:lstStyle/>
                    <a:p>
                      <a:pPr algn="l" defTabSz="914400"/>
                      <a:r>
                        <a:rPr sz="1400" dirty="0">
                          <a:latin typeface="Arial"/>
                        </a:rPr>
                        <a:t>Feb</a:t>
                      </a:r>
                    </a:p>
                  </a:txBody>
                  <a:tcPr horzOverflow="overflow"/>
                </a:tc>
                <a:tc>
                  <a:txBody>
                    <a:bodyPr/>
                    <a:lstStyle/>
                    <a:p>
                      <a:pPr algn="l" defTabSz="914400"/>
                      <a:r>
                        <a:rPr sz="1400" dirty="0">
                          <a:latin typeface="Arial"/>
                        </a:rPr>
                        <a:t>8300</a:t>
                      </a:r>
                    </a:p>
                  </a:txBody>
                  <a:tcPr horzOverflow="overflow"/>
                </a:tc>
                <a:tc>
                  <a:txBody>
                    <a:bodyPr/>
                    <a:lstStyle/>
                    <a:p>
                      <a:pPr algn="l" defTabSz="914400"/>
                      <a:r>
                        <a:rPr sz="1400" dirty="0">
                          <a:latin typeface="Arial"/>
                        </a:rPr>
                        <a:t>19000</a:t>
                      </a:r>
                    </a:p>
                  </a:txBody>
                  <a:tcPr horzOverflow="overflow"/>
                </a:tc>
                <a:tc>
                  <a:txBody>
                    <a:bodyPr/>
                    <a:lstStyle/>
                    <a:p>
                      <a:pPr algn="l" defTabSz="914400"/>
                      <a:r>
                        <a:rPr sz="1400" dirty="0">
                          <a:latin typeface="Arial"/>
                        </a:rPr>
                        <a:t>21000</a:t>
                      </a:r>
                    </a:p>
                  </a:txBody>
                  <a:tcPr horzOverflow="overflow"/>
                </a:tc>
                <a:tc>
                  <a:txBody>
                    <a:bodyPr/>
                    <a:lstStyle/>
                    <a:p>
                      <a:pPr algn="l" defTabSz="914400"/>
                      <a:r>
                        <a:rPr sz="1400" dirty="0">
                          <a:latin typeface="Arial"/>
                        </a:rPr>
                        <a:t>15230</a:t>
                      </a:r>
                    </a:p>
                  </a:txBody>
                  <a:tcPr horzOverflow="overflow"/>
                </a:tc>
                <a:tc>
                  <a:txBody>
                    <a:bodyPr/>
                    <a:lstStyle/>
                    <a:p>
                      <a:pPr algn="l" defTabSz="914400"/>
                      <a:r>
                        <a:rPr sz="1400" dirty="0">
                          <a:latin typeface="Arial"/>
                        </a:rPr>
                        <a:t>7230</a:t>
                      </a:r>
                    </a:p>
                  </a:txBody>
                  <a:tcPr horzOverflow="overflow"/>
                </a:tc>
                <a:tc>
                  <a:txBody>
                    <a:bodyPr/>
                    <a:lstStyle/>
                    <a:p>
                      <a:pPr algn="l" defTabSz="914400"/>
                      <a:r>
                        <a:rPr sz="1400" dirty="0">
                          <a:latin typeface="Arial"/>
                        </a:rPr>
                        <a:t>1800</a:t>
                      </a:r>
                    </a:p>
                  </a:txBody>
                  <a:tcPr horzOverflow="overflow"/>
                </a:tc>
                <a:tc>
                  <a:txBody>
                    <a:bodyPr/>
                    <a:lstStyle/>
                    <a:p>
                      <a:pPr algn="l" defTabSz="914400"/>
                      <a:r>
                        <a:rPr sz="1400" dirty="0">
                          <a:latin typeface="Arial"/>
                        </a:rPr>
                        <a:t>12093</a:t>
                      </a:r>
                    </a:p>
                  </a:txBody>
                  <a:tcPr horzOverflow="overflow"/>
                </a:tc>
                <a:tc>
                  <a:txBody>
                    <a:bodyPr/>
                    <a:lstStyle/>
                    <a:p>
                      <a:pPr algn="l" defTabSz="914400"/>
                      <a:r>
                        <a:rPr sz="1400" dirty="0">
                          <a:latin typeface="Arial"/>
                        </a:rPr>
                        <a:t>18000</a:t>
                      </a:r>
                    </a:p>
                  </a:txBody>
                  <a:tcPr horzOverflow="overflow"/>
                </a:tc>
              </a:tr>
              <a:tr h="440147">
                <a:tc>
                  <a:txBody>
                    <a:bodyPr/>
                    <a:lstStyle/>
                    <a:p>
                      <a:pPr algn="l" defTabSz="914400"/>
                      <a:r>
                        <a:rPr sz="1400" dirty="0">
                          <a:latin typeface="Arial"/>
                        </a:rPr>
                        <a:t>Mar</a:t>
                      </a:r>
                    </a:p>
                  </a:txBody>
                  <a:tcPr horzOverflow="overflow"/>
                </a:tc>
                <a:tc>
                  <a:txBody>
                    <a:bodyPr/>
                    <a:lstStyle/>
                    <a:p>
                      <a:pPr algn="l" defTabSz="914400"/>
                      <a:r>
                        <a:rPr sz="1400" dirty="0">
                          <a:latin typeface="Arial"/>
                        </a:rPr>
                        <a:t>4600</a:t>
                      </a:r>
                    </a:p>
                  </a:txBody>
                  <a:tcPr horzOverflow="overflow"/>
                </a:tc>
                <a:tc>
                  <a:txBody>
                    <a:bodyPr/>
                    <a:lstStyle/>
                    <a:p>
                      <a:pPr algn="l" defTabSz="914400"/>
                      <a:r>
                        <a:rPr sz="1400" dirty="0">
                          <a:latin typeface="Arial"/>
                        </a:rPr>
                        <a:t>9000</a:t>
                      </a:r>
                    </a:p>
                  </a:txBody>
                  <a:tcPr horzOverflow="overflow"/>
                </a:tc>
                <a:tc>
                  <a:txBody>
                    <a:bodyPr/>
                    <a:lstStyle/>
                    <a:p>
                      <a:pPr algn="l" defTabSz="914400"/>
                      <a:r>
                        <a:rPr sz="1400" dirty="0">
                          <a:latin typeface="Arial"/>
                        </a:rPr>
                        <a:t>7500</a:t>
                      </a:r>
                    </a:p>
                  </a:txBody>
                  <a:tcPr horzOverflow="overflow"/>
                </a:tc>
                <a:tc>
                  <a:txBody>
                    <a:bodyPr/>
                    <a:lstStyle/>
                    <a:p>
                      <a:pPr algn="l" defTabSz="914400"/>
                      <a:r>
                        <a:rPr sz="1400" dirty="0">
                          <a:latin typeface="Arial"/>
                        </a:rPr>
                        <a:t>8000</a:t>
                      </a:r>
                    </a:p>
                  </a:txBody>
                  <a:tcPr horzOverflow="overflow"/>
                </a:tc>
                <a:tc>
                  <a:txBody>
                    <a:bodyPr/>
                    <a:lstStyle/>
                    <a:p>
                      <a:pPr algn="l" defTabSz="914400"/>
                      <a:r>
                        <a:rPr sz="1400" dirty="0">
                          <a:latin typeface="Arial"/>
                        </a:rPr>
                        <a:t>30000</a:t>
                      </a:r>
                    </a:p>
                  </a:txBody>
                  <a:tcPr horzOverflow="overflow"/>
                </a:tc>
                <a:tc>
                  <a:txBody>
                    <a:bodyPr/>
                    <a:lstStyle/>
                    <a:p>
                      <a:pPr algn="l" defTabSz="914400"/>
                      <a:r>
                        <a:rPr sz="1400" dirty="0">
                          <a:latin typeface="Arial"/>
                        </a:rPr>
                        <a:t>22000</a:t>
                      </a:r>
                    </a:p>
                  </a:txBody>
                  <a:tcPr horzOverflow="overflow"/>
                </a:tc>
                <a:tc>
                  <a:txBody>
                    <a:bodyPr/>
                    <a:lstStyle/>
                    <a:p>
                      <a:pPr algn="l" defTabSz="914400"/>
                      <a:r>
                        <a:rPr sz="1400" dirty="0">
                          <a:latin typeface="Arial"/>
                        </a:rPr>
                        <a:t>13517</a:t>
                      </a:r>
                    </a:p>
                  </a:txBody>
                  <a:tcPr horzOverflow="overflow"/>
                </a:tc>
                <a:tc>
                  <a:txBody>
                    <a:bodyPr/>
                    <a:lstStyle/>
                    <a:p>
                      <a:pPr algn="l" defTabSz="914400"/>
                      <a:r>
                        <a:rPr sz="1400" dirty="0">
                          <a:latin typeface="Arial"/>
                        </a:rPr>
                        <a:t>13200</a:t>
                      </a:r>
                    </a:p>
                  </a:txBody>
                  <a:tcPr horzOverflow="overflow"/>
                </a:tc>
              </a:tr>
              <a:tr h="440147">
                <a:tc>
                  <a:txBody>
                    <a:bodyPr/>
                    <a:lstStyle/>
                    <a:p>
                      <a:pPr algn="l" defTabSz="914400"/>
                      <a:r>
                        <a:rPr sz="1400" dirty="0">
                          <a:latin typeface="Arial"/>
                        </a:rPr>
                        <a:t>Apr</a:t>
                      </a:r>
                    </a:p>
                  </a:txBody>
                  <a:tcPr horzOverflow="overflow"/>
                </a:tc>
                <a:tc>
                  <a:txBody>
                    <a:bodyPr/>
                    <a:lstStyle/>
                    <a:p>
                      <a:pPr algn="l" defTabSz="914400"/>
                      <a:r>
                        <a:rPr sz="1400" dirty="0">
                          <a:latin typeface="Arial"/>
                        </a:rPr>
                        <a:t>3530</a:t>
                      </a:r>
                    </a:p>
                  </a:txBody>
                  <a:tcPr horzOverflow="overflow"/>
                </a:tc>
                <a:tc>
                  <a:txBody>
                    <a:bodyPr/>
                    <a:lstStyle/>
                    <a:p>
                      <a:pPr algn="l" defTabSz="914400"/>
                      <a:r>
                        <a:rPr sz="1400" dirty="0">
                          <a:latin typeface="Arial"/>
                        </a:rPr>
                        <a:t>13430</a:t>
                      </a:r>
                    </a:p>
                  </a:txBody>
                  <a:tcPr horzOverflow="overflow"/>
                </a:tc>
                <a:tc>
                  <a:txBody>
                    <a:bodyPr/>
                    <a:lstStyle/>
                    <a:p>
                      <a:pPr algn="l" defTabSz="914400"/>
                      <a:r>
                        <a:rPr sz="1400" dirty="0">
                          <a:latin typeface="Arial"/>
                        </a:rPr>
                        <a:t>3550</a:t>
                      </a:r>
                    </a:p>
                  </a:txBody>
                  <a:tcPr horzOverflow="overflow"/>
                </a:tc>
                <a:tc>
                  <a:txBody>
                    <a:bodyPr/>
                    <a:lstStyle/>
                    <a:p>
                      <a:pPr algn="l" defTabSz="914400"/>
                      <a:r>
                        <a:rPr sz="1400" dirty="0">
                          <a:latin typeface="Arial"/>
                        </a:rPr>
                        <a:t>10670</a:t>
                      </a:r>
                    </a:p>
                  </a:txBody>
                  <a:tcPr horzOverflow="overflow"/>
                </a:tc>
                <a:tc>
                  <a:txBody>
                    <a:bodyPr/>
                    <a:lstStyle/>
                    <a:p>
                      <a:pPr algn="l" defTabSz="914400"/>
                      <a:r>
                        <a:rPr sz="1400" dirty="0">
                          <a:latin typeface="Arial"/>
                        </a:rPr>
                        <a:t>27860</a:t>
                      </a:r>
                    </a:p>
                  </a:txBody>
                  <a:tcPr horzOverflow="overflow"/>
                </a:tc>
                <a:tc>
                  <a:txBody>
                    <a:bodyPr/>
                    <a:lstStyle/>
                    <a:p>
                      <a:pPr algn="l" defTabSz="914400"/>
                      <a:r>
                        <a:rPr sz="1400" dirty="0">
                          <a:latin typeface="Arial"/>
                        </a:rPr>
                        <a:t>5414</a:t>
                      </a:r>
                    </a:p>
                  </a:txBody>
                  <a:tcPr horzOverflow="overflow"/>
                </a:tc>
                <a:tc>
                  <a:txBody>
                    <a:bodyPr/>
                    <a:lstStyle/>
                    <a:p>
                      <a:pPr algn="l" defTabSz="914400"/>
                      <a:r>
                        <a:rPr sz="1400" dirty="0">
                          <a:latin typeface="Arial"/>
                        </a:rPr>
                        <a:t>10742</a:t>
                      </a:r>
                    </a:p>
                  </a:txBody>
                  <a:tcPr horzOverflow="overflow"/>
                </a:tc>
                <a:tc>
                  <a:txBody>
                    <a:bodyPr/>
                    <a:lstStyle/>
                    <a:p>
                      <a:pPr algn="l" defTabSz="914400"/>
                      <a:r>
                        <a:rPr sz="1400" dirty="0">
                          <a:latin typeface="Arial"/>
                        </a:rPr>
                        <a:t>50000</a:t>
                      </a:r>
                    </a:p>
                  </a:txBody>
                  <a:tcPr horzOverflow="overflow"/>
                </a:tc>
              </a:tr>
              <a:tr h="440147">
                <a:tc>
                  <a:txBody>
                    <a:bodyPr/>
                    <a:lstStyle/>
                    <a:p>
                      <a:pPr algn="l" defTabSz="914400"/>
                      <a:r>
                        <a:rPr sz="1400" dirty="0">
                          <a:latin typeface="Arial"/>
                        </a:rPr>
                        <a:t>May</a:t>
                      </a:r>
                    </a:p>
                  </a:txBody>
                  <a:tcPr horzOverflow="overflow"/>
                </a:tc>
                <a:tc>
                  <a:txBody>
                    <a:bodyPr/>
                    <a:lstStyle/>
                    <a:p>
                      <a:pPr algn="l" defTabSz="914400"/>
                      <a:r>
                        <a:rPr sz="1400" dirty="0">
                          <a:latin typeface="Arial"/>
                        </a:rPr>
                        <a:t>10293</a:t>
                      </a:r>
                    </a:p>
                  </a:txBody>
                  <a:tcPr horzOverflow="overflow"/>
                </a:tc>
                <a:tc>
                  <a:txBody>
                    <a:bodyPr/>
                    <a:lstStyle/>
                    <a:p>
                      <a:pPr algn="l" defTabSz="914400"/>
                      <a:r>
                        <a:rPr sz="1400" dirty="0">
                          <a:latin typeface="Arial"/>
                        </a:rPr>
                        <a:t>23760</a:t>
                      </a:r>
                    </a:p>
                  </a:txBody>
                  <a:tcPr horzOverflow="overflow"/>
                </a:tc>
                <a:tc>
                  <a:txBody>
                    <a:bodyPr/>
                    <a:lstStyle/>
                    <a:p>
                      <a:pPr algn="l" defTabSz="914400"/>
                      <a:r>
                        <a:rPr sz="1400" dirty="0">
                          <a:latin typeface="Arial"/>
                        </a:rPr>
                        <a:t>10378</a:t>
                      </a:r>
                    </a:p>
                  </a:txBody>
                  <a:tcPr horzOverflow="overflow"/>
                </a:tc>
                <a:tc>
                  <a:txBody>
                    <a:bodyPr/>
                    <a:lstStyle/>
                    <a:p>
                      <a:pPr algn="l" defTabSz="914400"/>
                      <a:r>
                        <a:rPr sz="1400" dirty="0">
                          <a:latin typeface="Arial"/>
                        </a:rPr>
                        <a:t>24857</a:t>
                      </a:r>
                    </a:p>
                  </a:txBody>
                  <a:tcPr horzOverflow="overflow"/>
                </a:tc>
                <a:tc>
                  <a:txBody>
                    <a:bodyPr/>
                    <a:lstStyle/>
                    <a:p>
                      <a:pPr algn="l" defTabSz="914400"/>
                      <a:r>
                        <a:rPr sz="1400" dirty="0">
                          <a:latin typeface="Arial"/>
                        </a:rPr>
                        <a:t>12104</a:t>
                      </a:r>
                    </a:p>
                  </a:txBody>
                  <a:tcPr horzOverflow="overflow"/>
                </a:tc>
                <a:tc>
                  <a:txBody>
                    <a:bodyPr/>
                    <a:lstStyle/>
                    <a:p>
                      <a:pPr algn="l" defTabSz="914400"/>
                      <a:r>
                        <a:rPr sz="1400" dirty="0">
                          <a:latin typeface="Arial"/>
                        </a:rPr>
                        <a:t>21350</a:t>
                      </a:r>
                    </a:p>
                  </a:txBody>
                  <a:tcPr horzOverflow="overflow"/>
                </a:tc>
                <a:tc>
                  <a:txBody>
                    <a:bodyPr/>
                    <a:lstStyle/>
                    <a:p>
                      <a:pPr algn="l" defTabSz="914400"/>
                      <a:r>
                        <a:rPr sz="1400" dirty="0">
                          <a:latin typeface="Arial"/>
                        </a:rPr>
                        <a:t>17124</a:t>
                      </a:r>
                    </a:p>
                  </a:txBody>
                  <a:tcPr horzOverflow="overflow"/>
                </a:tc>
                <a:tc>
                  <a:txBody>
                    <a:bodyPr/>
                    <a:lstStyle/>
                    <a:p>
                      <a:pPr algn="l" defTabSz="914400"/>
                      <a:r>
                        <a:rPr sz="1400" dirty="0">
                          <a:latin typeface="Arial"/>
                        </a:rPr>
                        <a:t>25460</a:t>
                      </a:r>
                    </a:p>
                  </a:txBody>
                  <a:tcPr horzOverflow="overflow"/>
                </a:tc>
              </a:tr>
              <a:tr h="440147">
                <a:tc>
                  <a:txBody>
                    <a:bodyPr/>
                    <a:lstStyle/>
                    <a:p>
                      <a:pPr algn="l" defTabSz="914400"/>
                      <a:r>
                        <a:rPr sz="1400" dirty="0">
                          <a:latin typeface="Arial"/>
                        </a:rPr>
                        <a:t>Jun</a:t>
                      </a:r>
                    </a:p>
                  </a:txBody>
                  <a:tcPr horzOverflow="overflow"/>
                </a:tc>
                <a:tc>
                  <a:txBody>
                    <a:bodyPr/>
                    <a:lstStyle/>
                    <a:p>
                      <a:pPr algn="l" defTabSz="914400"/>
                      <a:r>
                        <a:rPr sz="1400" dirty="0">
                          <a:latin typeface="Arial"/>
                        </a:rPr>
                        <a:t>9070</a:t>
                      </a:r>
                    </a:p>
                  </a:txBody>
                  <a:tcPr horzOverflow="overflow"/>
                </a:tc>
                <a:tc>
                  <a:txBody>
                    <a:bodyPr/>
                    <a:lstStyle/>
                    <a:p>
                      <a:pPr algn="l" defTabSz="914400"/>
                      <a:r>
                        <a:rPr sz="1400" dirty="0">
                          <a:latin typeface="Arial"/>
                        </a:rPr>
                        <a:t>8218</a:t>
                      </a:r>
                    </a:p>
                  </a:txBody>
                  <a:tcPr horzOverflow="overflow"/>
                </a:tc>
                <a:tc>
                  <a:txBody>
                    <a:bodyPr/>
                    <a:lstStyle/>
                    <a:p>
                      <a:pPr algn="l" defTabSz="914400"/>
                      <a:r>
                        <a:rPr sz="1400" dirty="0">
                          <a:latin typeface="Arial"/>
                        </a:rPr>
                        <a:t>23480</a:t>
                      </a:r>
                    </a:p>
                  </a:txBody>
                  <a:tcPr horzOverflow="overflow"/>
                </a:tc>
                <a:tc>
                  <a:txBody>
                    <a:bodyPr/>
                    <a:lstStyle/>
                    <a:p>
                      <a:pPr algn="l" defTabSz="914400"/>
                      <a:r>
                        <a:rPr sz="1400" dirty="0">
                          <a:latin typeface="Arial"/>
                        </a:rPr>
                        <a:t>20492</a:t>
                      </a:r>
                    </a:p>
                  </a:txBody>
                  <a:tcPr horzOverflow="overflow"/>
                </a:tc>
                <a:tc>
                  <a:txBody>
                    <a:bodyPr/>
                    <a:lstStyle/>
                    <a:p>
                      <a:pPr algn="l" defTabSz="914400"/>
                      <a:r>
                        <a:rPr sz="1400" dirty="0">
                          <a:latin typeface="Arial"/>
                        </a:rPr>
                        <a:t>9103</a:t>
                      </a:r>
                    </a:p>
                  </a:txBody>
                  <a:tcPr horzOverflow="overflow"/>
                </a:tc>
                <a:tc>
                  <a:txBody>
                    <a:bodyPr/>
                    <a:lstStyle/>
                    <a:p>
                      <a:pPr algn="l" defTabSz="914400"/>
                      <a:r>
                        <a:rPr sz="1400" dirty="0">
                          <a:latin typeface="Arial"/>
                        </a:rPr>
                        <a:t>12300</a:t>
                      </a:r>
                    </a:p>
                  </a:txBody>
                  <a:tcPr horzOverflow="overflow"/>
                </a:tc>
                <a:tc>
                  <a:txBody>
                    <a:bodyPr/>
                    <a:lstStyle/>
                    <a:p>
                      <a:pPr algn="l" defTabSz="914400"/>
                      <a:r>
                        <a:rPr sz="1400" dirty="0">
                          <a:latin typeface="Arial"/>
                        </a:rPr>
                        <a:t>13777</a:t>
                      </a:r>
                    </a:p>
                  </a:txBody>
                  <a:tcPr horzOverflow="overflow"/>
                </a:tc>
                <a:tc>
                  <a:txBody>
                    <a:bodyPr/>
                    <a:lstStyle/>
                    <a:p>
                      <a:pPr algn="l" defTabSz="914400"/>
                      <a:r>
                        <a:rPr sz="1400" dirty="0">
                          <a:latin typeface="Arial"/>
                        </a:rPr>
                        <a:t>21600</a:t>
                      </a:r>
                    </a:p>
                  </a:txBody>
                  <a:tcPr horzOverflow="overflow"/>
                </a:tc>
              </a:tr>
              <a:tr h="440147">
                <a:tc>
                  <a:txBody>
                    <a:bodyPr/>
                    <a:lstStyle/>
                    <a:p>
                      <a:pPr algn="l" defTabSz="914400"/>
                      <a:r>
                        <a:rPr sz="1400" dirty="0">
                          <a:latin typeface="Arial"/>
                        </a:rPr>
                        <a:t>Jul</a:t>
                      </a:r>
                    </a:p>
                  </a:txBody>
                  <a:tcPr horzOverflow="overflow"/>
                </a:tc>
                <a:tc>
                  <a:txBody>
                    <a:bodyPr/>
                    <a:lstStyle/>
                    <a:p>
                      <a:pPr algn="l" defTabSz="914400"/>
                      <a:r>
                        <a:rPr sz="1400" dirty="0">
                          <a:latin typeface="Arial"/>
                        </a:rPr>
                        <a:t>23500</a:t>
                      </a:r>
                    </a:p>
                  </a:txBody>
                  <a:tcPr horzOverflow="overflow"/>
                </a:tc>
                <a:tc>
                  <a:txBody>
                    <a:bodyPr/>
                    <a:lstStyle/>
                    <a:p>
                      <a:pPr algn="l" defTabSz="914400"/>
                      <a:r>
                        <a:rPr sz="1400" dirty="0">
                          <a:latin typeface="Arial"/>
                        </a:rPr>
                        <a:t>19230</a:t>
                      </a:r>
                    </a:p>
                  </a:txBody>
                  <a:tcPr horzOverflow="overflow"/>
                </a:tc>
                <a:tc>
                  <a:txBody>
                    <a:bodyPr/>
                    <a:lstStyle/>
                    <a:p>
                      <a:pPr algn="l" defTabSz="914400"/>
                      <a:r>
                        <a:rPr sz="1400" dirty="0">
                          <a:latin typeface="Arial"/>
                        </a:rPr>
                        <a:t>87390</a:t>
                      </a:r>
                    </a:p>
                  </a:txBody>
                  <a:tcPr horzOverflow="overflow"/>
                </a:tc>
                <a:tc>
                  <a:txBody>
                    <a:bodyPr/>
                    <a:lstStyle/>
                    <a:p>
                      <a:pPr algn="l" defTabSz="914400"/>
                      <a:r>
                        <a:rPr sz="1400" dirty="0">
                          <a:latin typeface="Arial"/>
                        </a:rPr>
                        <a:t>25030</a:t>
                      </a:r>
                    </a:p>
                  </a:txBody>
                  <a:tcPr horzOverflow="overflow"/>
                </a:tc>
                <a:tc>
                  <a:txBody>
                    <a:bodyPr/>
                    <a:lstStyle/>
                    <a:p>
                      <a:pPr algn="l" defTabSz="914400"/>
                      <a:r>
                        <a:rPr sz="1400" dirty="0">
                          <a:latin typeface="Arial"/>
                        </a:rPr>
                        <a:t>28000</a:t>
                      </a:r>
                    </a:p>
                  </a:txBody>
                  <a:tcPr horzOverflow="overflow"/>
                </a:tc>
                <a:tc>
                  <a:txBody>
                    <a:bodyPr/>
                    <a:lstStyle/>
                    <a:p>
                      <a:pPr algn="l" defTabSz="914400"/>
                      <a:r>
                        <a:rPr sz="1400" dirty="0">
                          <a:latin typeface="Arial"/>
                        </a:rPr>
                        <a:t>11890</a:t>
                      </a:r>
                    </a:p>
                  </a:txBody>
                  <a:tcPr horzOverflow="overflow"/>
                </a:tc>
                <a:tc>
                  <a:txBody>
                    <a:bodyPr/>
                    <a:lstStyle/>
                    <a:p>
                      <a:pPr algn="l" defTabSz="914400"/>
                      <a:r>
                        <a:rPr sz="1400" dirty="0">
                          <a:latin typeface="Arial"/>
                        </a:rPr>
                        <a:t>32507</a:t>
                      </a:r>
                    </a:p>
                  </a:txBody>
                  <a:tcPr horzOverflow="overflow"/>
                </a:tc>
                <a:tc>
                  <a:txBody>
                    <a:bodyPr/>
                    <a:lstStyle/>
                    <a:p>
                      <a:pPr algn="l" defTabSz="914400"/>
                      <a:r>
                        <a:rPr sz="1400" dirty="0">
                          <a:latin typeface="Arial"/>
                        </a:rPr>
                        <a:t>37800</a:t>
                      </a:r>
                    </a:p>
                  </a:txBody>
                  <a:tcPr horzOverflow="overflow"/>
                </a:tc>
              </a:tr>
              <a:tr h="440147">
                <a:tc>
                  <a:txBody>
                    <a:bodyPr/>
                    <a:lstStyle/>
                    <a:p>
                      <a:pPr algn="l" defTabSz="914400"/>
                      <a:r>
                        <a:rPr sz="1400" dirty="0">
                          <a:latin typeface="Arial"/>
                        </a:rPr>
                        <a:t>Aug</a:t>
                      </a:r>
                    </a:p>
                  </a:txBody>
                  <a:tcPr horzOverflow="overflow"/>
                </a:tc>
                <a:tc>
                  <a:txBody>
                    <a:bodyPr/>
                    <a:lstStyle/>
                    <a:p>
                      <a:pPr algn="l" defTabSz="914400"/>
                      <a:r>
                        <a:rPr sz="1400" dirty="0">
                          <a:latin typeface="Arial"/>
                        </a:rPr>
                        <a:t>39000</a:t>
                      </a:r>
                    </a:p>
                  </a:txBody>
                  <a:tcPr horzOverflow="overflow"/>
                </a:tc>
                <a:tc>
                  <a:txBody>
                    <a:bodyPr/>
                    <a:lstStyle/>
                    <a:p>
                      <a:pPr algn="l" defTabSz="914400"/>
                      <a:r>
                        <a:rPr sz="1400" dirty="0">
                          <a:latin typeface="Arial"/>
                        </a:rPr>
                        <a:t>30301</a:t>
                      </a:r>
                    </a:p>
                  </a:txBody>
                  <a:tcPr horzOverflow="overflow"/>
                </a:tc>
                <a:tc>
                  <a:txBody>
                    <a:bodyPr/>
                    <a:lstStyle/>
                    <a:p>
                      <a:pPr algn="l" defTabSz="914400"/>
                      <a:r>
                        <a:rPr sz="1400" dirty="0">
                          <a:latin typeface="Arial"/>
                        </a:rPr>
                        <a:t>78356</a:t>
                      </a:r>
                    </a:p>
                  </a:txBody>
                  <a:tcPr horzOverflow="overflow"/>
                </a:tc>
                <a:tc>
                  <a:txBody>
                    <a:bodyPr/>
                    <a:lstStyle/>
                    <a:p>
                      <a:pPr algn="l" defTabSz="914400"/>
                      <a:r>
                        <a:rPr sz="1400" dirty="0">
                          <a:latin typeface="Arial"/>
                        </a:rPr>
                        <a:t>21121</a:t>
                      </a:r>
                    </a:p>
                  </a:txBody>
                  <a:tcPr horzOverflow="overflow"/>
                </a:tc>
                <a:tc>
                  <a:txBody>
                    <a:bodyPr/>
                    <a:lstStyle/>
                    <a:p>
                      <a:pPr algn="l" defTabSz="914400"/>
                      <a:r>
                        <a:rPr sz="1400" dirty="0">
                          <a:latin typeface="Arial"/>
                        </a:rPr>
                        <a:t>30443</a:t>
                      </a:r>
                    </a:p>
                  </a:txBody>
                  <a:tcPr horzOverflow="overflow"/>
                </a:tc>
                <a:tc>
                  <a:txBody>
                    <a:bodyPr/>
                    <a:lstStyle/>
                    <a:p>
                      <a:pPr algn="l" defTabSz="914400"/>
                      <a:r>
                        <a:rPr sz="1400" dirty="0">
                          <a:latin typeface="Arial"/>
                        </a:rPr>
                        <a:t>23230</a:t>
                      </a:r>
                    </a:p>
                  </a:txBody>
                  <a:tcPr horzOverflow="overflow"/>
                </a:tc>
                <a:tc>
                  <a:txBody>
                    <a:bodyPr/>
                    <a:lstStyle/>
                    <a:p>
                      <a:pPr algn="l" defTabSz="914400"/>
                      <a:r>
                        <a:rPr sz="1400" dirty="0">
                          <a:latin typeface="Arial"/>
                        </a:rPr>
                        <a:t>37075</a:t>
                      </a:r>
                    </a:p>
                  </a:txBody>
                  <a:tcPr horzOverflow="overflow"/>
                </a:tc>
                <a:tc>
                  <a:txBody>
                    <a:bodyPr/>
                    <a:lstStyle/>
                    <a:p>
                      <a:pPr algn="l" defTabSz="914400"/>
                      <a:r>
                        <a:rPr sz="1400" dirty="0">
                          <a:latin typeface="Arial"/>
                        </a:rPr>
                        <a:t>40900</a:t>
                      </a:r>
                    </a:p>
                  </a:txBody>
                  <a:tcPr horzOverflow="overflow"/>
                </a:tc>
              </a:tr>
              <a:tr h="440147">
                <a:tc>
                  <a:txBody>
                    <a:bodyPr/>
                    <a:lstStyle/>
                    <a:p>
                      <a:pPr algn="l" defTabSz="914400"/>
                      <a:r>
                        <a:rPr sz="1400" dirty="0">
                          <a:latin typeface="Arial"/>
                        </a:rPr>
                        <a:t>Sep</a:t>
                      </a:r>
                    </a:p>
                  </a:txBody>
                  <a:tcPr horzOverflow="overflow"/>
                </a:tc>
                <a:tc>
                  <a:txBody>
                    <a:bodyPr/>
                    <a:lstStyle/>
                    <a:p>
                      <a:pPr algn="l" defTabSz="914400"/>
                      <a:r>
                        <a:rPr sz="1400" dirty="0">
                          <a:latin typeface="Arial"/>
                        </a:rPr>
                        <a:t>14340</a:t>
                      </a:r>
                    </a:p>
                  </a:txBody>
                  <a:tcPr horzOverflow="overflow"/>
                </a:tc>
                <a:tc>
                  <a:txBody>
                    <a:bodyPr/>
                    <a:lstStyle/>
                    <a:p>
                      <a:pPr algn="l" defTabSz="914400"/>
                      <a:r>
                        <a:rPr sz="1400" dirty="0">
                          <a:latin typeface="Arial"/>
                        </a:rPr>
                        <a:t>19403</a:t>
                      </a:r>
                    </a:p>
                  </a:txBody>
                  <a:tcPr horzOverflow="overflow"/>
                </a:tc>
                <a:tc>
                  <a:txBody>
                    <a:bodyPr/>
                    <a:lstStyle/>
                    <a:p>
                      <a:pPr algn="l" defTabSz="914400"/>
                      <a:r>
                        <a:rPr sz="1400" dirty="0">
                          <a:latin typeface="Arial"/>
                        </a:rPr>
                        <a:t>89024</a:t>
                      </a:r>
                    </a:p>
                  </a:txBody>
                  <a:tcPr horzOverflow="overflow"/>
                </a:tc>
                <a:tc>
                  <a:txBody>
                    <a:bodyPr/>
                    <a:lstStyle/>
                    <a:p>
                      <a:pPr algn="l" defTabSz="914400"/>
                      <a:r>
                        <a:rPr sz="1400" dirty="0">
                          <a:latin typeface="Arial"/>
                        </a:rPr>
                        <a:t>1230</a:t>
                      </a:r>
                    </a:p>
                  </a:txBody>
                  <a:tcPr horzOverflow="overflow"/>
                </a:tc>
                <a:tc>
                  <a:txBody>
                    <a:bodyPr/>
                    <a:lstStyle/>
                    <a:p>
                      <a:pPr algn="l" defTabSz="914400"/>
                      <a:r>
                        <a:rPr sz="1400" dirty="0">
                          <a:latin typeface="Arial"/>
                        </a:rPr>
                        <a:t>12561</a:t>
                      </a:r>
                    </a:p>
                  </a:txBody>
                  <a:tcPr horzOverflow="overflow"/>
                </a:tc>
                <a:tc>
                  <a:txBody>
                    <a:bodyPr/>
                    <a:lstStyle/>
                    <a:p>
                      <a:pPr algn="l" defTabSz="914400"/>
                      <a:r>
                        <a:rPr sz="1400" dirty="0">
                          <a:latin typeface="Arial"/>
                        </a:rPr>
                        <a:t>29000</a:t>
                      </a:r>
                    </a:p>
                  </a:txBody>
                  <a:tcPr horzOverflow="overflow"/>
                </a:tc>
                <a:tc>
                  <a:txBody>
                    <a:bodyPr/>
                    <a:lstStyle/>
                    <a:p>
                      <a:pPr algn="l" defTabSz="914400"/>
                      <a:r>
                        <a:rPr sz="1400" dirty="0">
                          <a:latin typeface="Arial"/>
                        </a:rPr>
                        <a:t>27593</a:t>
                      </a:r>
                    </a:p>
                  </a:txBody>
                  <a:tcPr horzOverflow="overflow"/>
                </a:tc>
                <a:tc>
                  <a:txBody>
                    <a:bodyPr/>
                    <a:lstStyle/>
                    <a:p>
                      <a:pPr algn="l" defTabSz="914400"/>
                      <a:r>
                        <a:rPr sz="1400" dirty="0">
                          <a:latin typeface="Arial"/>
                        </a:rPr>
                        <a:t>29800</a:t>
                      </a:r>
                    </a:p>
                  </a:txBody>
                  <a:tcPr horzOverflow="overflow"/>
                </a:tc>
              </a:tr>
            </a:tbl>
          </a:graphicData>
        </a:graphic>
      </p:graphicFrame>
    </p:spTree>
  </p:cSld>
  <p:clrMapOvr>
    <a:masterClrMapping/>
  </p:clrMapOvr>
</p:sld>
</file>

<file path=ppt/theme/theme1.xml><?xml version="1.0" encoding="utf-8"?>
<a:theme xmlns:a="http://schemas.openxmlformats.org/drawingml/2006/main" name="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a:gradFill>
      </a:fillStyleLst>
      <a:lnStyleLst>
        <a:ln w="6350" cap="flat">
          <a:solidFill>
            <a:schemeClr val="phClr"/>
          </a:solidFill>
          <a:prstDash val="solid"/>
          <a:miter/>
          <a:headEnd type="none"/>
          <a:tailEnd type="none"/>
        </a:ln>
        <a:ln w="12700" cap="flat">
          <a:solidFill>
            <a:schemeClr val="phClr"/>
          </a:solidFill>
          <a:prstDash val="solid"/>
          <a:miter/>
          <a:headEnd type="none"/>
          <a:tailEnd type="none"/>
        </a:ln>
        <a:ln w="19050" cap="flat">
          <a:solidFill>
            <a:schemeClr val="phClr"/>
          </a:solidFill>
          <a:prstDash val="solid"/>
          <a:miter/>
          <a:headEnd type="none"/>
          <a:tailEnd type="none"/>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a:gradFill>
      </a:bgFillStyleLst>
    </a:fmtScheme>
  </a:themeElements>
</a:theme>
</file>

<file path=docProps/app.xml><?xml version="1.0" encoding="utf-8"?>
<Properties xmlns="http://schemas.openxmlformats.org/officeDocument/2006/extended-properties">
  <Application>Microsoft Office PowerPoint</Application>
  <Characters>0</Characters>
  <Lines>0</Lines>
  <MMClips>0</MMClips>
  <Notes>0</Notes>
  <Pages>0</Pages>
  <Paragraphs>101</Paragraphs>
  <PresentationFormat>Widescreen</PresentationFormat>
  <HiddenSlides>0</HiddenSlides>
  <LinksUpToDate>false</LinksUpToDate>
  <ScaleCrop>false</ScaleCrop>
  <Slides>3</Slides>
  <TotalTime>29</TotalTime>
  <Words>316</Words>
  <AppVersion>12.0000</AppVersion>
</Properties>
</file>

<file path=docProps/core.xml><?xml version="1.0" encoding="utf-8"?>
<cp:coreProperties xmlns:dc="http://purl.org/dc/elements/1.1/" xmlns:dcterms="http://purl.org/dc/terms/" xmlns:dcmitype="http://purl.org/dc/dcmitype/" xmlns:xsi="http://www.w3.org/2001/XMLSchema-instance" xmlns:cp="http://schemas.openxmlformats.org/package/2006/metadata/core-properties">
  <dc:creator>Vijayasurya Anandhan</dc:creator>
  <cp:lastModifiedBy>Ramaraj Marimuthu</cp:lastModifiedBy>
  <dcterms:created xsi:type="dcterms:W3CDTF">2019-02-27T08:36:52Z</dcterms:created>
  <dcterms:modified xsi:type="dcterms:W3CDTF">2022-11-25T08:30:56Z</dcterms:modified>
  <cp:revision>20</cp:revision>
  <dc:title>PowerPoint Presentation</dc:title>
</cp:coreProperties>
</file>

<file path=docProps/custom.xml><?xml version="1.0" encoding="utf-8"?>
<Properties xmlns:vt="http://schemas.openxmlformats.org/officeDocument/2006/docPropsVTypes" xmlns="http://schemas.openxmlformats.org/officeDocument/2006/custom-properties"/>
</file>