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2"/>
    <p:sldId id="261" r:id="rId4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theme" Target="theme/theme1.xml" /><Relationship Id="rId2" Type="http://schemas.openxmlformats.org/officeDocument/2006/relationships/slide" Target="slides/slide2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0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lang="en-US" b="0" i="0" sz="1860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  <a:r>
              <a:rPr lang="en-US" b="0" i="0" sz="1860" baseline="0">
                <a:solidFill>
                  <a:srgbClr val="595959"/>
                </a:solidFill>
                <a:latin typeface="+mn-lt"/>
                <a:ea typeface="+mn-lt"/>
                <a:cs typeface="+mn-lt"/>
              </a:rPr>
              <a:t>Sales comparison</a:t>
            </a:r>
          </a:p>
        </c:rich>
      </c:tx>
      <c:layout/>
      <c:overlay val="0"/>
      <c:spPr>
        <a:noFill/>
        <a:ln>
          <a:noFill/>
          <a:round/>
        </a:ln>
        <a:effectLst/>
      </c:spPr>
      <c:txPr>
        <a:bodyPr/>
        <a:lstStyle/>
        <a:p>
          <a:pPr>
            <a:defRPr lang="en-US" b="0" i="0" sz="1860" baseline="0">
              <a:solidFill>
                <a:srgbClr val="595959"/>
              </a:solidFill>
              <a:latin typeface="+mn-lt"/>
              <a:ea typeface="+mn-lt"/>
              <a:cs typeface="+mn-lt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  <a:round/>
            </a:ln>
            <a:effectLst/>
          </c:spPr>
          <c:invertIfNegative val="0"/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hape val="box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D7D31"/>
            </a:solidFill>
            <a:ln>
              <a:noFill/>
              <a:round/>
            </a:ln>
            <a:effectLst/>
          </c:spPr>
          <c:invertIfNegative val="0"/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hape val="box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A5A5A5"/>
            </a:solidFill>
            <a:ln>
              <a:noFill/>
              <a:round/>
            </a:ln>
            <a:effectLst/>
          </c:spPr>
          <c:invertIfNegative val="0"/>
          <c:cat>
            <c:strRef>
              <c:f>'Sheet1'!$A$2:$A$5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'Sheet1'!$D$2:$D$5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hape val="box"/>
        </c:ser>
        <c:dLbls>
          <c:numFmt formatCode="General" sourceLinked="1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rgbClr val="D9D9D9"/>
            </a:solidFill>
            <a:prstDash val="solid"/>
            <a:round/>
          </a:ln>
        </c:spPr>
        <c:txPr>
          <a:bodyPr/>
          <a:p>
            <a:pPr algn="ctr"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  <a:round/>
          </a:ln>
        </c:spPr>
        <c:txPr>
          <a:bodyPr/>
          <a:p>
            <a:pPr algn="ctr">
              <a:defRPr sz="1195" baseline="0">
                <a:solidFill>
                  <a:srgbClr val="595959"/>
                </a:solidFill>
                <a:latin typeface="+mn-lt"/>
                <a:ea typeface="+mn-lt"/>
                <a:cs typeface="+mn-lt"/>
              </a:defRPr>
            </a:pPr>
          </a:p>
        </c:txPr>
        <c:crossAx val="524599032"/>
        <c:crosses val="autoZero"/>
        <c:crossBetween val="between"/>
      </c:valAx>
      <c:spPr>
        <a:noFill/>
        <a:ln>
          <a:noFill/>
          <a:round/>
        </a:ln>
        <a:effectLst/>
      </c:spPr>
    </c:plotArea>
    <c:legend>
      <c:legendPos val="b"/>
      <c:layout/>
      <c:overlay val="0"/>
      <c:spPr>
        <a:noFill/>
        <a:ln>
          <a:noFill/>
          <a:round/>
        </a:ln>
        <a:effectLst/>
      </c:spPr>
      <c:txPr>
        <a:bodyPr/>
        <a:lstStyle/>
        <a:p>
          <a:pPr>
            <a:defRPr b="0" sz="1195" baseline="0">
              <a:solidFill>
                <a:srgbClr val="595959"/>
              </a:solidFill>
              <a:latin typeface="+mn-lt"/>
              <a:ea typeface="+mn-lt"/>
              <a:cs typeface="+mn-lt"/>
            </a:defRPr>
          </a:pPr>
        </a:p>
      </c:txPr>
    </c:legend>
    <c:plotVisOnly val="1"/>
    <c:dispBlanksAs val="gap"/>
  </c:chart>
  <c:spPr>
    <a:noFill/>
    <a:ln>
      <a:noFill/>
      <a:round/>
    </a:ln>
    <a:effectLst/>
  </c:spPr>
  <c:txPr xmlns:c="http://schemas.openxmlformats.org/drawingml/2006/chart">
    <a:bodyPr xmlns:a="http://schemas.openxmlformats.org/drawingml/2006/main"/>
    <a:lstStyle xmlns:a="http://schemas.openxmlformats.org/drawingml/2006/main"/>
    <a:p xmlns:a="http://schemas.openxmlformats.org/drawingml/2006/main"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455A7CF-DB6C-4325-93B5-8C3F06D8035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2.xml.rels>&#65279;<?xml version="1.0" encoding="utf-8" standalone="yes"?>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/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97</Paragraphs>
  <PresentationFormat>Widescreen</PresentationFormat>
  <HiddenSlides>0</HiddenSlides>
  <LinksUpToDate>false</LinksUpToDate>
  <ScaleCrop>false</ScaleCrop>
  <Slides>3</Slides>
  <TotalTime>15</TotalTime>
  <Words>180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Vijayasurya Anandhan</dc:creator>
  <cp:lastModifiedBy>Ramaraj Marimuthu</cp:lastModifiedBy>
  <dcterms:created xsi:type="dcterms:W3CDTF">2019-02-27T08:36:52Z</dcterms:created>
  <dcterms:modified xsi:type="dcterms:W3CDTF">2019-02-27T17:29:06Z</dcterms:modified>
  <cp:revision>11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