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700000" cy="12700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3460750" y="6032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www.syncfusion.com/account/claim-license-key?pl=ZmlsZWZvcm1hdHM=&amp;vs=MjIuMS4zOQ==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 descr="A7q9G&amp;level1"/>
          <p:cNvSpPr>
            <a:spLocks/>
          </p:cNvSpPr>
          <p:nvPr/>
        </p:nvSpPr>
        <p:spPr bwMode="white">
          <a:xfrm rot="0">
            <a:off x="6477000" y="952500"/>
            <a:ext cx="1524000" cy="381000"/>
          </a:xfrm>
          <a:prstGeom prst="rect">
            <a:avLst/>
          </a:prstGeom>
          <a:solidFill>
            <a:srgbClr val="71AF1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Board</a:t>
            </a:r>
          </a:p>
        </p:txBody>
      </p:sp>
      <p:sp>
        <p:nvSpPr>
          <p:cNvPr id="3" name="Rectangle3" descr="XNFfb&amp;level2"/>
          <p:cNvSpPr>
            <a:spLocks/>
          </p:cNvSpPr>
          <p:nvPr/>
        </p:nvSpPr>
        <p:spPr bwMode="white">
          <a:xfrm rot="0">
            <a:off x="6477000" y="1968500"/>
            <a:ext cx="1524000" cy="381000"/>
          </a:xfrm>
          <a:prstGeom prst="rect">
            <a:avLst/>
          </a:prstGeom>
          <a:solidFill>
            <a:srgbClr val="71AF1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General Manager</a:t>
            </a:r>
          </a:p>
        </p:txBody>
      </p:sp>
      <p:sp>
        <p:nvSpPr>
          <p:cNvPr id="4" name="Rectangle4" descr="TypMk&amp;level3"/>
          <p:cNvSpPr>
            <a:spLocks/>
          </p:cNvSpPr>
          <p:nvPr/>
        </p:nvSpPr>
        <p:spPr bwMode="white">
          <a:xfrm rot="0">
            <a:off x="5334000" y="2984500"/>
            <a:ext cx="1524000" cy="381000"/>
          </a:xfrm>
          <a:prstGeom prst="rect">
            <a:avLst/>
          </a:prstGeom>
          <a:solidFill>
            <a:srgbClr val="71AF1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Assistant General Manager</a:t>
            </a:r>
          </a:p>
        </p:txBody>
      </p:sp>
      <p:sp>
        <p:nvSpPr>
          <p:cNvPr id="5" name="Rectangle5" descr="H4EXO&amp;level4"/>
          <p:cNvSpPr>
            <a:spLocks/>
          </p:cNvSpPr>
          <p:nvPr/>
        </p:nvSpPr>
        <p:spPr bwMode="white">
          <a:xfrm rot="0">
            <a:off x="4318000" y="4000500"/>
            <a:ext cx="1524000" cy="381000"/>
          </a:xfrm>
          <a:prstGeom prst="rect">
            <a:avLst/>
          </a:prstGeom>
          <a:solidFill>
            <a:srgbClr val="1859B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Human Resource Manager</a:t>
            </a:r>
          </a:p>
        </p:txBody>
      </p:sp>
      <p:sp>
        <p:nvSpPr>
          <p:cNvPr id="6" name="Rectangle6" descr="cHr63&amp;level5"/>
          <p:cNvSpPr>
            <a:spLocks/>
          </p:cNvSpPr>
          <p:nvPr/>
        </p:nvSpPr>
        <p:spPr bwMode="white">
          <a:xfrm rot="0">
            <a:off x="5461000" y="48260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Trainers</a:t>
            </a:r>
          </a:p>
        </p:txBody>
      </p:sp>
      <p:sp>
        <p:nvSpPr>
          <p:cNvPr id="7" name="Rectangle7" descr="eripi&amp;level5"/>
          <p:cNvSpPr>
            <a:spLocks/>
          </p:cNvSpPr>
          <p:nvPr/>
        </p:nvSpPr>
        <p:spPr bwMode="white">
          <a:xfrm rot="0">
            <a:off x="5461000" y="56515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Recruiting Team</a:t>
            </a:r>
          </a:p>
        </p:txBody>
      </p:sp>
      <p:sp>
        <p:nvSpPr>
          <p:cNvPr id="8" name="Rectangle8" descr="Tl4cD&amp;level4"/>
          <p:cNvSpPr>
            <a:spLocks/>
          </p:cNvSpPr>
          <p:nvPr/>
        </p:nvSpPr>
        <p:spPr bwMode="white">
          <a:xfrm rot="0">
            <a:off x="6477000" y="4000500"/>
            <a:ext cx="1524000" cy="381000"/>
          </a:xfrm>
          <a:prstGeom prst="rect">
            <a:avLst/>
          </a:prstGeom>
          <a:solidFill>
            <a:srgbClr val="1859B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Design Manager</a:t>
            </a:r>
          </a:p>
        </p:txBody>
      </p:sp>
      <p:sp>
        <p:nvSpPr>
          <p:cNvPr id="9" name="Rectangle9" descr="rLqkb&amp;level5"/>
          <p:cNvSpPr>
            <a:spLocks/>
          </p:cNvSpPr>
          <p:nvPr/>
        </p:nvSpPr>
        <p:spPr bwMode="white">
          <a:xfrm rot="0">
            <a:off x="7620000" y="48260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Design Supervisor</a:t>
            </a:r>
          </a:p>
        </p:txBody>
      </p:sp>
      <p:sp>
        <p:nvSpPr>
          <p:cNvPr id="10" name="Rectangle10" descr="qO4P1&amp;level5"/>
          <p:cNvSpPr>
            <a:spLocks/>
          </p:cNvSpPr>
          <p:nvPr/>
        </p:nvSpPr>
        <p:spPr bwMode="white">
          <a:xfrm rot="0">
            <a:off x="7620000" y="56515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Development Supervisor</a:t>
            </a:r>
          </a:p>
        </p:txBody>
      </p:sp>
      <p:sp>
        <p:nvSpPr>
          <p:cNvPr id="11" name="Rectangle11" descr="y1y1r&amp;level5"/>
          <p:cNvSpPr>
            <a:spLocks/>
          </p:cNvSpPr>
          <p:nvPr/>
        </p:nvSpPr>
        <p:spPr bwMode="white">
          <a:xfrm rot="0">
            <a:off x="7620000" y="64770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Drafting Supervisor</a:t>
            </a:r>
          </a:p>
        </p:txBody>
      </p:sp>
      <p:sp>
        <p:nvSpPr>
          <p:cNvPr id="12" name="Rectangle12" descr="EGJJk&amp;level4"/>
          <p:cNvSpPr>
            <a:spLocks/>
          </p:cNvSpPr>
          <p:nvPr/>
        </p:nvSpPr>
        <p:spPr bwMode="white">
          <a:xfrm rot="0">
            <a:off x="10541000" y="2984500"/>
            <a:ext cx="1524000" cy="381000"/>
          </a:xfrm>
          <a:prstGeom prst="rect">
            <a:avLst/>
          </a:prstGeom>
          <a:solidFill>
            <a:srgbClr val="1859B7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Operations Manager</a:t>
            </a:r>
          </a:p>
        </p:txBody>
      </p:sp>
      <p:sp>
        <p:nvSpPr>
          <p:cNvPr id="13" name="Rectangle13" descr="MS2n2&amp;level5"/>
          <p:cNvSpPr>
            <a:spLocks/>
          </p:cNvSpPr>
          <p:nvPr/>
        </p:nvSpPr>
        <p:spPr bwMode="white">
          <a:xfrm rot="0">
            <a:off x="9779000" y="4826000"/>
            <a:ext cx="1524000" cy="381000"/>
          </a:xfrm>
          <a:prstGeom prst="rect">
            <a:avLst/>
          </a:prstGeom>
          <a:solidFill>
            <a:srgbClr val="2E95D8">
              <a:alpha val="100000"/>
            </a:srgbClr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wrap="square"/>
          <a:lstStyle/>
          <a:p>
            <a:pPr algn="ctr" defTabSz="914400"/>
            <a:r>
              <a:rPr sz="1000" dirty="0">
                <a:solidFill>
                  <a:srgbClr val="FFFFFF"/>
                </a:solidFill>
              </a:rPr>
              <a:t>Statistics Department</a:t>
            </a:r>
          </a:p>
        </p:txBody>
      </p:sp>
      <p:cxnSp>
        <p:nvCxnSpPr>
          <p:cNvPr id="14" name="Elbow14" descr="WvZRu"/>
          <p:cNvCxnSpPr>
            <a:stCxn id="2" idx="2"/>
            <a:endCxn id="3" idx="0"/>
          </p:cNvCxnSpPr>
          <p:nvPr/>
        </p:nvCxnSpPr>
        <p:spPr bwMode="white">
          <a:xfrm>
            <a:off x="7239000" y="1333500"/>
            <a:ext cx="0" cy="63500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15" descr="ScsE7"/>
          <p:cNvCxnSpPr>
            <a:stCxn id="3" idx="2"/>
            <a:endCxn id="4" idx="3"/>
          </p:cNvCxnSpPr>
          <p:nvPr/>
        </p:nvCxnSpPr>
        <p:spPr bwMode="white">
          <a:xfrm rot="5400000">
            <a:off x="6635750" y="2571750"/>
            <a:ext cx="8255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16" descr="OL3M0"/>
          <p:cNvCxnSpPr>
            <a:stCxn id="3" idx="2"/>
            <a:endCxn id="5" idx="0"/>
          </p:cNvCxnSpPr>
          <p:nvPr/>
        </p:nvCxnSpPr>
        <p:spPr bwMode="white">
          <a:xfrm rot="5400000">
            <a:off x="5334000" y="2095500"/>
            <a:ext cx="1651000" cy="215900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17" descr="HpfmH"/>
          <p:cNvCxnSpPr>
            <a:stCxn id="5" idx="2"/>
            <a:endCxn id="6" idx="1"/>
          </p:cNvCxnSpPr>
          <p:nvPr/>
        </p:nvCxnSpPr>
        <p:spPr bwMode="white">
          <a:xfrm rot="16200000" flipH="1">
            <a:off x="4953000" y="4508500"/>
            <a:ext cx="6350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18" descr="mDrko"/>
          <p:cNvCxnSpPr>
            <a:stCxn id="5" idx="2"/>
            <a:endCxn id="7" idx="1"/>
          </p:cNvCxnSpPr>
          <p:nvPr/>
        </p:nvCxnSpPr>
        <p:spPr bwMode="white">
          <a:xfrm rot="16200000" flipH="1">
            <a:off x="4540250" y="4921250"/>
            <a:ext cx="14605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19" descr="TFJhD"/>
          <p:cNvCxnSpPr>
            <a:stCxn id="3" idx="2"/>
            <a:endCxn id="8" idx="0"/>
          </p:cNvCxnSpPr>
          <p:nvPr/>
        </p:nvCxnSpPr>
        <p:spPr bwMode="white">
          <a:xfrm>
            <a:off x="7239000" y="2349500"/>
            <a:ext cx="0" cy="165100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20" descr="Kx5m2"/>
          <p:cNvCxnSpPr>
            <a:stCxn id="8" idx="2"/>
            <a:endCxn id="9" idx="1"/>
          </p:cNvCxnSpPr>
          <p:nvPr/>
        </p:nvCxnSpPr>
        <p:spPr bwMode="white">
          <a:xfrm rot="16200000" flipH="1">
            <a:off x="7112000" y="4508500"/>
            <a:ext cx="6350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21" descr="EeAF6"/>
          <p:cNvCxnSpPr>
            <a:stCxn id="8" idx="2"/>
            <a:endCxn id="10" idx="1"/>
          </p:cNvCxnSpPr>
          <p:nvPr/>
        </p:nvCxnSpPr>
        <p:spPr bwMode="white">
          <a:xfrm rot="16200000" flipH="1">
            <a:off x="6699250" y="4921250"/>
            <a:ext cx="14605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22" descr="FXCOp"/>
          <p:cNvCxnSpPr>
            <a:stCxn id="8" idx="2"/>
            <a:endCxn id="11" idx="1"/>
          </p:cNvCxnSpPr>
          <p:nvPr/>
        </p:nvCxnSpPr>
        <p:spPr bwMode="white">
          <a:xfrm rot="16200000" flipH="1">
            <a:off x="6286500" y="5334000"/>
            <a:ext cx="2286000" cy="38100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23" descr="g2F5v"/>
          <p:cNvCxnSpPr>
            <a:stCxn id="3" idx="2"/>
            <a:endCxn id="12" idx="0"/>
          </p:cNvCxnSpPr>
          <p:nvPr/>
        </p:nvCxnSpPr>
        <p:spPr bwMode="white">
          <a:xfrm rot="16200000" flipH="1">
            <a:off x="8953500" y="635000"/>
            <a:ext cx="635000" cy="406400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24" descr="GydUf"/>
          <p:cNvCxnSpPr>
            <a:stCxn id="12" idx="2"/>
            <a:endCxn id="13" idx="1"/>
          </p:cNvCxnSpPr>
          <p:nvPr/>
        </p:nvCxnSpPr>
        <p:spPr bwMode="white">
          <a:xfrm rot="16200000" flipH="1" flipV="1">
            <a:off x="9715500" y="3429000"/>
            <a:ext cx="1651000" cy="1524000"/>
          </a:xfrm>
          <a:prstGeom prst="bentConnector4">
            <a:avLst>
              <a:gd name="adj1" fmla="val 15384"/>
              <a:gd name="adj2" fmla="val 116666"/>
            </a:avLst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yncfusionLicense"/>
          <p:cNvSpPr txBox="1">
            <a:spLocks noChangeArrowheads="1"/>
          </p:cNvSpPr>
          <p:nvPr/>
        </p:nvSpPr>
        <p:spPr bwMode="white">
          <a:xfrm rot="0">
            <a:off x="0" y="11557000"/>
            <a:ext cx="12700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2023-07-24T13:36:46Z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