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A28C-B078-6C8B-A92C-2D29BDDC3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2A23D-C332-CA3E-A17F-AB384A2BE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F2852-4900-4F76-329D-9E7360EA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29787-C212-0F8B-A3C5-9EF956D1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2A9C-B1CA-74EF-440D-54B3FD9A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2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B42E-2653-EFFF-13AE-F48EBDC1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DDA6E-911C-321A-6A7C-73386D3DD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D2FA-B7E2-D1AC-29AF-EB2B86BA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56BB7-929F-F69B-7B11-71650EF9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5CBE-FB75-3766-5904-B2C5297B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830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27885-D532-077A-06AD-12A9B9275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8B552-6E2B-F061-4FC4-5D7A2DE98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297E-EFD2-C1E5-FD80-47D9D204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9E39A-0915-830E-6028-BB9958EE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47069-BB49-991D-D629-8F6AEFC1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D774-11EE-9E5E-FBD5-382E23068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2FCA5-74AD-D8AA-1540-41608429E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98EF9-24C9-59F1-3099-FC9E7FF77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64877-CF32-58EB-994C-3962A972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16EE-CDE1-1BDF-E92D-FDC6FD355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2E788-C6F5-DCCA-A186-165D48E35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812D4-2821-7433-3B34-F8A55187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56730-086C-CD66-CEED-37B3F229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CDC0C-DB3E-C3F4-C570-C374B7FE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2CDB-2231-CAB8-8329-FDC9F7F14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3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3A31-8567-91E3-AB5F-DCBA2219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4EA31-D217-F7D2-A5B6-B81D7822A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FE068-E371-FD28-7F02-2C929428C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94CF3-F7A9-A2D0-802E-2103A62D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23D73-D14C-BAEB-B74A-F65C1C7D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8A1E2-1A86-E660-6309-444FA2E2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3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1E3F-FC23-FD17-CF61-9773C811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88D5C-1A5A-1C86-6597-38D811089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3821B-2F0D-577D-A522-13646A250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CB1A9-EDDB-371C-A428-1EF445D48A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81152-8D18-1350-7584-8D36833A4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7EFBE-712A-1B32-CF08-045B05CA9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1572A-B76A-ED90-025D-B3B11950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E8F8A1-0B1C-FD09-A003-187A0DD4A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76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49C5-83A4-46C7-20EE-C0496E05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2866B-9E40-ED08-CD42-6AB514D9B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CAD43-4181-9AF1-B853-5967B69D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10457-0014-056C-713A-15A31597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4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5BAA22-740B-A139-5F26-704B39BB3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67CD7-B924-39CF-FE5F-4AB04545A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5D0B0-E7F0-2434-5056-5962FCE83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18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FF0B-1670-5AC9-07F9-7C1E1071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399D-5C05-D63D-E0BE-688C4C962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20223-6E08-DA7D-565B-2F92677F9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8DEF9-45DD-EB12-B44A-9C279D64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58A78-9506-B893-E9D7-F5A91DE0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BFF01-63EE-D939-E161-93D47D914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6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84C9-6E94-32C3-69B2-941BA5A3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53E61B-0C27-1E1C-8E34-FBCA3E56F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CA494-F648-6F7B-58F3-522CE907C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5DF61F-6372-2847-2534-C4EFD64C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4E71-885A-4901-B356-C49344D2F81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0773-D11E-2D1B-88DE-929C8E8A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C49DB-8C5C-3DED-4EF9-F865CFE8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6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98E36-6541-A0E8-8CA7-B321034D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42D54-52A8-1DAA-CD1D-199E3121C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97E73-66F8-0457-AEF6-A2A2F9CF6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54E71-885A-4901-B356-C49344D2F81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4F0C4-E0DE-7907-2D28-07B1BDEA2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292B-8BFF-06A5-116F-ADF4C91E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2E8A8-1F05-4AAC-A522-5C80BD4D8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0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3CF061-9553-35C0-6636-79BF74BBA146}"/>
              </a:ext>
            </a:extLst>
          </p:cNvPr>
          <p:cNvSpPr txBox="1"/>
          <p:nvPr/>
        </p:nvSpPr>
        <p:spPr>
          <a:xfrm>
            <a:off x="3159760" y="2274838"/>
            <a:ext cx="5090160" cy="2368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“Hello” in Hebrew - </a:t>
            </a:r>
            <a:r>
              <a:rPr lang="he-IL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hiller" panose="04020404031007020602" pitchFamily="82" charset="0"/>
              </a:rPr>
              <a:t>שלום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“Hello” in Chinese text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你好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“Hello” in Japanese text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こんにちは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“Hello” in Thai text - </a:t>
            </a:r>
            <a:r>
              <a:rPr lang="th-TH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สวัสดี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“Hello” in Korean text -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안녕하세요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“Hello” in Arabic text - </a:t>
            </a:r>
            <a:r>
              <a:rPr lang="ar-SA" sz="1800" kern="100" dirty="0">
                <a:effectLst/>
                <a:latin typeface="Calibri" panose="020F0502020204030204" pitchFamily="34" charset="0"/>
                <a:ea typeface="Chiller" panose="04020404031007020602" pitchFamily="82" charset="0"/>
                <a:cs typeface="Chiller" panose="04020404031007020602" pitchFamily="82" charset="0"/>
              </a:rPr>
              <a:t>مرحبًا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8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Dharanitharan Ayyasamy</dc:creator>
  <cp:lastModifiedBy>Suriya Balamurugan</cp:lastModifiedBy>
  <cp:revision>12</cp:revision>
  <dcterms:created xsi:type="dcterms:W3CDTF">2023-09-12T10:09:27Z</dcterms:created>
  <dcterms:modified xsi:type="dcterms:W3CDTF">2024-12-04T09:40:00Z</dcterms:modified>
</cp:coreProperties>
</file>