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sz="4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Adventure Works Cycles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</a:t>
            </a:r>
            <a:endParaRPr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65670" y="3168461"/>
            <a:ext cx="5561330" cy="1754326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2000, Adventure Works Cycles bought a small manufacturing plant,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Importadores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Neptuno, located in Mexico.</a:t>
            </a:r>
          </a:p>
          <a:p>
            <a:pPr marL="444500" indent="-444500" defTabSz="914400">
              <a:buAutoNum type="arabicPeriod"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Importadores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Neptuno manufactures several critical subcomponents for the Adventure Works Cycles product line.</a:t>
            </a:r>
          </a:p>
        </p:txBody>
      </p: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Cycle</a:t>
            </a:r>
            <a:endParaRPr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 descr="A logo for a bicycle company&#10;&#10;Description automatically generated">
            <a:extLst>
              <a:ext uri="{FF2B5EF4-FFF2-40B4-BE49-F238E27FC236}">
                <a16:creationId xmlns:a16="http://schemas.microsoft.com/office/drawing/2014/main" id="{7D528FB7-9299-621A-DD22-05EC4B55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2" y="3310544"/>
            <a:ext cx="4552308" cy="1470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Target </a:t>
            </a:r>
            <a:r>
              <a:rPr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Vs </a:t>
            </a:r>
            <a:r>
              <a:rPr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PERFORMANCE</a:t>
            </a:r>
          </a:p>
        </p:txBody>
      </p:sp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1513672653"/>
              </p:ext>
            </p:extLst>
          </p:nvPr>
        </p:nvGraphicFramePr>
        <p:xfrm>
          <a:off x="786384" y="1216152"/>
          <a:ext cx="10858500" cy="49301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68800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Pages>0</Pages>
  <Words>180</Words>
  <Characters>0</Characters>
  <Application>Microsoft Office PowerPoint</Application>
  <PresentationFormat>Widescreen</PresentationFormat>
  <Lines>0</Lines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</vt:lpstr>
      <vt:lpstr>Adventure Works Cycles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Suriya Balamurugan</cp:lastModifiedBy>
  <cp:revision>22</cp:revision>
  <dcterms:created xsi:type="dcterms:W3CDTF">2019-02-27T08:36:52Z</dcterms:created>
  <dcterms:modified xsi:type="dcterms:W3CDTF">2024-12-04T11:34:47Z</dcterms:modified>
</cp:coreProperties>
</file>