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4400" b="1" dirty="0">
                <a:latin typeface="+mn-lt"/>
              </a:rPr>
              <a:t>Adventure Works Cycles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/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/>
              <a:t>In 2000, Adventure Works Cycles bought a small manufacturing plant, </a:t>
            </a:r>
            <a:r>
              <a:rPr lang="en-US" dirty="0" err="1"/>
              <a:t>Importadores</a:t>
            </a:r>
            <a:r>
              <a:rPr lang="en-US" dirty="0"/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/>
              <a:t>Importadores</a:t>
            </a:r>
            <a:r>
              <a:rPr lang="en-US" dirty="0"/>
              <a:t> Neptuno manufactures several critical subcomponents for the Adventure Works Cycles product line.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lang="en-US" dirty="0"/>
              <a:t>Cycle</a:t>
            </a:r>
            <a:endParaRPr dirty="0"/>
          </a:p>
        </p:txBody>
      </p:sp>
      <p:pic>
        <p:nvPicPr>
          <p:cNvPr id="8" name="Picture 7" descr="A logo for a bicycle company&#10;&#10;Description automatically generated">
            <a:extLst>
              <a:ext uri="{FF2B5EF4-FFF2-40B4-BE49-F238E27FC236}">
                <a16:creationId xmlns:a16="http://schemas.microsoft.com/office/drawing/2014/main" id="{7D528FB7-9299-621A-DD22-05EC4B55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4930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68800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0</Pages>
  <Words>180</Words>
  <Characters>0</Characters>
  <Application>Microsoft Office PowerPoint</Application>
  <PresentationFormat>Widescreen</PresentationFormat>
  <Lines>0</Lines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Adventure Works Cycles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22</cp:revision>
  <dcterms:created xsi:type="dcterms:W3CDTF">2019-02-27T08:36:52Z</dcterms:created>
  <dcterms:modified xsi:type="dcterms:W3CDTF">2024-12-05T02:36:34Z</dcterms:modified>
</cp:coreProperties>
</file>