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2800" autoAdjust="0"/>
    <p:restoredTop sz="70489" autoAdjust="0"/>
  </p:normalViewPr>
  <p:slideViewPr>
    <p:cSldViewPr snapToGrid="0">
      <p:cViewPr>
        <p:scale>
          <a:sx n="40" d="100"/>
          <a:sy n="40" d="100"/>
        </p:scale>
        <p:origin x="17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713C4-2E7A-4D89-A8FC-B6DC054CF6A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ACE13-8771-497B-93CF-2D9146E8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u="sng" dirty="0"/>
              <a:t>Notes for Presenter</a:t>
            </a:r>
          </a:p>
          <a:p>
            <a:endParaRPr lang="en-U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r>
              <a:rPr lang="en-US" dirty="0"/>
              <a:t>: Adventure Works Cycles is a global bicycle manufacturer in sample databases.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Business</a:t>
            </a:r>
            <a:r>
              <a:rPr lang="en-US" dirty="0"/>
              <a:t>: Specializes in metal and composite bicycles for global markets.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 Based in Bothell, Washington, with 290 employees.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ACE13-8771-497B-93CF-2D9146E89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b="1" u="sng" dirty="0"/>
              <a:t>Notes for Presenter</a:t>
            </a:r>
          </a:p>
          <a:p>
            <a:endParaRPr lang="en-U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Displays monthly sales data for Products A–F, averages, and targets.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 Highlight high-performing months (e.g., August) and gaps from targets (e.g., April).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Discussion</a:t>
            </a:r>
            <a:r>
              <a:rPr lang="en-US" dirty="0"/>
              <a:t>: Explore reasons for trends and underperformance.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ACE13-8771-497B-93CF-2D9146E89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4400" b="1" dirty="0"/>
              <a:t>Adventure Works Cycles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/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  <a:endParaRPr dirty="0"/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65670" y="3168461"/>
            <a:ext cx="5561330" cy="175432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dirty="0"/>
              <a:t>In 2000, Adventure Works Cycles bought a small manufacturing plant, </a:t>
            </a:r>
            <a:r>
              <a:rPr lang="en-US" dirty="0" err="1"/>
              <a:t>Importadores</a:t>
            </a:r>
            <a:r>
              <a:rPr lang="en-US" dirty="0"/>
              <a:t> Neptuno, located in Mexico.</a:t>
            </a:r>
          </a:p>
          <a:p>
            <a:pPr marL="444500" indent="-444500" defTabSz="914400">
              <a:buAutoNum type="arabicPeriod"/>
            </a:pPr>
            <a:r>
              <a:rPr lang="en-US" dirty="0" err="1"/>
              <a:t>Importadores</a:t>
            </a:r>
            <a:r>
              <a:rPr lang="en-US" dirty="0"/>
              <a:t> Neptuno manufactures several critical subcomponents for the Adventure Works Cycles product line.</a:t>
            </a:r>
          </a:p>
        </p:txBody>
      </p:sp>
      <p:pic>
        <p:nvPicPr>
          <p:cNvPr id="8" name="Picture 7" descr="A logo for a bicycle company&#10;&#10;Description automatically generated">
            <a:extLst>
              <a:ext uri="{FF2B5EF4-FFF2-40B4-BE49-F238E27FC236}">
                <a16:creationId xmlns:a16="http://schemas.microsoft.com/office/drawing/2014/main" id="{7D528FB7-9299-621A-DD22-05EC4B557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3310544"/>
            <a:ext cx="4552308" cy="1470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49301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68800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Pages>0</Pages>
  <Words>274</Words>
  <Characters>0</Characters>
  <Application>Microsoft Office PowerPoint</Application>
  <PresentationFormat>Widescreen</PresentationFormat>
  <Lines>0</Lines>
  <Paragraphs>107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Adventure Works Cycles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25</cp:revision>
  <dcterms:created xsi:type="dcterms:W3CDTF">2019-02-27T08:36:52Z</dcterms:created>
  <dcterms:modified xsi:type="dcterms:W3CDTF">2024-12-04T15:13:37Z</dcterms:modified>
</cp:coreProperties>
</file>