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12/4/2024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latin typeface="Arial Unicode MS" panose="020B0604020202020204" pitchFamily="34" charset="-128"/>
                <a:ea typeface="Arial Unicode MS" panose="020B0604020202020204" pitchFamily="34" charset="-128"/>
                <a:cs typeface="Arial Unicode MS" panose="020B0604020202020204" pitchFamily="34" charset="-128"/>
              </a:rPr>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latin typeface="Arial Unicode MS" panose="020B0604020202020204" pitchFamily="34" charset="-128"/>
                <a:ea typeface="Arial Unicode MS" panose="020B0604020202020204" pitchFamily="34" charset="-128"/>
                <a:cs typeface="Arial Unicode MS" panose="020B0604020202020204" pitchFamily="34" charset="-128"/>
              </a:rPr>
              <a:t>IMN Solutions PVT LTD is the software company, established in 1987, by George Milton. The company has been listed as the trusted partner for many high-profile organizations since 1988 and got awards for quality product</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ion</a:t>
            </a:r>
            <a:r>
              <a:rPr dirty="0">
                <a:latin typeface="Arial Unicode MS" panose="020B0604020202020204" pitchFamily="34" charset="-128"/>
                <a:ea typeface="Arial Unicode MS" panose="020B0604020202020204" pitchFamily="34" charset="-128"/>
                <a:cs typeface="Arial Unicode MS" panose="020B0604020202020204" pitchFamily="34" charset="-128"/>
              </a:rPr>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latin typeface="Arial Unicode MS" panose="020B0604020202020204" pitchFamily="34" charset="-128"/>
                <a:ea typeface="Arial Unicode MS" panose="020B0604020202020204" pitchFamily="34" charset="-128"/>
                <a:cs typeface="Arial Unicode MS" panose="020B0604020202020204" pitchFamily="34" charset="-128"/>
              </a:rPr>
              <a:t>The company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product </a:t>
            </a:r>
            <a:r>
              <a:rPr dirty="0">
                <a:latin typeface="Arial Unicode MS" panose="020B0604020202020204" pitchFamily="34" charset="-128"/>
                <a:ea typeface="Arial Unicode MS" panose="020B0604020202020204" pitchFamily="34" charset="-128"/>
                <a:cs typeface="Arial Unicode MS" panose="020B0604020202020204" pitchFamily="34" charset="-128"/>
              </a:rPr>
              <a:t>acquired the MCY corporation for 20 billion dollars and became the top revenue maker for the year 2015.</a:t>
            </a:r>
          </a:p>
          <a:p>
            <a:pPr marL="444500" indent="-444500" defTabSz="914400">
              <a:buAutoNum type="arabicPeriod"/>
            </a:pPr>
            <a:r>
              <a:rPr dirty="0">
                <a:latin typeface="Arial Unicode MS" panose="020B0604020202020204" pitchFamily="34" charset="-128"/>
                <a:ea typeface="Arial Unicode MS" panose="020B0604020202020204" pitchFamily="34" charset="-128"/>
                <a:cs typeface="Arial Unicode MS" panose="020B0604020202020204" pitchFamily="34" charset="-128"/>
              </a:rPr>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latin typeface="Arial Unicode MS" panose="020B0604020202020204" pitchFamily="34" charset="-128"/>
                <a:ea typeface="Arial Unicode MS" panose="020B0604020202020204" pitchFamily="34" charset="-128"/>
                <a:cs typeface="Arial Unicode MS" panose="020B0604020202020204" pitchFamily="34" charset="-128"/>
              </a:rP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Product Overview</a:t>
            </a:r>
            <a:endParaRPr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Unicode MS" panose="020B0604020202020204" pitchFamily="34" charset="-128"/>
                <a:ea typeface="Arial Unicode MS" panose="020B0604020202020204" pitchFamily="34" charset="-128"/>
                <a:cs typeface="Arial Unicode MS" panose="020B0604020202020204" pitchFamily="34" charset="-128"/>
              </a:rPr>
              <a:t>Target </a:t>
            </a:r>
            <a:r>
              <a:rPr sz="1800" dirty="0">
                <a:latin typeface="Arial Unicode MS" panose="020B0604020202020204" pitchFamily="34" charset="-128"/>
                <a:ea typeface="Arial Unicode MS" panose="020B0604020202020204" pitchFamily="34" charset="-128"/>
                <a:cs typeface="Arial Unicode MS" panose="020B0604020202020204" pitchFamily="34" charset="-128"/>
              </a:rPr>
              <a:t>Vs </a:t>
            </a:r>
            <a:r>
              <a:rPr sz="2800" b="1" dirty="0">
                <a:latin typeface="Arial Unicode MS" panose="020B0604020202020204" pitchFamily="34" charset="-128"/>
                <a:ea typeface="Arial Unicode MS" panose="020B0604020202020204" pitchFamily="34" charset="-128"/>
                <a:cs typeface="Arial Unicode MS" panose="020B0604020202020204" pitchFamily="34" charset="-128"/>
              </a:rPr>
              <a:t>PERFORMANCE</a:t>
            </a:r>
          </a:p>
        </p:txBody>
      </p:sp>
      <p:graphicFrame>
        <p:nvGraphicFramePr>
          <p:cNvPr id="3" name="Table 3"/>
          <p:cNvGraphicFramePr/>
          <p:nvPr>
            <p:extLst>
              <p:ext uri="{D42A27DB-BD31-4B8C-83A1-F6EECF244321}">
                <p14:modId xmlns:p14="http://schemas.microsoft.com/office/powerpoint/2010/main" val="252172091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Month</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Product A</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Product B</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Product C</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Product D</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Product E</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Product F</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Average</a:t>
                      </a:r>
                    </a:p>
                  </a:txBody>
                  <a:tcPr anchor="ctr" horzOverflow="overflow"/>
                </a:tc>
                <a:tc>
                  <a:txBody>
                    <a:bodyPr/>
                    <a:lstStyle/>
                    <a:p>
                      <a:pPr algn="ctr" defTabSz="914400"/>
                      <a:r>
                        <a:rPr sz="1400" b="1" dirty="0">
                          <a:latin typeface="Arial Unicode MS" panose="020B0604020202020204" pitchFamily="34" charset="-128"/>
                          <a:ea typeface="Arial Unicode MS" panose="020B0604020202020204" pitchFamily="34" charset="-128"/>
                          <a:cs typeface="Arial Unicode MS" panose="020B0604020202020204" pitchFamily="34" charset="-128"/>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Jan</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20000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4200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8000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12000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4700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15000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10650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Feb</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8300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19000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21000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15230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7230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1800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12093</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Mar</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4600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9000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7500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8000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30000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22000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13517</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Apr</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3530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13430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3550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10670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27860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5414</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10742</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May</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10293</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23760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10378</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24857</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12104</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21350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17124</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Jun</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9070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8218</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23480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20492</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9103</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12300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13777</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Jul</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23500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19230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87390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25030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28000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11890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32507</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Aug</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39000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30301</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78356</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21121</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30443</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23230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37075</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Sep</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14340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19403</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89024</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1230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12561</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29000</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27593</a:t>
                      </a:r>
                    </a:p>
                  </a:txBody>
                  <a:tcPr horzOverflow="overflow"/>
                </a:tc>
                <a:tc>
                  <a:txBody>
                    <a:bodyPr/>
                    <a:lstStyle/>
                    <a:p>
                      <a:pPr algn="l" defTabSz="914400"/>
                      <a:r>
                        <a:rPr sz="1400" dirty="0">
                          <a:latin typeface="Arial Unicode MS" panose="020B0604020202020204" pitchFamily="34" charset="-128"/>
                          <a:ea typeface="Arial Unicode MS" panose="020B0604020202020204" pitchFamily="34" charset="-128"/>
                          <a:cs typeface="Arial Unicode MS" panose="020B0604020202020204" pitchFamily="34" charset="-128"/>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Pages>0</Pages>
  <Words>316</Words>
  <Characters>0</Characters>
  <Application>Microsoft Office PowerPoint</Application>
  <PresentationFormat>Widescreen</PresentationFormat>
  <Lines>0</Lines>
  <Paragraphs>101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 Unicode MS</vt:lpstr>
      <vt:lpstr>Arial</vt:lpstr>
      <vt:lpstr>Calibri</vt:lpstr>
      <vt:lpstr>Calibri Light</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Suriya Balamurugan</cp:lastModifiedBy>
  <cp:revision>21</cp:revision>
  <dcterms:created xsi:type="dcterms:W3CDTF">2019-02-27T08:36:52Z</dcterms:created>
  <dcterms:modified xsi:type="dcterms:W3CDTF">2024-12-04T03:45:18Z</dcterms:modified>
</cp:coreProperties>
</file>