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82D1-4089-40B5-BD73-81D6D12CF870}"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7384D-16C0-4435-A5B2-56AA70764EFD}" type="slidenum">
              <a:rPr lang="en-US" smtClean="0"/>
              <a:t>‹#›</a:t>
            </a:fld>
            <a:endParaRPr lang="en-US"/>
          </a:p>
        </p:txBody>
      </p:sp>
    </p:spTree>
    <p:extLst>
      <p:ext uri="{BB962C8B-B14F-4D97-AF65-F5344CB8AC3E}">
        <p14:creationId xmlns:p14="http://schemas.microsoft.com/office/powerpoint/2010/main" val="376148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slide 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1</a:t>
            </a:fld>
            <a:endParaRPr lang="en-US"/>
          </a:p>
        </p:txBody>
      </p:sp>
    </p:spTree>
    <p:extLst>
      <p:ext uri="{BB962C8B-B14F-4D97-AF65-F5344CB8AC3E}">
        <p14:creationId xmlns:p14="http://schemas.microsoft.com/office/powerpoint/2010/main" val="83878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a:t>
            </a:r>
            <a:r>
              <a:rPr lang="en-US"/>
              <a:t>slide notes </a:t>
            </a:r>
            <a:r>
              <a:rPr lang="en-US" dirty="0"/>
              <a:t>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2</a:t>
            </a:fld>
            <a:endParaRPr lang="en-US"/>
          </a:p>
        </p:txBody>
      </p:sp>
    </p:spTree>
    <p:extLst>
      <p:ext uri="{BB962C8B-B14F-4D97-AF65-F5344CB8AC3E}">
        <p14:creationId xmlns:p14="http://schemas.microsoft.com/office/powerpoint/2010/main" val="245491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slide </a:t>
            </a:r>
            <a:r>
              <a:rPr lang="en-US"/>
              <a:t>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3</a:t>
            </a:fld>
            <a:endParaRPr lang="en-US"/>
          </a:p>
        </p:txBody>
      </p:sp>
    </p:spTree>
    <p:extLst>
      <p:ext uri="{BB962C8B-B14F-4D97-AF65-F5344CB8AC3E}">
        <p14:creationId xmlns:p14="http://schemas.microsoft.com/office/powerpoint/2010/main" val="358042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12/4/2024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12/4/2024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3">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Pages>0</Pages>
  <Words>331</Words>
  <Characters>0</Characters>
  <Application>Microsoft Office PowerPoint</Application>
  <PresentationFormat>Widescreen</PresentationFormat>
  <Lines>0</Lines>
  <Paragraphs>107</Paragraphs>
  <Slides>3</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Suriya Balamurugan</cp:lastModifiedBy>
  <cp:revision>26</cp:revision>
  <dcterms:created xsi:type="dcterms:W3CDTF">2019-02-27T08:36:52Z</dcterms:created>
  <dcterms:modified xsi:type="dcterms:W3CDTF">2024-12-04T03:50:47Z</dcterms:modified>
</cp:coreProperties>
</file>