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60"/>
            </a:pPr>
            <a:r>
              <a:rPr lang="en-US" sz="1860" b="1" baseline="0"/>
              <a:t>Chart inside Notes section</a:t>
            </a:r>
          </a:p>
        </c:rich>
      </c:tx>
      <c:overlay val="0"/>
      <c:spPr>
        <a:ln>
          <a:noFill/>
          <a:round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Jan</c:v>
          </c:tx>
          <c:invertIfNegative val="0"/>
          <c:cat>
            <c:strRef>
              <c:f>'Sheet1'!$A$2:$A$4</c:f>
              <c:strCach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strCache>
            </c:strRef>
          </c:cat>
          <c:val>
            <c:numRef>
              <c:f>'Sheet1'!$B$2:$B$4</c:f>
              <c:numCache>
                <c:formatCode>General</c:formatCode>
                <c:ptCount val="3"/>
                <c:pt idx="0">
                  <c:v>60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53-4BD2-9106-2D276DB9FE75}"/>
            </c:ext>
          </c:extLst>
        </c:ser>
        <c:ser>
          <c:idx val="1"/>
          <c:order val="1"/>
          <c:tx>
            <c:v>Feb</c:v>
          </c:tx>
          <c:invertIfNegative val="0"/>
          <c:cat>
            <c:strRef>
              <c:f>'Sheet1'!$A$2:$A$4</c:f>
              <c:strCach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strCache>
            </c:strRef>
          </c:cat>
          <c:val>
            <c:numRef>
              <c:f>'Sheet1'!$C$2:$C$4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53-4BD2-9106-2D276DB9FE75}"/>
            </c:ext>
          </c:extLst>
        </c:ser>
        <c:ser>
          <c:idx val="2"/>
          <c:order val="2"/>
          <c:tx>
            <c:v>March</c:v>
          </c:tx>
          <c:invertIfNegative val="0"/>
          <c:cat>
            <c:strRef>
              <c:f>'Sheet1'!$A$2:$A$4</c:f>
              <c:strCach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strCache>
            </c:strRef>
          </c:cat>
          <c:val>
            <c:numRef>
              <c:f>'Sheet1'!$D$2:$D$4</c:f>
              <c:numCache>
                <c:formatCode>General</c:formatCode>
                <c:ptCount val="3"/>
                <c:pt idx="0">
                  <c:v>80</c:v>
                </c:pt>
                <c:pt idx="1">
                  <c:v>60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53-4BD2-9106-2D276DB9F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3360"/>
        <c:axId val="57253888"/>
      </c:barChart>
      <c:catAx>
        <c:axId val="5998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7253888"/>
        <c:crosses val="autoZero"/>
        <c:auto val="1"/>
        <c:lblAlgn val="ctr"/>
        <c:lblOffset val="100"/>
        <c:noMultiLvlLbl val="0"/>
      </c:catAx>
      <c:valAx>
        <c:axId val="5725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983360"/>
        <c:crosses val="autoZero"/>
        <c:crossBetween val="between"/>
      </c:valAx>
      <c:spPr>
        <a:solidFill>
          <a:srgbClr val="FFFFFF"/>
        </a:solidFill>
        <a:ln>
          <a:noFill/>
          <a:round/>
        </a:ln>
      </c:spPr>
    </c:plotArea>
    <c:legend>
      <c:legendPos val="r"/>
      <c:overlay val="0"/>
    </c:legend>
    <c:plotVisOnly val="1"/>
    <c:dispBlanksAs val="gap"/>
    <c:showDLblsOverMax val="0"/>
  </c:chart>
  <c:spPr>
    <a:solidFill>
      <a:srgbClr val="FFFFFF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F036B-2664-4F92-A4B5-9EB61A84C9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B08E-39D3-422A-B4AB-901E0C483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slide represents the title content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5B08E-39D3-422A-B4AB-901E0C483CEC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021BDD-110C-9810-E655-067CF1476703}"/>
              </a:ext>
            </a:extLst>
          </p:cNvPr>
          <p:cNvGraphicFramePr/>
          <p:nvPr/>
        </p:nvGraphicFramePr>
        <p:xfrm>
          <a:off x="1143000" y="5298155"/>
          <a:ext cx="4572000" cy="304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060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slide represents the picture content for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5B08E-39D3-422A-B4AB-901E0C483CEC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Rectangle5">
            <a:extLst>
              <a:ext uri="{FF2B5EF4-FFF2-40B4-BE49-F238E27FC236}">
                <a16:creationId xmlns:a16="http://schemas.microsoft.com/office/drawing/2014/main" id="{1EDEA271-DBE0-1966-A8EA-6B4DFA0540CA}"/>
              </a:ext>
            </a:extLst>
          </p:cNvPr>
          <p:cNvSpPr>
            <a:spLocks/>
          </p:cNvSpPr>
          <p:nvPr/>
        </p:nvSpPr>
        <p:spPr bwMode="white">
          <a:xfrm>
            <a:off x="1517904" y="5779008"/>
            <a:ext cx="3950208" cy="243230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/>
              <a:t>IMN Solutions PVT LTD is the software company, established in 1987, by George Milton. 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/>
              <a:t>The company has been listed as the trusted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company is participating in top open source projects in automation industry.</a:t>
            </a:r>
          </a:p>
        </p:txBody>
      </p:sp>
    </p:spTree>
    <p:extLst>
      <p:ext uri="{BB962C8B-B14F-4D97-AF65-F5344CB8AC3E}">
        <p14:creationId xmlns:p14="http://schemas.microsoft.com/office/powerpoint/2010/main" val="92173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8733-00CD-CB67-12C2-A7A17E721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BD8B0-3046-18AF-E8E4-1C923B85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DA6-6EA1-3BE9-488A-405DB47F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4E9A-2867-6891-9D94-84BD9A0D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70B5-493D-425C-7A2C-13A1554B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F003-E150-B19C-7BC3-A0BA43EB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5E4A7-7A2E-D105-20E0-E9EA08F16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D9536-A037-9780-B7D4-A1A0808A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35E1-BB6D-447C-EBED-9F4E75F8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D03E-35EC-070F-AAD7-ABF5BC57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962A5-202D-8B79-68AE-A4244DA0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5B758-2E34-A9B5-9C73-90DA92C24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1AC3-34F1-3DE5-D211-188A8B3E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3FC3-BD98-5DD8-4511-D0823B52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16A0-FEBD-DA9E-40E4-D647B81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BD1-B4CD-64C7-1651-81181459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A50F-E062-76DB-47C8-694965B0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7AB8-38BB-F615-82FC-77A0CC07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2D3C-930E-EB83-82DB-86705D3B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0015-0833-2474-D618-70585CC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1D45-F961-5C42-9FF2-2731894C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C8E8-A0A8-F82D-1025-68208452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A8F2-A85A-7630-F7EC-3F7FCE2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4640-97DC-3376-C978-8C2BB605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DF94-D738-A790-69EC-4BAFEDD7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839A-1C15-BFF3-84BF-933E7971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9032-18C3-036A-F605-01A2043DF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AA587-4925-C8DB-478A-6B68F153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65544-A3D5-A699-167C-F4C5050F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CF76-DB79-505E-0D79-F7D9BE03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6CA3-3F52-7F64-5D57-A79786A7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3E4-92E1-4481-167A-527ADD75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7F06-3F01-8A5E-13B1-4855BB74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B0DF2-80DE-6DED-F0B6-EBCA5317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D893D-0239-1CE0-DF72-711B0BFD2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7469D-6A97-521C-138B-D53A6908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7E826-21F0-15EA-DD6A-57D8068F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E3CD4-059F-B7F4-0B6B-4B0F0C8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6E6C4-530A-4823-DF77-25E39C6A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7E11-C49D-095B-2203-29B660B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D22D5-674B-3846-EB13-955F5913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96BA4-76A7-4ECC-6323-07293F2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4E72C-1F6E-F35E-4027-8793BB18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3639C-01C8-9B24-1343-FA5D494F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FD87C-08C5-1473-717F-22A9E7EE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D310-82DE-102E-7226-93961CA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2D0B-76B5-9A2E-25D4-098FB946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F607-4D1B-89C0-8CD7-AB90303E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AD170-20FD-CA52-315E-64E4A80BE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41D1-3D4B-9AE3-D59B-2F89300C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BE46-B722-B8B9-142B-DA1D3CD9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A6A90-B172-FCBF-2818-6A1AB927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0A25D9-3B15-BEC5-718A-6E1507452FCE}"/>
              </a:ext>
            </a:extLst>
          </p:cNvPr>
          <p:cNvSpPr>
            <a:spLocks/>
          </p:cNvSpPr>
          <p:nvPr userDrawn="1"/>
        </p:nvSpPr>
        <p:spPr bwMode="white">
          <a:xfrm rot="5400000" flipV="1">
            <a:off x="-1401418" y="1401418"/>
            <a:ext cx="6858003" cy="4055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29612-C06E-8107-C0F9-6E626F4A9BF0}"/>
              </a:ext>
            </a:extLst>
          </p:cNvPr>
          <p:cNvSpPr>
            <a:spLocks/>
          </p:cNvSpPr>
          <p:nvPr userDrawn="1"/>
        </p:nvSpPr>
        <p:spPr bwMode="white">
          <a:xfrm rot="5400000" flipV="1">
            <a:off x="590137" y="3392971"/>
            <a:ext cx="6858000" cy="72058"/>
          </a:xfrm>
          <a:prstGeom prst="rect">
            <a:avLst/>
          </a:prstGeom>
          <a:solidFill>
            <a:schemeClr val="accent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E386D-5861-1A77-D6B8-65FB86F6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99" y="457200"/>
            <a:ext cx="33309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73A6-71F7-E41C-4A6A-10886FB4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7863" y="457200"/>
            <a:ext cx="7021650" cy="5536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2F2AA-27B3-6D86-F037-E53F39FF0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699" y="2049462"/>
            <a:ext cx="333091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D2EF3-6548-9B32-2130-AE99C5B0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208" y="6310279"/>
            <a:ext cx="2743200" cy="365125"/>
          </a:xfrm>
        </p:spPr>
        <p:txBody>
          <a:bodyPr/>
          <a:lstStyle/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0CFA-1FB3-3765-3710-735DB492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614" y="631027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4F626-B8C3-9F04-3034-4558F366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639" y="6310277"/>
            <a:ext cx="2743200" cy="365125"/>
          </a:xfrm>
        </p:spPr>
        <p:txBody>
          <a:bodyPr/>
          <a:lstStyle/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74E72-E540-51C0-DCEA-F4301EDC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B84A-C389-FCD1-8EDD-4C237693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D3B6-4E4F-FAE2-6094-E13AE4586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591" y="53624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70D7-2586-4383-8ECD-A61FC9D8AA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F26D-2CD3-BC52-14F1-46EB55AB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544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1266-8E81-4443-C181-DBA2067A9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5449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4E15-7D93-4903-B1C4-DF73227023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1DA1C3-F7A2-A77E-7CCA-719497F75A0E}"/>
              </a:ext>
            </a:extLst>
          </p:cNvPr>
          <p:cNvSpPr>
            <a:spLocks/>
          </p:cNvSpPr>
          <p:nvPr userDrawn="1"/>
        </p:nvSpPr>
        <p:spPr bwMode="white"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542D2-9E64-E5E9-3800-A696B049BCCD}"/>
              </a:ext>
            </a:extLst>
          </p:cNvPr>
          <p:cNvSpPr>
            <a:spLocks/>
          </p:cNvSpPr>
          <p:nvPr userDrawn="1"/>
        </p:nvSpPr>
        <p:spPr bwMode="white">
          <a:xfrm>
            <a:off x="0" y="6334316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9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6B1D4-872C-2E1E-A416-D337E212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0" y="1747520"/>
            <a:ext cx="10515600" cy="2595880"/>
          </a:xfrm>
        </p:spPr>
        <p:txBody>
          <a:bodyPr>
            <a:noAutofit/>
          </a:bodyPr>
          <a:lstStyle/>
          <a:p>
            <a:r>
              <a:rPr lang="en-US" sz="8000" cap="all" dirty="0">
                <a:solidFill>
                  <a:srgbClr val="000000"/>
                </a:solidFill>
                <a:latin typeface="Calibri Light (Headings)"/>
                <a:ea typeface="Calibri Light (Headings)"/>
                <a:cs typeface="Calibri Light (Headings)"/>
              </a:rPr>
              <a:t>Essential Presentation </a:t>
            </a:r>
            <a:endParaRPr lang="en-US" sz="8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D6725-F788-AB88-DAF5-C1C259BDA9AF}"/>
              </a:ext>
            </a:extLst>
          </p:cNvPr>
          <p:cNvCxnSpPr/>
          <p:nvPr/>
        </p:nvCxnSpPr>
        <p:spPr bwMode="white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dk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4A1AD5-0FD1-AD40-0F8C-46C93A06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 descr="A person using a tablet&#10;&#10;Description automatically generated">
            <a:extLst>
              <a:ext uri="{FF2B5EF4-FFF2-40B4-BE49-F238E27FC236}">
                <a16:creationId xmlns:a16="http://schemas.microsoft.com/office/drawing/2014/main" id="{076011F2-BF8D-2740-8628-728D5244B4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17" r="1" b="262"/>
          <a:stretch/>
        </p:blipFill>
        <p:spPr>
          <a:xfrm>
            <a:off x="4669971" y="859970"/>
            <a:ext cx="6360569" cy="500107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0A3CF-971B-5DE7-19EE-483495CC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Calibri Light (Headings)</vt:lpstr>
      <vt:lpstr>Office Theme</vt:lpstr>
      <vt:lpstr>Essential Presentation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Dharanitharan Ayyasamy</dc:creator>
  <cp:lastModifiedBy>Dharanitharan Ayyasamy</cp:lastModifiedBy>
  <cp:revision>7</cp:revision>
  <dcterms:created xsi:type="dcterms:W3CDTF">2023-09-14T13:08:35Z</dcterms:created>
  <dcterms:modified xsi:type="dcterms:W3CDTF">2023-09-14T13:18:27Z</dcterms:modified>
</cp:coreProperties>
</file>