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384" r:id="rId3"/>
    <p:sldId id="385" r:id="rId4"/>
    <p:sldId id="387" r:id="rId5"/>
    <p:sldId id="393" r:id="rId6"/>
    <p:sldId id="392" r:id="rId7"/>
    <p:sldId id="386" r:id="rId8"/>
    <p:sldId id="388" r:id="rId9"/>
    <p:sldId id="389" r:id="rId10"/>
    <p:sldId id="391" r:id="rId11"/>
    <p:sldId id="390" r:id="rId12"/>
    <p:sldId id="397" r:id="rId13"/>
    <p:sldId id="399" r:id="rId14"/>
    <p:sldId id="396" r:id="rId15"/>
    <p:sldId id="395" r:id="rId16"/>
    <p:sldId id="394" r:id="rId17"/>
    <p:sldId id="39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299586-8E34-6842-B077-9C9A0FCB29AB}">
          <p14:sldIdLst>
            <p14:sldId id="256"/>
            <p14:sldId id="384"/>
            <p14:sldId id="385"/>
            <p14:sldId id="387"/>
            <p14:sldId id="393"/>
            <p14:sldId id="392"/>
            <p14:sldId id="386"/>
            <p14:sldId id="388"/>
            <p14:sldId id="389"/>
            <p14:sldId id="391"/>
            <p14:sldId id="390"/>
            <p14:sldId id="397"/>
            <p14:sldId id="399"/>
            <p14:sldId id="396"/>
            <p14:sldId id="395"/>
            <p14:sldId id="394"/>
            <p14:sldId id="398"/>
          </p14:sldIdLst>
        </p14:section>
        <p14:section name="Additional Material" id="{58E85FA1-EDB6-4E4F-8499-C1D836825F3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6" autoAdjust="0"/>
    <p:restoredTop sz="94698"/>
  </p:normalViewPr>
  <p:slideViewPr>
    <p:cSldViewPr snapToGrid="0">
      <p:cViewPr>
        <p:scale>
          <a:sx n="119" d="100"/>
          <a:sy n="119" d="100"/>
        </p:scale>
        <p:origin x="2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3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100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36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061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85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26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675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9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0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4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1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cloudstash.net/" TargetMode="External"/><Relationship Id="rId3" Type="http://schemas.openxmlformats.org/officeDocument/2006/relationships/hyperlink" Target="https://www.cloudstash.ne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3064" y="3829722"/>
            <a:ext cx="6917166" cy="735903"/>
          </a:xfrm>
        </p:spPr>
        <p:txBody>
          <a:bodyPr>
            <a:normAutofit fontScale="90000"/>
          </a:bodyPr>
          <a:lstStyle/>
          <a:p>
            <a:r>
              <a:rPr lang="en-US" sz="4800" smtClean="0"/>
              <a:t>Synchro Labs, Inc.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57" y="539874"/>
            <a:ext cx="2040673" cy="2040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3385" y="4554868"/>
            <a:ext cx="424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August </a:t>
            </a:r>
            <a:r>
              <a:rPr lang="en-US" sz="2800" dirty="0"/>
              <a:t>4</a:t>
            </a:r>
            <a:r>
              <a:rPr lang="en-US" sz="2800" dirty="0" smtClean="0"/>
              <a:t> </a:t>
            </a:r>
            <a:r>
              <a:rPr lang="en-US" sz="2800" dirty="0" smtClean="0"/>
              <a:t>, 2017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689872" y="1183341"/>
            <a:ext cx="5335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CloudStash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2732443" y="2349714"/>
            <a:ext cx="664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highly scalable end-user cloud-storage solution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3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25936"/>
            <a:ext cx="8240357" cy="3572436"/>
          </a:xfrm>
        </p:spPr>
        <p:txBody>
          <a:bodyPr/>
          <a:lstStyle/>
          <a:p>
            <a:r>
              <a:rPr lang="en-US" dirty="0" smtClean="0"/>
              <a:t>Cursors allow paging results, or polling for changes </a:t>
            </a:r>
          </a:p>
          <a:p>
            <a:r>
              <a:rPr lang="en-US" dirty="0" smtClean="0"/>
              <a:t>Works on any view/state criteria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older, starting cursor, recursive, etc.</a:t>
            </a:r>
          </a:p>
          <a:p>
            <a:r>
              <a:rPr lang="en-US" dirty="0" smtClean="0"/>
              <a:t>Ability to request cursor for current state</a:t>
            </a:r>
          </a:p>
          <a:p>
            <a:r>
              <a:rPr lang="en-US" dirty="0" smtClean="0"/>
              <a:t>Efficient client wait via long polling</a:t>
            </a:r>
          </a:p>
        </p:txBody>
      </p:sp>
    </p:spTree>
    <p:extLst>
      <p:ext uri="{BB962C8B-B14F-4D97-AF65-F5344CB8AC3E}">
        <p14:creationId xmlns:p14="http://schemas.microsoft.com/office/powerpoint/2010/main" val="18684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File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2293" y="2258208"/>
            <a:ext cx="8114364" cy="3124201"/>
          </a:xfrm>
        </p:spPr>
        <p:txBody>
          <a:bodyPr/>
          <a:lstStyle/>
          <a:p>
            <a:r>
              <a:rPr lang="en-US" dirty="0" smtClean="0"/>
              <a:t>Support for techniques used by Dropbox and all cloud object store providers:</a:t>
            </a:r>
          </a:p>
          <a:p>
            <a:pPr lvl="1"/>
            <a:r>
              <a:rPr lang="en-US" dirty="0" smtClean="0"/>
              <a:t>Multipart </a:t>
            </a:r>
            <a:r>
              <a:rPr lang="en-US" dirty="0"/>
              <a:t>u</a:t>
            </a:r>
            <a:r>
              <a:rPr lang="en-US" dirty="0" smtClean="0"/>
              <a:t>pload</a:t>
            </a:r>
          </a:p>
          <a:p>
            <a:pPr lvl="1"/>
            <a:r>
              <a:rPr lang="en-US" dirty="0" smtClean="0"/>
              <a:t>Range request support on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988" y="1882589"/>
            <a:ext cx="8706035" cy="3908612"/>
          </a:xfrm>
        </p:spPr>
        <p:txBody>
          <a:bodyPr/>
          <a:lstStyle/>
          <a:p>
            <a:r>
              <a:rPr lang="en-US" dirty="0" smtClean="0"/>
              <a:t>Search on any folder, optionally recursive</a:t>
            </a:r>
          </a:p>
          <a:p>
            <a:r>
              <a:rPr lang="en-US" dirty="0" smtClean="0"/>
              <a:t>Currently only searches on file name</a:t>
            </a:r>
          </a:p>
          <a:p>
            <a:pPr lvl="1"/>
            <a:r>
              <a:rPr lang="en-US" dirty="0" smtClean="0"/>
              <a:t>Same support as provided for Dropbox consumer accounts</a:t>
            </a:r>
          </a:p>
          <a:p>
            <a:r>
              <a:rPr lang="en-US" dirty="0" smtClean="0"/>
              <a:t>Simple matching algorithm, easily 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4130"/>
            <a:ext cx="10018713" cy="1752599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016" y="1506071"/>
            <a:ext cx="9499002" cy="49162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Stateless and Independent</a:t>
            </a:r>
          </a:p>
          <a:p>
            <a:pPr lvl="1"/>
            <a:r>
              <a:rPr lang="en-US" dirty="0" smtClean="0"/>
              <a:t>All State is maintained in the underlying store (file upload fragments, job status files, </a:t>
            </a:r>
            <a:r>
              <a:rPr lang="en-US" dirty="0" err="1" smtClean="0"/>
              <a:t>etc</a:t>
            </a:r>
            <a:r>
              <a:rPr lang="en-US" dirty="0" smtClean="0"/>
              <a:t>), all on a per-user basis</a:t>
            </a:r>
          </a:p>
          <a:p>
            <a:pPr lvl="1"/>
            <a:r>
              <a:rPr lang="en-US" dirty="0" smtClean="0"/>
              <a:t>No cache data is used and there is no session affinity requirement (any instance of CloudStash can handle any API call for any user)</a:t>
            </a:r>
          </a:p>
          <a:p>
            <a:pPr lvl="1"/>
            <a:r>
              <a:rPr lang="en-US" dirty="0" err="1" smtClean="0"/>
              <a:t>Auth</a:t>
            </a:r>
            <a:r>
              <a:rPr lang="en-US" dirty="0" smtClean="0"/>
              <a:t> token contains enough information that there is no need to phone home on a per-request basis</a:t>
            </a:r>
          </a:p>
          <a:p>
            <a:r>
              <a:rPr lang="en-US" dirty="0" smtClean="0"/>
              <a:t>Streaming</a:t>
            </a:r>
          </a:p>
          <a:p>
            <a:pPr lvl="1"/>
            <a:r>
              <a:rPr lang="en-US" dirty="0" smtClean="0"/>
              <a:t>All file upload/download operations are streamed asynchronously through CloudStash (no file is ever held in memory)</a:t>
            </a:r>
          </a:p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All multi-object and directory traversal operations are processed in parallel</a:t>
            </a:r>
          </a:p>
          <a:p>
            <a:pPr lvl="1"/>
            <a:r>
              <a:rPr lang="en-US" dirty="0" smtClean="0"/>
              <a:t>Maximum concurrency per operation can be specified in </a:t>
            </a:r>
            <a:r>
              <a:rPr lang="en-US" dirty="0" err="1" smtClean="0"/>
              <a:t>config</a:t>
            </a:r>
            <a:r>
              <a:rPr lang="en-US" dirty="0" smtClean="0"/>
              <a:t> for tuning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Testing/Verification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172" y="2086085"/>
            <a:ext cx="8135879" cy="3766074"/>
          </a:xfrm>
        </p:spPr>
        <p:txBody>
          <a:bodyPr/>
          <a:lstStyle/>
          <a:p>
            <a:r>
              <a:rPr lang="en-US" dirty="0" smtClean="0"/>
              <a:t>Over 100 unit tests (2,000+ lines of test code)</a:t>
            </a:r>
          </a:p>
          <a:p>
            <a:r>
              <a:rPr lang="en-US" dirty="0" smtClean="0"/>
              <a:t>Unit tests can be run against any driver</a:t>
            </a:r>
          </a:p>
          <a:p>
            <a:pPr lvl="1"/>
            <a:r>
              <a:rPr lang="en-US" dirty="0" smtClean="0"/>
              <a:t>Currently either local file store or Manta</a:t>
            </a:r>
          </a:p>
          <a:p>
            <a:r>
              <a:rPr lang="en-US" dirty="0" smtClean="0"/>
              <a:t>Manual test/verification through Dropbox client APIs</a:t>
            </a:r>
          </a:p>
          <a:p>
            <a:pPr lvl="1"/>
            <a:r>
              <a:rPr lang="en-US" dirty="0" smtClean="0"/>
              <a:t>Java/Android, JavaScript, and Python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3" y="2139875"/>
            <a:ext cx="8294146" cy="4191001"/>
          </a:xfrm>
        </p:spPr>
        <p:txBody>
          <a:bodyPr>
            <a:normAutofit/>
          </a:bodyPr>
          <a:lstStyle/>
          <a:p>
            <a:r>
              <a:rPr lang="en-US" dirty="0" smtClean="0"/>
              <a:t>Dropbox Android sample app</a:t>
            </a:r>
          </a:p>
          <a:p>
            <a:r>
              <a:rPr lang="en-US" dirty="0" err="1" smtClean="0"/>
              <a:t>CloudStashUX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n-house web app implemented in Node.js (Express, Bootstrap, Handlebars)</a:t>
            </a:r>
          </a:p>
          <a:p>
            <a:r>
              <a:rPr lang="en-US" dirty="0" smtClean="0"/>
              <a:t>Either app can talk to Dropbox server or CloudStash server with the same client code</a:t>
            </a:r>
          </a:p>
          <a:p>
            <a:r>
              <a:rPr lang="en-US" dirty="0" smtClean="0"/>
              <a:t>CloudStash currently running live:</a:t>
            </a:r>
          </a:p>
          <a:p>
            <a:pPr lvl="1"/>
            <a:r>
              <a:rPr lang="en-US" dirty="0" smtClean="0"/>
              <a:t>API on Triton/Manta - </a:t>
            </a:r>
            <a:r>
              <a:rPr lang="en-US" dirty="0" smtClean="0">
                <a:hlinkClick r:id="rId2"/>
              </a:rPr>
              <a:t>https://api.cloudstash.net</a:t>
            </a:r>
            <a:endParaRPr lang="en-US" dirty="0" smtClean="0"/>
          </a:p>
          <a:p>
            <a:pPr lvl="1"/>
            <a:r>
              <a:rPr lang="en-US" dirty="0" smtClean="0"/>
              <a:t>UX on Triton - </a:t>
            </a:r>
            <a:r>
              <a:rPr lang="en-US" dirty="0" smtClean="0">
                <a:hlinkClick r:id="rId3"/>
              </a:rPr>
              <a:t>https://www.cloudstash.net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for Manta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346" y="2216075"/>
            <a:ext cx="9609678" cy="3765177"/>
          </a:xfrm>
        </p:spPr>
        <p:txBody>
          <a:bodyPr/>
          <a:lstStyle/>
          <a:p>
            <a:r>
              <a:rPr lang="en-US" dirty="0" smtClean="0"/>
              <a:t>All implemented API functionality works on Manta today (even multipart upload)</a:t>
            </a:r>
          </a:p>
          <a:p>
            <a:r>
              <a:rPr lang="en-US" dirty="0" smtClean="0"/>
              <a:t>We’ve identified key points where Manta could be extended to greatly enhance efficiency of certain API operations</a:t>
            </a:r>
          </a:p>
          <a:p>
            <a:r>
              <a:rPr lang="en-US" dirty="0" smtClean="0"/>
              <a:t>If those changes were made, we would simply add the optional driver API implementations to the Manta driver (no changes to underlying API engine logic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17781"/>
            <a:ext cx="10018713" cy="1752599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235" y="344413"/>
            <a:ext cx="10018713" cy="997721"/>
          </a:xfrm>
        </p:spPr>
        <p:txBody>
          <a:bodyPr/>
          <a:lstStyle/>
          <a:p>
            <a:r>
              <a:rPr lang="en-US" b="1" dirty="0"/>
              <a:t>Synchro Labs, Inc.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64" y="1334515"/>
            <a:ext cx="354538" cy="354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347" y="131002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@synchrolabs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27" y="1344432"/>
            <a:ext cx="338554" cy="338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6453" y="1334515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SynchroLabs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0603" y="131837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https://synchro.io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1592" y="1310026"/>
            <a:ext cx="15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Redmond, WA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55" y="1310026"/>
            <a:ext cx="485721" cy="458950"/>
          </a:xfrm>
          <a:prstGeom prst="rect">
            <a:avLst/>
          </a:prstGeom>
        </p:spPr>
      </p:pic>
      <p:pic>
        <p:nvPicPr>
          <p:cNvPr id="13" name="Picture 2" descr="Bob Dickinson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95" y="2651018"/>
            <a:ext cx="2365005" cy="23650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lake Ramsd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70" y="2651018"/>
            <a:ext cx="2374530" cy="23745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41969" y="5144656"/>
            <a:ext cx="2619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Bob Dickinson</a:t>
            </a:r>
          </a:p>
          <a:p>
            <a:pPr algn="ctr"/>
            <a:r>
              <a:rPr lang="en-US" sz="2000" dirty="0"/>
              <a:t>bob@synchro.io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4903" y="5160548"/>
            <a:ext cx="2609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Blake Ramsdell</a:t>
            </a:r>
          </a:p>
          <a:p>
            <a:pPr algn="ctr"/>
            <a:r>
              <a:rPr lang="en-US" sz="2000" dirty="0"/>
              <a:t>blake@synchro.io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89" y="5852542"/>
            <a:ext cx="354538" cy="3545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8359" y="582690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@rdd3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79" y="6221874"/>
            <a:ext cx="338554" cy="3385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7513" y="620589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BobDickinson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76" y="5868434"/>
            <a:ext cx="354538" cy="3545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80346" y="5851342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@blake182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65" y="6237766"/>
            <a:ext cx="338554" cy="3385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00437" y="622178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bcr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90766" y="1989298"/>
            <a:ext cx="2788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Founding Team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31" y="475469"/>
            <a:ext cx="738647" cy="7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CloudStash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remote file system functionality for multiple end-users on top of any cloud object store</a:t>
            </a:r>
          </a:p>
          <a:p>
            <a:r>
              <a:rPr lang="en-US" dirty="0" smtClean="0"/>
              <a:t>Support for 3</a:t>
            </a:r>
            <a:r>
              <a:rPr lang="en-US" baseline="30000" dirty="0" smtClean="0"/>
              <a:t>rd</a:t>
            </a:r>
            <a:r>
              <a:rPr lang="en-US" dirty="0" smtClean="0"/>
              <a:t> party app access (with authorization)</a:t>
            </a:r>
          </a:p>
          <a:p>
            <a:r>
              <a:rPr lang="en-US" dirty="0" smtClean="0"/>
              <a:t>Support for multiple store roots per user</a:t>
            </a:r>
          </a:p>
          <a:p>
            <a:pPr lvl="1"/>
            <a:r>
              <a:rPr lang="en-US" dirty="0" smtClean="0"/>
              <a:t>For example, you could have separation between end user documents, system backups, custom per-app state, etc. per user account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585" y="2189945"/>
            <a:ext cx="8584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highly scalable end-user cloud-storage solution </a:t>
            </a:r>
          </a:p>
          <a:p>
            <a:pPr algn="ctr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7" y="321103"/>
            <a:ext cx="1640242" cy="16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438" y="2438399"/>
            <a:ext cx="9090457" cy="3124201"/>
          </a:xfrm>
        </p:spPr>
        <p:txBody>
          <a:bodyPr/>
          <a:lstStyle/>
          <a:p>
            <a:r>
              <a:rPr lang="en-US" dirty="0" smtClean="0"/>
              <a:t>Designed to operate as stateless middleware</a:t>
            </a:r>
          </a:p>
          <a:p>
            <a:r>
              <a:rPr lang="en-US" dirty="0" smtClean="0"/>
              <a:t>Support for carrier-scale (100m+ user accounts)</a:t>
            </a:r>
          </a:p>
          <a:p>
            <a:r>
              <a:rPr lang="en-US" dirty="0" smtClean="0"/>
              <a:t>Implemented as a Node.js service running in a Docker container</a:t>
            </a:r>
          </a:p>
          <a:p>
            <a:pPr lvl="1"/>
            <a:r>
              <a:rPr lang="en-US" dirty="0" err="1" smtClean="0"/>
              <a:t>Restify</a:t>
            </a:r>
            <a:r>
              <a:rPr lang="en-US" dirty="0" smtClean="0"/>
              <a:t> for API routing, Bunyan logging, </a:t>
            </a:r>
            <a:r>
              <a:rPr lang="en-US" dirty="0" err="1" smtClean="0"/>
              <a:t>DTrace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Units tests using </a:t>
            </a:r>
            <a:r>
              <a:rPr lang="en-US" dirty="0" err="1" smtClean="0"/>
              <a:t>SuperTest</a:t>
            </a:r>
            <a:r>
              <a:rPr lang="en-US" dirty="0" smtClean="0"/>
              <a:t> and Mocha, Coverage via Istanbul/</a:t>
            </a:r>
            <a:r>
              <a:rPr lang="en-US" dirty="0" err="1" smtClean="0"/>
              <a:t>nyc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7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920" y="2172147"/>
            <a:ext cx="9513104" cy="3809105"/>
          </a:xfrm>
        </p:spPr>
        <p:txBody>
          <a:bodyPr>
            <a:normAutofit/>
          </a:bodyPr>
          <a:lstStyle/>
          <a:p>
            <a:r>
              <a:rPr lang="en-US" dirty="0" smtClean="0"/>
              <a:t>Implements Dropbox v2 REST API</a:t>
            </a:r>
          </a:p>
          <a:p>
            <a:pPr lvl="1"/>
            <a:r>
              <a:rPr lang="en-US" dirty="0" smtClean="0"/>
              <a:t>Stable, well documented, and known to be sufficient</a:t>
            </a:r>
          </a:p>
          <a:p>
            <a:pPr lvl="1"/>
            <a:r>
              <a:rPr lang="en-US" dirty="0" smtClean="0"/>
              <a:t>Currently supports “</a:t>
            </a:r>
            <a:r>
              <a:rPr lang="en-US" dirty="0" err="1" smtClean="0"/>
              <a:t>auth</a:t>
            </a:r>
            <a:r>
              <a:rPr lang="en-US" dirty="0" smtClean="0"/>
              <a:t>”, “files”, and “users” endpoints</a:t>
            </a:r>
          </a:p>
          <a:p>
            <a:pPr lvl="1"/>
            <a:r>
              <a:rPr lang="en-US" dirty="0" smtClean="0"/>
              <a:t>Support for “paper” and “sharing” endpoints to be added in future if needed</a:t>
            </a:r>
          </a:p>
          <a:p>
            <a:r>
              <a:rPr lang="en-US" dirty="0" smtClean="0"/>
              <a:t>Dropbox client SDKs are available on all platforms, and can directly access CloudStash with little or no modification</a:t>
            </a:r>
          </a:p>
          <a:p>
            <a:r>
              <a:rPr lang="en-US" dirty="0" smtClean="0"/>
              <a:t>Would be relatively easy to diverge from Dropbox API if desired (including some optimizations)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864" y="1956994"/>
            <a:ext cx="9233160" cy="4196380"/>
          </a:xfrm>
        </p:spPr>
        <p:txBody>
          <a:bodyPr>
            <a:normAutofit/>
          </a:bodyPr>
          <a:lstStyle/>
          <a:p>
            <a:r>
              <a:rPr lang="en-US" dirty="0" smtClean="0"/>
              <a:t>Pluggable object store driver model</a:t>
            </a:r>
          </a:p>
          <a:p>
            <a:r>
              <a:rPr lang="en-US" dirty="0" smtClean="0"/>
              <a:t>Requires only primitives from object store</a:t>
            </a:r>
          </a:p>
          <a:p>
            <a:pPr lvl="1"/>
            <a:r>
              <a:rPr lang="en-US" dirty="0" smtClean="0"/>
              <a:t>Complex operations like multi-part upload are performed in the middleware, not using the underlying object store support by default.</a:t>
            </a:r>
          </a:p>
          <a:p>
            <a:pPr lvl="1"/>
            <a:r>
              <a:rPr lang="en-US" dirty="0" smtClean="0"/>
              <a:t>Object stores can optionally provide higher level entry points for optimized processing (including directory traversal via cursors, multipart upload,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 support for local file system and Manta, easy to add support for Azure, S3,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894" y="2118359"/>
            <a:ext cx="8412725" cy="3626225"/>
          </a:xfrm>
        </p:spPr>
        <p:txBody>
          <a:bodyPr/>
          <a:lstStyle/>
          <a:p>
            <a:r>
              <a:rPr lang="en-US" dirty="0" smtClean="0"/>
              <a:t>Pluggable authentication support</a:t>
            </a:r>
          </a:p>
          <a:p>
            <a:r>
              <a:rPr lang="en-US" dirty="0" smtClean="0"/>
              <a:t>User/password </a:t>
            </a:r>
            <a:r>
              <a:rPr lang="en-US" dirty="0" err="1" smtClean="0"/>
              <a:t>auth</a:t>
            </a:r>
            <a:r>
              <a:rPr lang="en-US" dirty="0" smtClean="0"/>
              <a:t> (supports Basic Authentication)</a:t>
            </a:r>
          </a:p>
          <a:p>
            <a:r>
              <a:rPr lang="en-US" dirty="0" smtClean="0"/>
              <a:t>Dropbox proprietary </a:t>
            </a:r>
            <a:r>
              <a:rPr lang="en-US" dirty="0" err="1" smtClean="0"/>
              <a:t>auth</a:t>
            </a:r>
            <a:r>
              <a:rPr lang="en-US" dirty="0" smtClean="0"/>
              <a:t> (used by Dropbox client SDKs)</a:t>
            </a:r>
          </a:p>
          <a:p>
            <a:r>
              <a:rPr lang="en-US" dirty="0" smtClean="0"/>
              <a:t>OAuth 2.0 (both code flow and token flow)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228" y="2119256"/>
            <a:ext cx="8921188" cy="4303059"/>
          </a:xfrm>
        </p:spPr>
        <p:txBody>
          <a:bodyPr>
            <a:normAutofit/>
          </a:bodyPr>
          <a:lstStyle/>
          <a:p>
            <a:r>
              <a:rPr lang="en-US" dirty="0" smtClean="0"/>
              <a:t>Move, Copy, Delete</a:t>
            </a:r>
          </a:p>
          <a:p>
            <a:r>
              <a:rPr lang="en-US" dirty="0" smtClean="0"/>
              <a:t>Can operate on file or directory, including recursive</a:t>
            </a:r>
          </a:p>
          <a:p>
            <a:r>
              <a:rPr lang="en-US" dirty="0" smtClean="0"/>
              <a:t>Modes: Add, Overwrite, Rename</a:t>
            </a:r>
          </a:p>
          <a:p>
            <a:r>
              <a:rPr lang="en-US" dirty="0" smtClean="0"/>
              <a:t>Implemented as two-pass </a:t>
            </a:r>
            <a:r>
              <a:rPr lang="mr-IN" dirty="0" smtClean="0"/>
              <a:t>–</a:t>
            </a:r>
            <a:r>
              <a:rPr lang="en-US" dirty="0" smtClean="0"/>
              <a:t> first path verifies conflicts/resolution and item count (to make sure it can be completed interactively), second pass performs operation</a:t>
            </a:r>
          </a:p>
          <a:p>
            <a:r>
              <a:rPr lang="en-US" dirty="0" smtClean="0"/>
              <a:t>Not possible to provide true atomicity of operations on an eventually consistent store with no locking support, but two-pass should be sufficient</a:t>
            </a:r>
          </a:p>
        </p:txBody>
      </p:sp>
    </p:spTree>
    <p:extLst>
      <p:ext uri="{BB962C8B-B14F-4D97-AF65-F5344CB8AC3E}">
        <p14:creationId xmlns:p14="http://schemas.microsoft.com/office/powerpoint/2010/main" val="5377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289" y="1839559"/>
            <a:ext cx="8985734" cy="3951642"/>
          </a:xfrm>
        </p:spPr>
        <p:txBody>
          <a:bodyPr/>
          <a:lstStyle/>
          <a:p>
            <a:r>
              <a:rPr lang="en-US" dirty="0" smtClean="0"/>
              <a:t>Move, Copy, Delete</a:t>
            </a:r>
          </a:p>
          <a:p>
            <a:r>
              <a:rPr lang="en-US" dirty="0" smtClean="0"/>
              <a:t>Multipart upload (completion)</a:t>
            </a:r>
          </a:p>
          <a:p>
            <a:r>
              <a:rPr lang="en-US" dirty="0" smtClean="0"/>
              <a:t>Can operate on one or more files/directories</a:t>
            </a:r>
          </a:p>
          <a:p>
            <a:r>
              <a:rPr lang="en-US" dirty="0" smtClean="0"/>
              <a:t>Job is started and job id is returned, client polls for 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22895</TotalTime>
  <Words>809</Words>
  <Application>Microsoft Macintosh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Corbel</vt:lpstr>
      <vt:lpstr>Mangal</vt:lpstr>
      <vt:lpstr>Arial</vt:lpstr>
      <vt:lpstr>Parallax</vt:lpstr>
      <vt:lpstr>Synchro Labs, Inc.</vt:lpstr>
      <vt:lpstr>Synchro Labs, Inc.</vt:lpstr>
      <vt:lpstr>CloudStash</vt:lpstr>
      <vt:lpstr>Technology</vt:lpstr>
      <vt:lpstr>Client API</vt:lpstr>
      <vt:lpstr>Object Store Support</vt:lpstr>
      <vt:lpstr>Authorization</vt:lpstr>
      <vt:lpstr>Bulk Operations</vt:lpstr>
      <vt:lpstr>Batch Operations</vt:lpstr>
      <vt:lpstr>Cursors and Polling</vt:lpstr>
      <vt:lpstr>Large File Support</vt:lpstr>
      <vt:lpstr>Search</vt:lpstr>
      <vt:lpstr>Implementation Details</vt:lpstr>
      <vt:lpstr>Testing/Verification </vt:lpstr>
      <vt:lpstr>Demo</vt:lpstr>
      <vt:lpstr>Optimizing for Manta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Maaas.io</dc:title>
  <dc:creator>Bob Dickinson</dc:creator>
  <cp:lastModifiedBy>Bob Dickinson</cp:lastModifiedBy>
  <cp:revision>334</cp:revision>
  <dcterms:created xsi:type="dcterms:W3CDTF">2014-04-21T06:43:28Z</dcterms:created>
  <dcterms:modified xsi:type="dcterms:W3CDTF">2017-08-04T17:54:15Z</dcterms:modified>
</cp:coreProperties>
</file>