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384" r:id="rId3"/>
    <p:sldId id="385" r:id="rId4"/>
    <p:sldId id="39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299586-8E34-6842-B077-9C9A0FCB29AB}">
          <p14:sldIdLst>
            <p14:sldId id="256"/>
            <p14:sldId id="384"/>
            <p14:sldId id="385"/>
            <p14:sldId id="398"/>
          </p14:sldIdLst>
        </p14:section>
        <p14:section name="Additional Material" id="{58E85FA1-EDB6-4E4F-8499-C1D836825F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94751"/>
  </p:normalViewPr>
  <p:slideViewPr>
    <p:cSldViewPr snapToGrid="0">
      <p:cViewPr>
        <p:scale>
          <a:sx n="119" d="100"/>
          <a:sy n="119" d="100"/>
        </p:scale>
        <p:origin x="46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100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5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2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9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4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loudstash.net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ynchroLabs/CloudStashWe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3064" y="3829722"/>
            <a:ext cx="6917166" cy="735903"/>
          </a:xfrm>
        </p:spPr>
        <p:txBody>
          <a:bodyPr>
            <a:normAutofit fontScale="90000"/>
          </a:bodyPr>
          <a:lstStyle/>
          <a:p>
            <a:r>
              <a:rPr lang="en-US" sz="4800" smtClean="0"/>
              <a:t>Synchro Labs, Inc.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57" y="539874"/>
            <a:ext cx="2040673" cy="204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385" y="4554868"/>
            <a:ext cx="424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August </a:t>
            </a:r>
            <a:r>
              <a:rPr lang="en-US" sz="2800" dirty="0" smtClean="0"/>
              <a:t>23</a:t>
            </a:r>
            <a:r>
              <a:rPr lang="en-US" sz="2800" dirty="0" smtClean="0"/>
              <a:t> </a:t>
            </a:r>
            <a:r>
              <a:rPr lang="en-US" sz="2800" dirty="0" smtClean="0"/>
              <a:t>, 2017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85016" y="1183341"/>
            <a:ext cx="654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CloudStashWeb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732443" y="2349714"/>
            <a:ext cx="6648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front-end for Dropbox compatible back-ends, including Dropbox and CloudStash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35" y="344413"/>
            <a:ext cx="10018713" cy="997721"/>
          </a:xfrm>
        </p:spPr>
        <p:txBody>
          <a:bodyPr/>
          <a:lstStyle/>
          <a:p>
            <a:r>
              <a:rPr lang="en-US" b="1" dirty="0"/>
              <a:t>Synchro Labs,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4" y="1334515"/>
            <a:ext cx="354538" cy="35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347" y="131002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@synchrolabs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27" y="1344432"/>
            <a:ext cx="338554" cy="338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6453" y="133451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SynchroLabs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0603" y="131837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https://synchro.io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1592" y="1310026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Redmond, WA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5" y="1310026"/>
            <a:ext cx="485721" cy="458950"/>
          </a:xfrm>
          <a:prstGeom prst="rect">
            <a:avLst/>
          </a:prstGeom>
        </p:spPr>
      </p:pic>
      <p:pic>
        <p:nvPicPr>
          <p:cNvPr id="13" name="Picture 2" descr="Bob Dickins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5" y="2651018"/>
            <a:ext cx="2365005" cy="23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ke Ramsd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0" y="2651018"/>
            <a:ext cx="2374530" cy="237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41969" y="5144656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Bob Dickinson</a:t>
            </a:r>
          </a:p>
          <a:p>
            <a:pPr algn="ctr"/>
            <a:r>
              <a:rPr lang="en-US" sz="2000" dirty="0"/>
              <a:t>bob@synchro.io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4903" y="5160548"/>
            <a:ext cx="260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Blake Ramsdell</a:t>
            </a:r>
          </a:p>
          <a:p>
            <a:pPr algn="ctr"/>
            <a:r>
              <a:rPr lang="en-US" sz="2000" dirty="0"/>
              <a:t>blake@synchro.io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89" y="5852542"/>
            <a:ext cx="354538" cy="35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8359" y="58269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@rdd3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9" y="6221874"/>
            <a:ext cx="338554" cy="3385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7513" y="62058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BobDickinson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76" y="5868434"/>
            <a:ext cx="354538" cy="354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80346" y="585134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@blake182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5" y="6237766"/>
            <a:ext cx="338554" cy="338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00437" y="62217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90766" y="1989298"/>
            <a:ext cx="278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Founding Team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1" y="475469"/>
            <a:ext cx="738647" cy="7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CloudStashWeb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527" y="2941765"/>
            <a:ext cx="9706496" cy="3545095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dirty="0"/>
              <a:t>, available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/SynchroLabs/</a:t>
            </a:r>
            <a:r>
              <a:rPr lang="en-US" dirty="0" err="1">
                <a:hlinkClick r:id="rId2"/>
              </a:rPr>
              <a:t>CloudStashWeb</a:t>
            </a:r>
            <a:endParaRPr lang="en-US" dirty="0" smtClean="0"/>
          </a:p>
          <a:p>
            <a:r>
              <a:rPr lang="en-US" dirty="0" smtClean="0"/>
              <a:t>Demonstrates use of the Dropbox JavaScript API from Node.js and the browser</a:t>
            </a:r>
            <a:endParaRPr lang="en-US" dirty="0" smtClean="0"/>
          </a:p>
          <a:p>
            <a:r>
              <a:rPr lang="en-US" dirty="0" smtClean="0"/>
              <a:t>Currently running at </a:t>
            </a:r>
            <a:r>
              <a:rPr lang="en-US" dirty="0" smtClean="0">
                <a:hlinkClick r:id="rId3"/>
              </a:rPr>
              <a:t>https://web.cloudstash.net</a:t>
            </a:r>
            <a:endParaRPr lang="en-US" dirty="0" smtClean="0"/>
          </a:p>
          <a:p>
            <a:r>
              <a:rPr lang="en-US" dirty="0" smtClean="0"/>
              <a:t>Running in a Docker container on </a:t>
            </a:r>
            <a:r>
              <a:rPr lang="en-US" dirty="0" err="1" smtClean="0"/>
              <a:t>Joyent</a:t>
            </a:r>
            <a:r>
              <a:rPr lang="en-US" dirty="0" smtClean="0"/>
              <a:t> Triton, backed by CloudStash API server also running in Docker container and backed by Manta storage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1585" y="2189945"/>
            <a:ext cx="858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 front-end for Dropbox compatible </a:t>
            </a:r>
            <a:r>
              <a:rPr lang="en-US" sz="2800" b="1" dirty="0" smtClean="0"/>
              <a:t>back-ends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7" y="321103"/>
            <a:ext cx="1640242" cy="16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17781"/>
            <a:ext cx="10018713" cy="1752599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23240</TotalTime>
  <Words>110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Arial</vt:lpstr>
      <vt:lpstr>Parallax</vt:lpstr>
      <vt:lpstr>Synchro Labs, Inc.</vt:lpstr>
      <vt:lpstr>Synchro Labs, Inc.</vt:lpstr>
      <vt:lpstr>CloudStashWeb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Maaas.io</dc:title>
  <dc:creator>Bob Dickinson</dc:creator>
  <cp:lastModifiedBy>Bob Dickinson</cp:lastModifiedBy>
  <cp:revision>336</cp:revision>
  <dcterms:created xsi:type="dcterms:W3CDTF">2014-04-21T06:43:28Z</dcterms:created>
  <dcterms:modified xsi:type="dcterms:W3CDTF">2017-08-24T07:44:23Z</dcterms:modified>
</cp:coreProperties>
</file>