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6D"/>
    <a:srgbClr val="F05076"/>
    <a:srgbClr val="45BC9C"/>
    <a:srgbClr val="2A5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94694" autoAdjust="0"/>
  </p:normalViewPr>
  <p:slideViewPr>
    <p:cSldViewPr snapToGrid="0" showGuides="1">
      <p:cViewPr varScale="1">
        <p:scale>
          <a:sx n="75" d="100"/>
          <a:sy n="75" d="100"/>
        </p:scale>
        <p:origin x="1440" y="72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8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6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8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7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6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8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7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7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1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0B97-9086-4087-8872-4765B7BE18FD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8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id="{DFABFF97-5009-43B0-8091-13BFDB6E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1" y="1454776"/>
            <a:ext cx="65" cy="290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6012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890" dirty="0">
              <a:latin typeface="Arial" panose="020B0604020202020204" pitchFamily="34" charset="0"/>
            </a:endParaRPr>
          </a:p>
        </p:txBody>
      </p:sp>
      <p:pic>
        <p:nvPicPr>
          <p:cNvPr id="33" name="图形 32">
            <a:extLst>
              <a:ext uri="{FF2B5EF4-FFF2-40B4-BE49-F238E27FC236}">
                <a16:creationId xmlns:a16="http://schemas.microsoft.com/office/drawing/2014/main" id="{84797A1B-61EA-4542-B29D-895542A71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389" y="3193164"/>
            <a:ext cx="4603311" cy="4654459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03BB2E89-C20D-4825-A6BA-212A714FB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94286" y="3193164"/>
            <a:ext cx="6565900" cy="51019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121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id="{DFABFF97-5009-43B0-8091-13BFDB6E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1" y="1454776"/>
            <a:ext cx="65" cy="290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6012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890" dirty="0">
              <a:latin typeface="Arial" panose="020B0604020202020204" pitchFamily="34" charset="0"/>
            </a:endParaRPr>
          </a:p>
        </p:txBody>
      </p:sp>
      <p:pic>
        <p:nvPicPr>
          <p:cNvPr id="33" name="图形 32">
            <a:extLst>
              <a:ext uri="{FF2B5EF4-FFF2-40B4-BE49-F238E27FC236}">
                <a16:creationId xmlns:a16="http://schemas.microsoft.com/office/drawing/2014/main" id="{84797A1B-61EA-4542-B29D-895542A71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4405" y="-342900"/>
            <a:ext cx="4603311" cy="4654459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573D27FE-C95F-7C42-8C7D-45051AFEB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754" y="5401366"/>
            <a:ext cx="6602145" cy="3678994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FCBDE9C4-0FDF-49CD-8531-FC4EA78B19E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t="14786" r="27151" b="14440"/>
          <a:stretch/>
        </p:blipFill>
        <p:spPr>
          <a:xfrm>
            <a:off x="7226301" y="4956466"/>
            <a:ext cx="4603312" cy="4146003"/>
          </a:xfrm>
          <a:prstGeom prst="rect">
            <a:avLst/>
          </a:prstGeom>
        </p:spPr>
      </p:pic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B8D2CA32-A5EC-4519-8D34-D426510084F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71" t="7823" r="2036" b="10967"/>
          <a:stretch/>
        </p:blipFill>
        <p:spPr>
          <a:xfrm>
            <a:off x="11713622" y="5085675"/>
            <a:ext cx="915975" cy="36734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30CC5F-67BF-49EF-90B0-25450CF53C9E}"/>
              </a:ext>
            </a:extLst>
          </p:cNvPr>
          <p:cNvSpPr txBox="1"/>
          <p:nvPr/>
        </p:nvSpPr>
        <p:spPr>
          <a:xfrm>
            <a:off x="300008" y="4793287"/>
            <a:ext cx="67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(A)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C2078-A51E-47BC-ABC2-F88391DE80F7}"/>
              </a:ext>
            </a:extLst>
          </p:cNvPr>
          <p:cNvSpPr txBox="1"/>
          <p:nvPr/>
        </p:nvSpPr>
        <p:spPr>
          <a:xfrm>
            <a:off x="7226301" y="4821218"/>
            <a:ext cx="67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(B)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4293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1606</TotalTime>
  <Words>6</Words>
  <Application>Microsoft Office PowerPoint</Application>
  <PresentationFormat>A3 纸张(297x420 毫米)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智勇</dc:creator>
  <cp:lastModifiedBy>崔 智勇</cp:lastModifiedBy>
  <cp:revision>20</cp:revision>
  <dcterms:created xsi:type="dcterms:W3CDTF">2021-10-21T12:09:39Z</dcterms:created>
  <dcterms:modified xsi:type="dcterms:W3CDTF">2021-10-31T07:25:26Z</dcterms:modified>
</cp:coreProperties>
</file>