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1" r:id="rId4"/>
    <p:sldId id="260" r:id="rId5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6D"/>
    <a:srgbClr val="F05076"/>
    <a:srgbClr val="45BC9C"/>
    <a:srgbClr val="2A55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1" autoAdjust="0"/>
    <p:restoredTop sz="94694" autoAdjust="0"/>
  </p:normalViewPr>
  <p:slideViewPr>
    <p:cSldViewPr snapToGrid="0" showGuides="1">
      <p:cViewPr varScale="1">
        <p:scale>
          <a:sx n="62" d="100"/>
          <a:sy n="62" d="100"/>
        </p:scale>
        <p:origin x="246" y="78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3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98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16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78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97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86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78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33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77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37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01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20B97-9086-4087-8872-4765B7BE18FD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48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>
            <a:extLst>
              <a:ext uri="{FF2B5EF4-FFF2-40B4-BE49-F238E27FC236}">
                <a16:creationId xmlns:a16="http://schemas.microsoft.com/office/drawing/2014/main" id="{DFABFF97-5009-43B0-8091-13BFDB6E4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1" y="1454776"/>
            <a:ext cx="65" cy="2908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6012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890" dirty="0">
              <a:latin typeface="Arial" panose="020B0604020202020204" pitchFamily="34" charset="0"/>
            </a:endParaRPr>
          </a:p>
        </p:txBody>
      </p:sp>
      <p:pic>
        <p:nvPicPr>
          <p:cNvPr id="33" name="图形 32">
            <a:extLst>
              <a:ext uri="{FF2B5EF4-FFF2-40B4-BE49-F238E27FC236}">
                <a16:creationId xmlns:a16="http://schemas.microsoft.com/office/drawing/2014/main" id="{84797A1B-61EA-4542-B29D-895542A71D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7389" y="3193164"/>
            <a:ext cx="4603311" cy="4654459"/>
          </a:xfrm>
          <a:prstGeom prst="rect">
            <a:avLst/>
          </a:prstGeom>
        </p:spPr>
      </p:pic>
      <p:pic>
        <p:nvPicPr>
          <p:cNvPr id="39" name="图形 38">
            <a:extLst>
              <a:ext uri="{FF2B5EF4-FFF2-40B4-BE49-F238E27FC236}">
                <a16:creationId xmlns:a16="http://schemas.microsoft.com/office/drawing/2014/main" id="{03BB2E89-C20D-4825-A6BA-212A714FB2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94286" y="3193164"/>
            <a:ext cx="6565900" cy="51019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2121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>
            <a:extLst>
              <a:ext uri="{FF2B5EF4-FFF2-40B4-BE49-F238E27FC236}">
                <a16:creationId xmlns:a16="http://schemas.microsoft.com/office/drawing/2014/main" id="{DFABFF97-5009-43B0-8091-13BFDB6E4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1" y="1454776"/>
            <a:ext cx="65" cy="2908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6012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890" dirty="0">
              <a:latin typeface="Arial" panose="020B0604020202020204" pitchFamily="34" charset="0"/>
            </a:endParaRPr>
          </a:p>
        </p:txBody>
      </p:sp>
      <p:pic>
        <p:nvPicPr>
          <p:cNvPr id="33" name="图形 32">
            <a:extLst>
              <a:ext uri="{FF2B5EF4-FFF2-40B4-BE49-F238E27FC236}">
                <a16:creationId xmlns:a16="http://schemas.microsoft.com/office/drawing/2014/main" id="{84797A1B-61EA-4542-B29D-895542A71D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74405" y="-342900"/>
            <a:ext cx="4603311" cy="4654459"/>
          </a:xfrm>
          <a:prstGeom prst="rect">
            <a:avLst/>
          </a:prstGeom>
        </p:spPr>
      </p:pic>
      <p:pic>
        <p:nvPicPr>
          <p:cNvPr id="3" name="图形 2">
            <a:extLst>
              <a:ext uri="{FF2B5EF4-FFF2-40B4-BE49-F238E27FC236}">
                <a16:creationId xmlns:a16="http://schemas.microsoft.com/office/drawing/2014/main" id="{573D27FE-C95F-7C42-8C7D-45051AFEB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1754" y="5401366"/>
            <a:ext cx="6602145" cy="3678994"/>
          </a:xfrm>
          <a:prstGeom prst="rect">
            <a:avLst/>
          </a:prstGeom>
        </p:spPr>
      </p:pic>
      <p:pic>
        <p:nvPicPr>
          <p:cNvPr id="7" name="图片 6" descr="图表&#10;&#10;描述已自动生成">
            <a:extLst>
              <a:ext uri="{FF2B5EF4-FFF2-40B4-BE49-F238E27FC236}">
                <a16:creationId xmlns:a16="http://schemas.microsoft.com/office/drawing/2014/main" id="{FCBDE9C4-0FDF-49CD-8531-FC4EA78B19E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6" t="14786" r="27151" b="14440"/>
          <a:stretch/>
        </p:blipFill>
        <p:spPr>
          <a:xfrm>
            <a:off x="7226301" y="4956466"/>
            <a:ext cx="4603312" cy="4146003"/>
          </a:xfrm>
          <a:prstGeom prst="rect">
            <a:avLst/>
          </a:prstGeom>
        </p:spPr>
      </p:pic>
      <p:pic>
        <p:nvPicPr>
          <p:cNvPr id="8" name="图片 7" descr="图表&#10;&#10;描述已自动生成">
            <a:extLst>
              <a:ext uri="{FF2B5EF4-FFF2-40B4-BE49-F238E27FC236}">
                <a16:creationId xmlns:a16="http://schemas.microsoft.com/office/drawing/2014/main" id="{B8D2CA32-A5EC-4519-8D34-D426510084F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71" t="7823" r="2036" b="10967"/>
          <a:stretch/>
        </p:blipFill>
        <p:spPr>
          <a:xfrm>
            <a:off x="11713622" y="5085675"/>
            <a:ext cx="915975" cy="367344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E30CC5F-67BF-49EF-90B0-25450CF53C9E}"/>
              </a:ext>
            </a:extLst>
          </p:cNvPr>
          <p:cNvSpPr txBox="1"/>
          <p:nvPr/>
        </p:nvSpPr>
        <p:spPr>
          <a:xfrm>
            <a:off x="300008" y="4793287"/>
            <a:ext cx="671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(A)</a:t>
            </a:r>
            <a:endParaRPr lang="zh-CN" altLang="en-US" sz="3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6C2078-A51E-47BC-ABC2-F88391DE80F7}"/>
              </a:ext>
            </a:extLst>
          </p:cNvPr>
          <p:cNvSpPr txBox="1"/>
          <p:nvPr/>
        </p:nvSpPr>
        <p:spPr>
          <a:xfrm>
            <a:off x="7226301" y="4821218"/>
            <a:ext cx="671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(B)</a:t>
            </a:r>
            <a:endParaRPr lang="zh-CN" alt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4293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>
            <a:extLst>
              <a:ext uri="{FF2B5EF4-FFF2-40B4-BE49-F238E27FC236}">
                <a16:creationId xmlns:a16="http://schemas.microsoft.com/office/drawing/2014/main" id="{DFABFF97-5009-43B0-8091-13BFDB6E4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1" y="1454776"/>
            <a:ext cx="65" cy="2908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6012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890" dirty="0">
              <a:latin typeface="Arial" panose="020B0604020202020204" pitchFamily="34" charset="0"/>
            </a:endParaRP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573D27FE-C95F-7C42-8C7D-45051AFEBE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817" t="4481" r="157" b="16226"/>
          <a:stretch/>
        </p:blipFill>
        <p:spPr>
          <a:xfrm>
            <a:off x="857250" y="2171700"/>
            <a:ext cx="10610850" cy="4933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0669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>
            <a:extLst>
              <a:ext uri="{FF2B5EF4-FFF2-40B4-BE49-F238E27FC236}">
                <a16:creationId xmlns:a16="http://schemas.microsoft.com/office/drawing/2014/main" id="{DFABFF97-5009-43B0-8091-13BFDB6E4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1" y="1454776"/>
            <a:ext cx="65" cy="2908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6012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890" dirty="0">
              <a:latin typeface="Arial" panose="020B0604020202020204" pitchFamily="34" charset="0"/>
            </a:endParaRPr>
          </a:p>
        </p:txBody>
      </p:sp>
      <p:pic>
        <p:nvPicPr>
          <p:cNvPr id="7" name="图片 6" descr="图表&#10;&#10;描述已自动生成">
            <a:extLst>
              <a:ext uri="{FF2B5EF4-FFF2-40B4-BE49-F238E27FC236}">
                <a16:creationId xmlns:a16="http://schemas.microsoft.com/office/drawing/2014/main" id="{FCBDE9C4-0FDF-49CD-8531-FC4EA78B19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8841" b="77339" l="22480" r="66431">
                        <a14:foregroundMark x1="65020" y1="31489" x2="65020" y2="31489"/>
                        <a14:foregroundMark x1="43750" y1="20553" x2="43750" y2="20553"/>
                        <a14:foregroundMark x1="40323" y1="19104" x2="40323" y2="19104"/>
                        <a14:foregroundMark x1="66532" y1="31225" x2="66532" y2="31225"/>
                        <a14:foregroundMark x1="23488" y1="44269" x2="23488" y2="44269"/>
                        <a14:foregroundMark x1="25000" y1="46904" x2="25000" y2="46904"/>
                        <a14:foregroundMark x1="23085" y1="43478" x2="23085" y2="43478"/>
                        <a14:foregroundMark x1="28629" y1="60474" x2="28629" y2="60474"/>
                        <a14:foregroundMark x1="25706" y1="48090" x2="25706" y2="48090"/>
                        <a14:foregroundMark x1="50403" y1="77339" x2="50403" y2="77339"/>
                        <a14:backgroundMark x1="25302" y1="48353" x2="25302" y2="48353"/>
                        <a14:backgroundMark x1="25302" y1="47431" x2="25302" y2="47431"/>
                        <a14:backgroundMark x1="28125" y1="58498" x2="28125" y2="58498"/>
                        <a14:backgroundMark x1="25302" y1="47563" x2="25302" y2="475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383" t="16033" r="31092" b="16924"/>
          <a:stretch/>
        </p:blipFill>
        <p:spPr>
          <a:xfrm>
            <a:off x="1061724" y="704850"/>
            <a:ext cx="8228170" cy="8191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553086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635394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635394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635394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635394;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1623</TotalTime>
  <Words>6</Words>
  <Application>Microsoft Office PowerPoint</Application>
  <PresentationFormat>A3 纸张(297x420 毫米)</PresentationFormat>
  <Paragraphs>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崔 智勇</dc:creator>
  <cp:lastModifiedBy>崔 智勇</cp:lastModifiedBy>
  <cp:revision>22</cp:revision>
  <dcterms:created xsi:type="dcterms:W3CDTF">2021-10-21T12:09:39Z</dcterms:created>
  <dcterms:modified xsi:type="dcterms:W3CDTF">2021-11-18T04:08:06Z</dcterms:modified>
</cp:coreProperties>
</file>