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D"/>
    <a:srgbClr val="F05076"/>
    <a:srgbClr val="45BC9C"/>
    <a:srgbClr val="2A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424" autoAdjust="0"/>
  </p:normalViewPr>
  <p:slideViewPr>
    <p:cSldViewPr snapToGrid="0" showGuides="1">
      <p:cViewPr varScale="1">
        <p:scale>
          <a:sx n="33" d="100"/>
          <a:sy n="33" d="100"/>
        </p:scale>
        <p:origin x="18" y="1074"/>
      </p:cViewPr>
      <p:guideLst>
        <p:guide orient="horz" pos="3024"/>
        <p:guide pos="40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DF1E610-9AF2-4C36-9BE8-3A7F150FB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59" y="4787220"/>
            <a:ext cx="8439123" cy="46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C38D4C4-91CD-41CF-92D6-2502FC287BBF}"/>
              </a:ext>
            </a:extLst>
          </p:cNvPr>
          <p:cNvSpPr txBox="1"/>
          <p:nvPr/>
        </p:nvSpPr>
        <p:spPr>
          <a:xfrm>
            <a:off x="344162" y="54377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1723AA-FBAE-4334-A61C-ABD6D51CDEBB}"/>
              </a:ext>
            </a:extLst>
          </p:cNvPr>
          <p:cNvSpPr txBox="1"/>
          <p:nvPr/>
        </p:nvSpPr>
        <p:spPr>
          <a:xfrm>
            <a:off x="6573475" y="54377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 descr="电脑萤幕画面&#10;&#10;中度可信度描述已自动生成">
            <a:extLst>
              <a:ext uri="{FF2B5EF4-FFF2-40B4-BE49-F238E27FC236}">
                <a16:creationId xmlns:a16="http://schemas.microsoft.com/office/drawing/2014/main" id="{7425365B-2D47-4948-9A5F-9D922052B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75" y="824114"/>
            <a:ext cx="6149086" cy="3689451"/>
          </a:xfrm>
          <a:prstGeom prst="rect">
            <a:avLst/>
          </a:prstGeom>
        </p:spPr>
      </p:pic>
      <p:pic>
        <p:nvPicPr>
          <p:cNvPr id="21" name="图片 20" descr="图表&#10;&#10;低可信度描述已自动生成">
            <a:extLst>
              <a:ext uri="{FF2B5EF4-FFF2-40B4-BE49-F238E27FC236}">
                <a16:creationId xmlns:a16="http://schemas.microsoft.com/office/drawing/2014/main" id="{6CD8C50C-BEFC-4ABE-B7AF-B9D2B0645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7" y="913102"/>
            <a:ext cx="6599742" cy="351147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7F20D2D-6C21-4BD8-9B37-EA7ABBAA8330}"/>
              </a:ext>
            </a:extLst>
          </p:cNvPr>
          <p:cNvSpPr txBox="1"/>
          <p:nvPr/>
        </p:nvSpPr>
        <p:spPr>
          <a:xfrm>
            <a:off x="350574" y="46159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2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90856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37D1D81B-D68E-41C0-8D8E-2229CC1C2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19051"/>
            <a:ext cx="12801600" cy="9363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9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4983A5B-07CB-4CEF-9072-6495EF948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 t="5525" r="327" b="15273"/>
          <a:stretch/>
        </p:blipFill>
        <p:spPr bwMode="auto">
          <a:xfrm>
            <a:off x="2171215" y="1745625"/>
            <a:ext cx="8191506" cy="46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0789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3336</TotalTime>
  <Words>9</Words>
  <Application>Microsoft Office PowerPoint</Application>
  <PresentationFormat>A3 纸张(297x420 毫米)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41</cp:revision>
  <dcterms:created xsi:type="dcterms:W3CDTF">2021-10-21T12:09:39Z</dcterms:created>
  <dcterms:modified xsi:type="dcterms:W3CDTF">2021-11-18T04:08:01Z</dcterms:modified>
</cp:coreProperties>
</file>