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3" r:id="rId5"/>
    <p:sldId id="261" r:id="rId6"/>
    <p:sldId id="257" r:id="rId7"/>
    <p:sldId id="258" r:id="rId8"/>
    <p:sldId id="259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1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E8EEF8"/>
    <a:srgbClr val="FFFFFF"/>
    <a:srgbClr val="ECDDB2"/>
    <a:srgbClr val="E5F1DD"/>
    <a:srgbClr val="FF6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8" y="66"/>
      </p:cViewPr>
      <p:guideLst>
        <p:guide orient="horz" pos="3001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3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6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9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5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0B97-9086-4087-8872-4765B7BE18FD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83A4-DED1-4785-B2CC-96BA591E3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6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7E62D935-DD3A-4996-AA7E-183DEA848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272" r="16505" b="5310"/>
          <a:stretch/>
        </p:blipFill>
        <p:spPr>
          <a:xfrm>
            <a:off x="3289518" y="576258"/>
            <a:ext cx="5181594" cy="2588403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1C7A3AD2-17D2-4FAC-BEC0-FAC48DC62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9616" b="4520"/>
          <a:stretch/>
        </p:blipFill>
        <p:spPr>
          <a:xfrm>
            <a:off x="91483" y="278769"/>
            <a:ext cx="3843910" cy="2979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FEFED4-D9FD-4F8B-AACD-E44DD9962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5" y="3352228"/>
            <a:ext cx="7719302" cy="3610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4072" y="4081377"/>
            <a:ext cx="3524611" cy="264221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E6283-C56D-4EEB-BF94-C3BCE65747A2}"/>
              </a:ext>
            </a:extLst>
          </p:cNvPr>
          <p:cNvSpPr/>
          <p:nvPr/>
        </p:nvSpPr>
        <p:spPr>
          <a:xfrm>
            <a:off x="5428527" y="3775846"/>
            <a:ext cx="1331088" cy="22241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AD2A3D-A5C4-4181-9EAE-BA3B175D32FA}"/>
              </a:ext>
            </a:extLst>
          </p:cNvPr>
          <p:cNvSpPr/>
          <p:nvPr/>
        </p:nvSpPr>
        <p:spPr>
          <a:xfrm>
            <a:off x="358814" y="4016416"/>
            <a:ext cx="6041986" cy="222418"/>
          </a:xfrm>
          <a:prstGeom prst="round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CCB118-0107-471A-B693-297DA89735CF}"/>
              </a:ext>
            </a:extLst>
          </p:cNvPr>
          <p:cNvSpPr/>
          <p:nvPr/>
        </p:nvSpPr>
        <p:spPr>
          <a:xfrm>
            <a:off x="358814" y="6475530"/>
            <a:ext cx="1654624" cy="2480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D622D6-582D-49FB-9440-05F6EFC9C984}"/>
              </a:ext>
            </a:extLst>
          </p:cNvPr>
          <p:cNvSpPr/>
          <p:nvPr/>
        </p:nvSpPr>
        <p:spPr>
          <a:xfrm>
            <a:off x="6759615" y="6475530"/>
            <a:ext cx="1483549" cy="448562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4388CA85-5AB4-4F94-820A-8020C32EE3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8117" y="150135"/>
            <a:ext cx="4802653" cy="3361857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9935" y="5406657"/>
            <a:ext cx="6343262" cy="44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7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id="{7E62D935-DD3A-4996-AA7E-183DEA848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272" r="16505" b="5310"/>
          <a:stretch/>
        </p:blipFill>
        <p:spPr>
          <a:xfrm>
            <a:off x="3266897" y="547986"/>
            <a:ext cx="5181594" cy="2588403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1C7A3AD2-17D2-4FAC-BEC0-FAC48DC62E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9616" b="4520"/>
          <a:stretch/>
        </p:blipFill>
        <p:spPr>
          <a:xfrm>
            <a:off x="91483" y="278769"/>
            <a:ext cx="3843910" cy="2979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FEFED4-D9FD-4F8B-AACD-E44DD9962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15" y="3352228"/>
            <a:ext cx="7719302" cy="36103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4072" y="4081377"/>
            <a:ext cx="3524611" cy="264221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E6283-C56D-4EEB-BF94-C3BCE65747A2}"/>
              </a:ext>
            </a:extLst>
          </p:cNvPr>
          <p:cNvSpPr/>
          <p:nvPr/>
        </p:nvSpPr>
        <p:spPr>
          <a:xfrm>
            <a:off x="5428527" y="3775846"/>
            <a:ext cx="1331088" cy="22241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AD2A3D-A5C4-4181-9EAE-BA3B175D32FA}"/>
              </a:ext>
            </a:extLst>
          </p:cNvPr>
          <p:cNvSpPr/>
          <p:nvPr/>
        </p:nvSpPr>
        <p:spPr>
          <a:xfrm>
            <a:off x="358814" y="4016416"/>
            <a:ext cx="6041986" cy="222418"/>
          </a:xfrm>
          <a:prstGeom prst="round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CCB118-0107-471A-B693-297DA89735CF}"/>
              </a:ext>
            </a:extLst>
          </p:cNvPr>
          <p:cNvSpPr/>
          <p:nvPr/>
        </p:nvSpPr>
        <p:spPr>
          <a:xfrm>
            <a:off x="358814" y="6475530"/>
            <a:ext cx="1654624" cy="2480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D622D6-582D-49FB-9440-05F6EFC9C984}"/>
              </a:ext>
            </a:extLst>
          </p:cNvPr>
          <p:cNvSpPr/>
          <p:nvPr/>
        </p:nvSpPr>
        <p:spPr>
          <a:xfrm>
            <a:off x="6759615" y="6475530"/>
            <a:ext cx="1483549" cy="448562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8491" y="278769"/>
            <a:ext cx="4755772" cy="33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0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FEFED4-D9FD-4F8B-AACD-E44DD9962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" t="-1608" b="1066"/>
          <a:stretch/>
        </p:blipFill>
        <p:spPr>
          <a:xfrm>
            <a:off x="504825" y="3548487"/>
            <a:ext cx="7237301" cy="342166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95D1ED7-6187-478E-83FC-CECF58A5A7E0}"/>
              </a:ext>
            </a:extLst>
          </p:cNvPr>
          <p:cNvSpPr txBox="1"/>
          <p:nvPr/>
        </p:nvSpPr>
        <p:spPr>
          <a:xfrm>
            <a:off x="430002" y="4206146"/>
            <a:ext cx="486395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Fillter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750" y="3313692"/>
            <a:ext cx="3414366" cy="2559574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E6283-C56D-4EEB-BF94-C3BCE65747A2}"/>
              </a:ext>
            </a:extLst>
          </p:cNvPr>
          <p:cNvSpPr/>
          <p:nvPr/>
        </p:nvSpPr>
        <p:spPr>
          <a:xfrm>
            <a:off x="5284213" y="4032668"/>
            <a:ext cx="976887" cy="20363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AD2A3D-A5C4-4181-9EAE-BA3B175D32FA}"/>
              </a:ext>
            </a:extLst>
          </p:cNvPr>
          <p:cNvSpPr/>
          <p:nvPr/>
        </p:nvSpPr>
        <p:spPr>
          <a:xfrm>
            <a:off x="473642" y="4236304"/>
            <a:ext cx="5787458" cy="203636"/>
          </a:xfrm>
          <a:prstGeom prst="round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CCB118-0107-471A-B693-297DA89735CF}"/>
              </a:ext>
            </a:extLst>
          </p:cNvPr>
          <p:cNvSpPr/>
          <p:nvPr/>
        </p:nvSpPr>
        <p:spPr>
          <a:xfrm>
            <a:off x="430002" y="6511155"/>
            <a:ext cx="1654624" cy="2480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D622D6-582D-49FB-9440-05F6EFC9C984}"/>
              </a:ext>
            </a:extLst>
          </p:cNvPr>
          <p:cNvSpPr/>
          <p:nvPr/>
        </p:nvSpPr>
        <p:spPr>
          <a:xfrm>
            <a:off x="6448180" y="6521586"/>
            <a:ext cx="1483549" cy="448562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8834"/>
          <a:stretch/>
        </p:blipFill>
        <p:spPr>
          <a:xfrm>
            <a:off x="8448491" y="278769"/>
            <a:ext cx="4755772" cy="3034923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9DDC0BD9-EE6A-4CEB-BCA5-0AE054486A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9616" b="4520"/>
          <a:stretch/>
        </p:blipFill>
        <p:spPr>
          <a:xfrm>
            <a:off x="4447870" y="113317"/>
            <a:ext cx="4000621" cy="3101152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BDF51A36-FF59-4088-A2C2-B5F02C3470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628" y="334017"/>
            <a:ext cx="3803840" cy="29796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870A354-9319-403D-9A39-662BEFDA5967}"/>
              </a:ext>
            </a:extLst>
          </p:cNvPr>
          <p:cNvSpPr txBox="1"/>
          <p:nvPr/>
        </p:nvSpPr>
        <p:spPr>
          <a:xfrm>
            <a:off x="129638" y="0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6AB997-D8B0-4F9B-AAD4-8C1EBB339298}"/>
              </a:ext>
            </a:extLst>
          </p:cNvPr>
          <p:cNvSpPr txBox="1"/>
          <p:nvPr/>
        </p:nvSpPr>
        <p:spPr>
          <a:xfrm>
            <a:off x="4802238" y="41629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9E116F-93D8-4D3C-AF3C-67A66DB3792E}"/>
              </a:ext>
            </a:extLst>
          </p:cNvPr>
          <p:cNvSpPr txBox="1"/>
          <p:nvPr/>
        </p:nvSpPr>
        <p:spPr>
          <a:xfrm>
            <a:off x="8290903" y="41629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48C737-E425-4C96-834A-EC3457313E58}"/>
              </a:ext>
            </a:extLst>
          </p:cNvPr>
          <p:cNvSpPr txBox="1"/>
          <p:nvPr/>
        </p:nvSpPr>
        <p:spPr>
          <a:xfrm>
            <a:off x="129638" y="3159063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E8F5BD-1A3B-44FD-BBF9-275007F56AE0}"/>
              </a:ext>
            </a:extLst>
          </p:cNvPr>
          <p:cNvSpPr txBox="1"/>
          <p:nvPr/>
        </p:nvSpPr>
        <p:spPr>
          <a:xfrm>
            <a:off x="8893324" y="3272046"/>
            <a:ext cx="556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5ABAE74-94AB-41D9-A67F-DCB1AB28631D}"/>
              </a:ext>
            </a:extLst>
          </p:cNvPr>
          <p:cNvGrpSpPr/>
          <p:nvPr/>
        </p:nvGrpSpPr>
        <p:grpSpPr>
          <a:xfrm>
            <a:off x="8070655" y="6084783"/>
            <a:ext cx="2470345" cy="386078"/>
            <a:chOff x="7773309" y="5888996"/>
            <a:chExt cx="2470345" cy="3860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A7B8CF3-367C-4516-8D60-3A5EBCC03A37}"/>
                </a:ext>
              </a:extLst>
            </p:cNvPr>
            <p:cNvSpPr/>
            <p:nvPr/>
          </p:nvSpPr>
          <p:spPr>
            <a:xfrm>
              <a:off x="7773309" y="5888996"/>
              <a:ext cx="775895" cy="3860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56DF18-857E-4432-96EC-7EDB6FEAA153}"/>
                </a:ext>
              </a:extLst>
            </p:cNvPr>
            <p:cNvSpPr txBox="1"/>
            <p:nvPr/>
          </p:nvSpPr>
          <p:spPr>
            <a:xfrm>
              <a:off x="8557091" y="5897369"/>
              <a:ext cx="16865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E5F1D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 Search</a:t>
              </a:r>
              <a:endParaRPr lang="zh-CN" altLang="en-US" b="1" dirty="0">
                <a:solidFill>
                  <a:srgbClr val="E5F1D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7B38BB4-BD5A-48AC-B11F-01B79C5F38AB}"/>
              </a:ext>
            </a:extLst>
          </p:cNvPr>
          <p:cNvGrpSpPr/>
          <p:nvPr/>
        </p:nvGrpSpPr>
        <p:grpSpPr>
          <a:xfrm>
            <a:off x="10633865" y="6061188"/>
            <a:ext cx="2275825" cy="386078"/>
            <a:chOff x="10369866" y="6061012"/>
            <a:chExt cx="2275825" cy="38607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0863031-7309-46DA-99EA-755F988E6530}"/>
                </a:ext>
              </a:extLst>
            </p:cNvPr>
            <p:cNvSpPr/>
            <p:nvPr/>
          </p:nvSpPr>
          <p:spPr>
            <a:xfrm>
              <a:off x="10369866" y="6061012"/>
              <a:ext cx="751033" cy="386078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114AE1A-4B28-48B1-B3C8-2452DA1610A0}"/>
                </a:ext>
              </a:extLst>
            </p:cNvPr>
            <p:cNvSpPr txBox="1"/>
            <p:nvPr/>
          </p:nvSpPr>
          <p:spPr>
            <a:xfrm>
              <a:off x="11162142" y="6069385"/>
              <a:ext cx="1483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ECDD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Taste </a:t>
              </a:r>
              <a:r>
                <a:rPr lang="en-US" altLang="zh-CN" b="1" dirty="0" err="1">
                  <a:solidFill>
                    <a:srgbClr val="ECDD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Fillter</a:t>
              </a:r>
              <a:endParaRPr lang="zh-CN" altLang="en-US" b="1" dirty="0">
                <a:solidFill>
                  <a:srgbClr val="ECDDB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F33C4E8-A2E2-44A0-A9B9-BC94BCBF055D}"/>
              </a:ext>
            </a:extLst>
          </p:cNvPr>
          <p:cNvGrpSpPr/>
          <p:nvPr/>
        </p:nvGrpSpPr>
        <p:grpSpPr>
          <a:xfrm>
            <a:off x="8070655" y="6635188"/>
            <a:ext cx="2321472" cy="401808"/>
            <a:chOff x="7773309" y="5873266"/>
            <a:chExt cx="2321472" cy="40180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B6EC7C3-6C3D-43C0-BF93-06D5A6125FAE}"/>
                </a:ext>
              </a:extLst>
            </p:cNvPr>
            <p:cNvSpPr/>
            <p:nvPr/>
          </p:nvSpPr>
          <p:spPr>
            <a:xfrm>
              <a:off x="7773309" y="5888996"/>
              <a:ext cx="775895" cy="3860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C0E3AC-290C-4B88-86B5-E69145363231}"/>
                </a:ext>
              </a:extLst>
            </p:cNvPr>
            <p:cNvSpPr txBox="1"/>
            <p:nvPr/>
          </p:nvSpPr>
          <p:spPr>
            <a:xfrm>
              <a:off x="8611232" y="5873266"/>
              <a:ext cx="1483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Submit</a:t>
              </a:r>
              <a:endPara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E36E129-9572-4BC0-80F9-25A64A3B103F}"/>
              </a:ext>
            </a:extLst>
          </p:cNvPr>
          <p:cNvGrpSpPr/>
          <p:nvPr/>
        </p:nvGrpSpPr>
        <p:grpSpPr>
          <a:xfrm>
            <a:off x="10642359" y="6635188"/>
            <a:ext cx="2267331" cy="401808"/>
            <a:chOff x="7773309" y="5873266"/>
            <a:chExt cx="2267331" cy="401808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846DFE4-5620-464D-9608-20FEF6ED5427}"/>
                </a:ext>
              </a:extLst>
            </p:cNvPr>
            <p:cNvSpPr/>
            <p:nvPr/>
          </p:nvSpPr>
          <p:spPr>
            <a:xfrm>
              <a:off x="7773309" y="5888996"/>
              <a:ext cx="775895" cy="386078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B0F5EDA-51C5-4035-9BBA-B586D51EFF35}"/>
                </a:ext>
              </a:extLst>
            </p:cNvPr>
            <p:cNvSpPr txBox="1"/>
            <p:nvPr/>
          </p:nvSpPr>
          <p:spPr>
            <a:xfrm>
              <a:off x="8557091" y="5873266"/>
              <a:ext cx="1483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Jump Page</a:t>
              </a:r>
              <a:endParaRPr lang="zh-CN" altLang="en-US" b="1" dirty="0">
                <a:solidFill>
                  <a:srgbClr val="E7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16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083F88-D26C-4962-B105-D7DEAD2846B9}"/>
              </a:ext>
            </a:extLst>
          </p:cNvPr>
          <p:cNvGrpSpPr/>
          <p:nvPr/>
        </p:nvGrpSpPr>
        <p:grpSpPr>
          <a:xfrm>
            <a:off x="9978457" y="3659279"/>
            <a:ext cx="2562921" cy="386078"/>
            <a:chOff x="9978457" y="3659279"/>
            <a:chExt cx="2562921" cy="386078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846DFE4-5620-464D-9608-20FEF6ED5427}"/>
                </a:ext>
              </a:extLst>
            </p:cNvPr>
            <p:cNvSpPr/>
            <p:nvPr/>
          </p:nvSpPr>
          <p:spPr>
            <a:xfrm>
              <a:off x="9978457" y="3659279"/>
              <a:ext cx="775895" cy="386078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B0F5EDA-51C5-4035-9BBA-B586D51EFF35}"/>
                </a:ext>
              </a:extLst>
            </p:cNvPr>
            <p:cNvSpPr txBox="1"/>
            <p:nvPr/>
          </p:nvSpPr>
          <p:spPr>
            <a:xfrm>
              <a:off x="10840449" y="3675175"/>
              <a:ext cx="17009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4.Jump Page</a:t>
              </a:r>
              <a:endParaRPr lang="zh-CN" altLang="en-US" b="1" dirty="0">
                <a:solidFill>
                  <a:srgbClr val="E7E6E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7AF58D-41B4-4BDE-9791-DD6D2913F3C1}"/>
              </a:ext>
            </a:extLst>
          </p:cNvPr>
          <p:cNvGrpSpPr/>
          <p:nvPr/>
        </p:nvGrpSpPr>
        <p:grpSpPr>
          <a:xfrm>
            <a:off x="457583" y="645593"/>
            <a:ext cx="9237555" cy="4733006"/>
            <a:chOff x="430002" y="3548487"/>
            <a:chExt cx="7501727" cy="34216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EFEFED4-D9FD-4F8B-AACD-E44DD9962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9" t="-1608" b="1066"/>
            <a:stretch/>
          </p:blipFill>
          <p:spPr>
            <a:xfrm>
              <a:off x="504825" y="3548487"/>
              <a:ext cx="7237301" cy="3421661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77E6283-C56D-4EEB-BF94-C3BCE65747A2}"/>
                </a:ext>
              </a:extLst>
            </p:cNvPr>
            <p:cNvSpPr/>
            <p:nvPr/>
          </p:nvSpPr>
          <p:spPr>
            <a:xfrm>
              <a:off x="5284213" y="4032668"/>
              <a:ext cx="976887" cy="20363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1CCB118-0107-471A-B693-297DA89735CF}"/>
                </a:ext>
              </a:extLst>
            </p:cNvPr>
            <p:cNvSpPr/>
            <p:nvPr/>
          </p:nvSpPr>
          <p:spPr>
            <a:xfrm>
              <a:off x="430002" y="6511155"/>
              <a:ext cx="1654624" cy="24806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FD622D6-582D-49FB-9440-05F6EFC9C984}"/>
                </a:ext>
              </a:extLst>
            </p:cNvPr>
            <p:cNvSpPr/>
            <p:nvPr/>
          </p:nvSpPr>
          <p:spPr>
            <a:xfrm>
              <a:off x="6448180" y="6521586"/>
              <a:ext cx="1483549" cy="448562"/>
            </a:xfrm>
            <a:prstGeom prst="roundRect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DAD2A3D-A5C4-4181-9EAE-BA3B175D32FA}"/>
                </a:ext>
              </a:extLst>
            </p:cNvPr>
            <p:cNvSpPr/>
            <p:nvPr/>
          </p:nvSpPr>
          <p:spPr>
            <a:xfrm>
              <a:off x="473642" y="4236304"/>
              <a:ext cx="5787458" cy="203636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95D1ED7-6187-478E-83FC-CECF58A5A7E0}"/>
              </a:ext>
            </a:extLst>
          </p:cNvPr>
          <p:cNvSpPr txBox="1"/>
          <p:nvPr/>
        </p:nvSpPr>
        <p:spPr>
          <a:xfrm>
            <a:off x="643233" y="1578476"/>
            <a:ext cx="486395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Fillter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95" y="5592488"/>
            <a:ext cx="3414366" cy="2559574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8834"/>
          <a:stretch/>
        </p:blipFill>
        <p:spPr>
          <a:xfrm>
            <a:off x="9273385" y="5728534"/>
            <a:ext cx="3905568" cy="2492361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9DDC0BD9-EE6A-4CEB-BCA5-0AE054486A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1" r="29616" b="4520"/>
          <a:stretch/>
        </p:blipFill>
        <p:spPr>
          <a:xfrm>
            <a:off x="6434286" y="5595370"/>
            <a:ext cx="3187876" cy="2660139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BDF51A36-FF59-4088-A2C2-B5F02C3470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4750" y="5664840"/>
            <a:ext cx="3165510" cy="24796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870A354-9319-403D-9A39-662BEFDA5967}"/>
              </a:ext>
            </a:extLst>
          </p:cNvPr>
          <p:cNvSpPr txBox="1"/>
          <p:nvPr/>
        </p:nvSpPr>
        <p:spPr>
          <a:xfrm>
            <a:off x="3309730" y="531723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6AB997-D8B0-4F9B-AAD4-8C1EBB339298}"/>
              </a:ext>
            </a:extLst>
          </p:cNvPr>
          <p:cNvSpPr txBox="1"/>
          <p:nvPr/>
        </p:nvSpPr>
        <p:spPr>
          <a:xfrm>
            <a:off x="6866100" y="535652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48C737-E425-4C96-834A-EC3457313E58}"/>
              </a:ext>
            </a:extLst>
          </p:cNvPr>
          <p:cNvSpPr txBox="1"/>
          <p:nvPr/>
        </p:nvSpPr>
        <p:spPr>
          <a:xfrm>
            <a:off x="224845" y="16473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E8F5BD-1A3B-44FD-BBF9-275007F56AE0}"/>
              </a:ext>
            </a:extLst>
          </p:cNvPr>
          <p:cNvSpPr txBox="1"/>
          <p:nvPr/>
        </p:nvSpPr>
        <p:spPr>
          <a:xfrm>
            <a:off x="143980" y="5300724"/>
            <a:ext cx="68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E76660-FD0F-4B3C-8B5D-BFE608F551DC}"/>
              </a:ext>
            </a:extLst>
          </p:cNvPr>
          <p:cNvGrpSpPr/>
          <p:nvPr/>
        </p:nvGrpSpPr>
        <p:grpSpPr>
          <a:xfrm>
            <a:off x="9978457" y="1561929"/>
            <a:ext cx="2823143" cy="386078"/>
            <a:chOff x="9978457" y="1561929"/>
            <a:chExt cx="2823143" cy="3860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A7B8CF3-367C-4516-8D60-3A5EBCC03A37}"/>
                </a:ext>
              </a:extLst>
            </p:cNvPr>
            <p:cNvSpPr/>
            <p:nvPr/>
          </p:nvSpPr>
          <p:spPr>
            <a:xfrm>
              <a:off x="9978457" y="1561929"/>
              <a:ext cx="775895" cy="3860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56DF18-857E-4432-96EC-7EDB6FEAA153}"/>
                </a:ext>
              </a:extLst>
            </p:cNvPr>
            <p:cNvSpPr txBox="1"/>
            <p:nvPr/>
          </p:nvSpPr>
          <p:spPr>
            <a:xfrm>
              <a:off x="10840449" y="1570302"/>
              <a:ext cx="19611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E5F1D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Exact Search</a:t>
              </a:r>
              <a:endParaRPr lang="zh-CN" altLang="en-US" b="1" dirty="0">
                <a:solidFill>
                  <a:srgbClr val="E5F1D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AAE79B-A13B-44A9-B6AC-F82D3EF2F42D}"/>
              </a:ext>
            </a:extLst>
          </p:cNvPr>
          <p:cNvGrpSpPr/>
          <p:nvPr/>
        </p:nvGrpSpPr>
        <p:grpSpPr>
          <a:xfrm>
            <a:off x="9978457" y="2277231"/>
            <a:ext cx="2554427" cy="386078"/>
            <a:chOff x="9978457" y="2277231"/>
            <a:chExt cx="2554427" cy="38607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0863031-7309-46DA-99EA-755F988E6530}"/>
                </a:ext>
              </a:extLst>
            </p:cNvPr>
            <p:cNvSpPr/>
            <p:nvPr/>
          </p:nvSpPr>
          <p:spPr>
            <a:xfrm>
              <a:off x="9978457" y="2277231"/>
              <a:ext cx="751033" cy="386078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114AE1A-4B28-48B1-B3C8-2452DA1610A0}"/>
                </a:ext>
              </a:extLst>
            </p:cNvPr>
            <p:cNvSpPr txBox="1"/>
            <p:nvPr/>
          </p:nvSpPr>
          <p:spPr>
            <a:xfrm>
              <a:off x="10840449" y="2293127"/>
              <a:ext cx="1692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ECDD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2.Taste </a:t>
              </a:r>
              <a:r>
                <a:rPr lang="en-US" altLang="zh-CN" b="1" dirty="0" err="1">
                  <a:solidFill>
                    <a:srgbClr val="ECDD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Fillter</a:t>
              </a:r>
              <a:endParaRPr lang="zh-CN" altLang="en-US" b="1" dirty="0">
                <a:solidFill>
                  <a:srgbClr val="ECDDB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AEA6B6E-0E2B-4FC2-8ABF-3970E10651AF}"/>
              </a:ext>
            </a:extLst>
          </p:cNvPr>
          <p:cNvGrpSpPr/>
          <p:nvPr/>
        </p:nvGrpSpPr>
        <p:grpSpPr>
          <a:xfrm>
            <a:off x="9978457" y="3015687"/>
            <a:ext cx="2345541" cy="386078"/>
            <a:chOff x="9978457" y="3015687"/>
            <a:chExt cx="2345541" cy="38607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B6EC7C3-6C3D-43C0-BF93-06D5A6125FAE}"/>
                </a:ext>
              </a:extLst>
            </p:cNvPr>
            <p:cNvSpPr/>
            <p:nvPr/>
          </p:nvSpPr>
          <p:spPr>
            <a:xfrm>
              <a:off x="9978457" y="3015687"/>
              <a:ext cx="775895" cy="38607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C0E3AC-290C-4B88-86B5-E69145363231}"/>
                </a:ext>
              </a:extLst>
            </p:cNvPr>
            <p:cNvSpPr txBox="1"/>
            <p:nvPr/>
          </p:nvSpPr>
          <p:spPr>
            <a:xfrm>
              <a:off x="10840449" y="3031583"/>
              <a:ext cx="14835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3.Submit</a:t>
              </a:r>
              <a:endPara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C66BC9E4-E3A6-46F5-AB22-96E7C8BB2F90}"/>
              </a:ext>
            </a:extLst>
          </p:cNvPr>
          <p:cNvSpPr txBox="1"/>
          <p:nvPr/>
        </p:nvSpPr>
        <p:spPr>
          <a:xfrm>
            <a:off x="9630214" y="5325011"/>
            <a:ext cx="53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7D5334-A0FD-48DA-A32B-3827DBA5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502" y="4400051"/>
            <a:ext cx="3366966" cy="252404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E6283-C56D-4EEB-BF94-C3BCE65747A2}"/>
              </a:ext>
            </a:extLst>
          </p:cNvPr>
          <p:cNvSpPr/>
          <p:nvPr/>
        </p:nvSpPr>
        <p:spPr>
          <a:xfrm>
            <a:off x="5428527" y="3775846"/>
            <a:ext cx="1331088" cy="22241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AD2A3D-A5C4-4181-9EAE-BA3B175D32FA}"/>
              </a:ext>
            </a:extLst>
          </p:cNvPr>
          <p:cNvSpPr/>
          <p:nvPr/>
        </p:nvSpPr>
        <p:spPr>
          <a:xfrm>
            <a:off x="358814" y="4016416"/>
            <a:ext cx="6041986" cy="222418"/>
          </a:xfrm>
          <a:prstGeom prst="roundRec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CCB118-0107-471A-B693-297DA89735CF}"/>
              </a:ext>
            </a:extLst>
          </p:cNvPr>
          <p:cNvSpPr/>
          <p:nvPr/>
        </p:nvSpPr>
        <p:spPr>
          <a:xfrm>
            <a:off x="358814" y="6475530"/>
            <a:ext cx="1654624" cy="24806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D622D6-582D-49FB-9440-05F6EFC9C984}"/>
              </a:ext>
            </a:extLst>
          </p:cNvPr>
          <p:cNvSpPr/>
          <p:nvPr/>
        </p:nvSpPr>
        <p:spPr>
          <a:xfrm>
            <a:off x="6759615" y="6475530"/>
            <a:ext cx="1483549" cy="448562"/>
          </a:xfrm>
          <a:prstGeom prst="round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5FC36D9C-A0F6-4FC6-ACCB-DC11E8C10B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716" b="8215"/>
          <a:stretch/>
        </p:blipFill>
        <p:spPr>
          <a:xfrm>
            <a:off x="8555441" y="157017"/>
            <a:ext cx="4246159" cy="3055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FEFED4-D9FD-4F8B-AACD-E44DD9962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14" y="3313710"/>
            <a:ext cx="7719302" cy="36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9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C3A94743-2AC2-4E4B-8999-DB76181936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3" r="22470"/>
          <a:stretch/>
        </p:blipFill>
        <p:spPr>
          <a:xfrm>
            <a:off x="0" y="2457450"/>
            <a:ext cx="9925050" cy="46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1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应用程序&#10;&#10;描述已自动生成">
            <a:extLst>
              <a:ext uri="{FF2B5EF4-FFF2-40B4-BE49-F238E27FC236}">
                <a16:creationId xmlns:a16="http://schemas.microsoft.com/office/drawing/2014/main" id="{6DA5BEE1-A04F-4091-9AC7-69E1A3F090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584" y="2327228"/>
            <a:ext cx="12742433" cy="6072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27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09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</TotalTime>
  <Words>55</Words>
  <Application>Microsoft Office PowerPoint</Application>
  <PresentationFormat>A3 纸张(297x420 毫米)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智勇</dc:creator>
  <cp:lastModifiedBy>崔 智勇</cp:lastModifiedBy>
  <cp:revision>21</cp:revision>
  <dcterms:created xsi:type="dcterms:W3CDTF">2021-10-21T12:09:39Z</dcterms:created>
  <dcterms:modified xsi:type="dcterms:W3CDTF">2021-11-05T14:52:59Z</dcterms:modified>
</cp:coreProperties>
</file>