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6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76" y="73503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-306" r="1966" b="17110"/>
          <a:stretch/>
        </p:blipFill>
        <p:spPr>
          <a:xfrm>
            <a:off x="409699" y="4127439"/>
            <a:ext cx="1172294" cy="104127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71" y="973440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9779" y="237225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711785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0795" y="2946720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  <p:pic>
        <p:nvPicPr>
          <p:cNvPr id="1026" name="Picture 2" descr="不在场证明标志">
            <a:extLst>
              <a:ext uri="{FF2B5EF4-FFF2-40B4-BE49-F238E27FC236}">
                <a16:creationId xmlns:a16="http://schemas.microsoft.com/office/drawing/2014/main" id="{10AEE8FD-70A7-41AF-9C01-730D9F5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56" y="5395967"/>
            <a:ext cx="4314568" cy="17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77E68F0-5A54-409C-AFC9-537471EAC1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396" b="23857"/>
          <a:stretch/>
        </p:blipFill>
        <p:spPr>
          <a:xfrm>
            <a:off x="8611835" y="4317778"/>
            <a:ext cx="1268435" cy="1216123"/>
          </a:xfrm>
          <a:prstGeom prst="rect">
            <a:avLst/>
          </a:prstGeom>
        </p:spPr>
      </p:pic>
      <p:pic>
        <p:nvPicPr>
          <p:cNvPr id="17" name="Picture 2" descr="不在场证明标志">
            <a:extLst>
              <a:ext uri="{FF2B5EF4-FFF2-40B4-BE49-F238E27FC236}">
                <a16:creationId xmlns:a16="http://schemas.microsoft.com/office/drawing/2014/main" id="{9058374F-9B62-4560-9E39-2639CE56E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8876" r="70601" b="38536"/>
          <a:stretch/>
        </p:blipFill>
        <p:spPr bwMode="auto">
          <a:xfrm>
            <a:off x="4601688" y="5445960"/>
            <a:ext cx="899486" cy="8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ciPy 2010 Conference">
            <a:extLst>
              <a:ext uri="{FF2B5EF4-FFF2-40B4-BE49-F238E27FC236}">
                <a16:creationId xmlns:a16="http://schemas.microsoft.com/office/drawing/2014/main" id="{41A542DA-AC8F-49F2-AFB1-0331F3D80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3" t="-2523" r="36362" b="5115"/>
          <a:stretch/>
        </p:blipFill>
        <p:spPr bwMode="auto">
          <a:xfrm>
            <a:off x="9339942" y="5955475"/>
            <a:ext cx="605641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026680E2-AF09-4227-8E46-7EEFA9FD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47" t="532" r="41267" b="69487"/>
          <a:stretch/>
        </p:blipFill>
        <p:spPr>
          <a:xfrm>
            <a:off x="2438400" y="-166688"/>
            <a:ext cx="3950525" cy="4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DBDDAF-68DF-4102-8B17-9649A9D0B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3164" l="9961" r="89844">
                        <a14:foregroundMark x1="51172" y1="93164" x2="51172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18602" r="15239" b="3213"/>
          <a:stretch/>
        </p:blipFill>
        <p:spPr bwMode="auto">
          <a:xfrm>
            <a:off x="2449903" y="1897811"/>
            <a:ext cx="3502324" cy="38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3A80126-839C-4610-9CD0-C575861A403F}"/>
              </a:ext>
            </a:extLst>
          </p:cNvPr>
          <p:cNvGrpSpPr/>
          <p:nvPr/>
        </p:nvGrpSpPr>
        <p:grpSpPr>
          <a:xfrm>
            <a:off x="936070" y="0"/>
            <a:ext cx="9595960" cy="6858000"/>
            <a:chOff x="936070" y="0"/>
            <a:chExt cx="9595960" cy="6858000"/>
          </a:xfrm>
        </p:grpSpPr>
        <p:pic>
          <p:nvPicPr>
            <p:cNvPr id="3" name="图片 2" descr="图形用户界面, 应用程序&#10;&#10;描述已自动生成">
              <a:extLst>
                <a:ext uri="{FF2B5EF4-FFF2-40B4-BE49-F238E27FC236}">
                  <a16:creationId xmlns:a16="http://schemas.microsoft.com/office/drawing/2014/main" id="{63DB39E9-A10F-400E-A1E2-AC97A3131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70" y="0"/>
              <a:ext cx="959596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F3FD74-7580-4967-BF80-32C372420F7D}"/>
                </a:ext>
              </a:extLst>
            </p:cNvPr>
            <p:cNvSpPr/>
            <p:nvPr/>
          </p:nvSpPr>
          <p:spPr>
            <a:xfrm>
              <a:off x="1133475" y="2587626"/>
              <a:ext cx="2066925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650F200-A37B-49F1-882B-89F7824D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8" y="0"/>
            <a:ext cx="8413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16</cp:revision>
  <dcterms:created xsi:type="dcterms:W3CDTF">2021-10-30T13:25:55Z</dcterms:created>
  <dcterms:modified xsi:type="dcterms:W3CDTF">2021-11-24T12:07:17Z</dcterms:modified>
</cp:coreProperties>
</file>