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>
        <p:scale>
          <a:sx n="100" d="100"/>
          <a:sy n="100" d="100"/>
        </p:scale>
        <p:origin x="3636" y="498"/>
      </p:cViewPr>
      <p:guideLst>
        <p:guide orient="horz" pos="3024"/>
        <p:guide pos="3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720F15-6B97-4297-B8EA-B43C8CA06B9B}"/>
              </a:ext>
            </a:extLst>
          </p:cNvPr>
          <p:cNvGrpSpPr/>
          <p:nvPr/>
        </p:nvGrpSpPr>
        <p:grpSpPr>
          <a:xfrm>
            <a:off x="160021" y="200871"/>
            <a:ext cx="11337637" cy="4407129"/>
            <a:chOff x="160021" y="200871"/>
            <a:chExt cx="11337637" cy="4407129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1" y="1454776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305635" y="20087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5630610" y="20087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图表, 雷达图&#10;&#10;描述已自动生成">
              <a:extLst>
                <a:ext uri="{FF2B5EF4-FFF2-40B4-BE49-F238E27FC236}">
                  <a16:creationId xmlns:a16="http://schemas.microsoft.com/office/drawing/2014/main" id="{C934DD73-DB23-438C-A873-588DDF17B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65" r="2797"/>
            <a:stretch/>
          </p:blipFill>
          <p:spPr>
            <a:xfrm>
              <a:off x="305635" y="3927379"/>
              <a:ext cx="4900186" cy="680621"/>
            </a:xfrm>
            <a:prstGeom prst="rect">
              <a:avLst/>
            </a:prstGeom>
          </p:spPr>
        </p:pic>
        <p:pic>
          <p:nvPicPr>
            <p:cNvPr id="11" name="图片 10" descr="图表, 雷达图&#10;&#10;描述已自动生成">
              <a:extLst>
                <a:ext uri="{FF2B5EF4-FFF2-40B4-BE49-F238E27FC236}">
                  <a16:creationId xmlns:a16="http://schemas.microsoft.com/office/drawing/2014/main" id="{67D0F215-B6E6-4578-8F12-9C9B76696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8" t="3055" r="11306" b="17088"/>
            <a:stretch/>
          </p:blipFill>
          <p:spPr>
            <a:xfrm>
              <a:off x="558268" y="385537"/>
              <a:ext cx="4520005" cy="3620958"/>
            </a:xfrm>
            <a:prstGeom prst="rect">
              <a:avLst/>
            </a:prstGeom>
          </p:spPr>
        </p:pic>
        <p:pic>
          <p:nvPicPr>
            <p:cNvPr id="10" name="图片 9" descr="图表&#10;&#10;描述已自动生成">
              <a:extLst>
                <a:ext uri="{FF2B5EF4-FFF2-40B4-BE49-F238E27FC236}">
                  <a16:creationId xmlns:a16="http://schemas.microsoft.com/office/drawing/2014/main" id="{907835F3-BFDE-449F-9937-162EAED28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3" b="10346"/>
            <a:stretch/>
          </p:blipFill>
          <p:spPr>
            <a:xfrm>
              <a:off x="5947920" y="468605"/>
              <a:ext cx="5549738" cy="3942530"/>
            </a:xfrm>
            <a:prstGeom prst="rect">
              <a:avLst/>
            </a:prstGeom>
          </p:spPr>
        </p:pic>
        <p:pic>
          <p:nvPicPr>
            <p:cNvPr id="14" name="图片 13" descr="图表&#10;&#10;描述已自动生成">
              <a:extLst>
                <a:ext uri="{FF2B5EF4-FFF2-40B4-BE49-F238E27FC236}">
                  <a16:creationId xmlns:a16="http://schemas.microsoft.com/office/drawing/2014/main" id="{85438A1B-1EE0-48F2-B080-40D0D9808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7" t="87507" r="19390" b="1134"/>
            <a:stretch/>
          </p:blipFill>
          <p:spPr>
            <a:xfrm>
              <a:off x="6661333" y="4034857"/>
              <a:ext cx="3454400" cy="49953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表, 雷达图&#10;&#10;描述已自动生成">
            <a:extLst>
              <a:ext uri="{FF2B5EF4-FFF2-40B4-BE49-F238E27FC236}">
                <a16:creationId xmlns:a16="http://schemas.microsoft.com/office/drawing/2014/main" id="{381387A8-80AC-40F4-96A7-7CC15D6F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62" y="1845754"/>
            <a:ext cx="3586014" cy="3586014"/>
          </a:xfrm>
          <a:prstGeom prst="rect">
            <a:avLst/>
          </a:prstGeom>
        </p:spPr>
      </p:pic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BD70A6FD-2EDA-44A4-AAEC-4074E3535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7" b="29899"/>
          <a:stretch/>
        </p:blipFill>
        <p:spPr>
          <a:xfrm>
            <a:off x="7272962" y="0"/>
            <a:ext cx="5007500" cy="2317125"/>
          </a:xfrm>
          <a:prstGeom prst="rect">
            <a:avLst/>
          </a:prstGeom>
        </p:spPr>
      </p:pic>
      <p:pic>
        <p:nvPicPr>
          <p:cNvPr id="26" name="图片 25" descr="图表, 雷达图&#10;&#10;描述已自动生成">
            <a:extLst>
              <a:ext uri="{FF2B5EF4-FFF2-40B4-BE49-F238E27FC236}">
                <a16:creationId xmlns:a16="http://schemas.microsoft.com/office/drawing/2014/main" id="{C0E72B8E-1EE6-4EAC-A681-AC1DF050E5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" t="5638" r="5716" b="3208"/>
          <a:stretch/>
        </p:blipFill>
        <p:spPr>
          <a:xfrm>
            <a:off x="483755" y="3167169"/>
            <a:ext cx="5723430" cy="4643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</TotalTime>
  <Words>2</Words>
  <Application>Microsoft Office PowerPoint</Application>
  <PresentationFormat>A3 纸张(297x420 毫米)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49</cp:revision>
  <dcterms:created xsi:type="dcterms:W3CDTF">2021-10-21T12:09:39Z</dcterms:created>
  <dcterms:modified xsi:type="dcterms:W3CDTF">2021-12-20T11:53:14Z</dcterms:modified>
</cp:coreProperties>
</file>