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1" r:id="rId3"/>
    <p:sldId id="259" r:id="rId4"/>
    <p:sldId id="260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F68"/>
    <a:srgbClr val="2D63AA"/>
    <a:srgbClr val="2A557F"/>
    <a:srgbClr val="FFCD6D"/>
    <a:srgbClr val="F05076"/>
    <a:srgbClr val="45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424" autoAdjust="0"/>
  </p:normalViewPr>
  <p:slideViewPr>
    <p:cSldViewPr snapToGrid="0" showGuides="1">
      <p:cViewPr varScale="1">
        <p:scale>
          <a:sx n="70" d="100"/>
          <a:sy n="70" d="100"/>
        </p:scale>
        <p:origin x="624" y="96"/>
      </p:cViewPr>
      <p:guideLst>
        <p:guide orient="horz" pos="3024"/>
        <p:guide pos="40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8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6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7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6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1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0B97-9086-4087-8872-4765B7BE18FD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8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4E1F640-472E-4BB4-B8E6-72B0394B03BF}"/>
              </a:ext>
            </a:extLst>
          </p:cNvPr>
          <p:cNvGrpSpPr/>
          <p:nvPr/>
        </p:nvGrpSpPr>
        <p:grpSpPr>
          <a:xfrm>
            <a:off x="299223" y="200871"/>
            <a:ext cx="12227655" cy="8310360"/>
            <a:chOff x="299223" y="200871"/>
            <a:chExt cx="12227655" cy="831036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C38D4C4-91CD-41CF-92D6-2502FC287BBF}"/>
                </a:ext>
              </a:extLst>
            </p:cNvPr>
            <p:cNvSpPr txBox="1"/>
            <p:nvPr/>
          </p:nvSpPr>
          <p:spPr>
            <a:xfrm>
              <a:off x="305635" y="200871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B1723AA-FBAE-4334-A61C-ABD6D51CDEBB}"/>
                </a:ext>
              </a:extLst>
            </p:cNvPr>
            <p:cNvSpPr txBox="1"/>
            <p:nvPr/>
          </p:nvSpPr>
          <p:spPr>
            <a:xfrm>
              <a:off x="299223" y="475143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C262FB9-F5F6-4624-9AC2-699DF72950EE}"/>
                </a:ext>
              </a:extLst>
            </p:cNvPr>
            <p:cNvGrpSpPr/>
            <p:nvPr/>
          </p:nvGrpSpPr>
          <p:grpSpPr>
            <a:xfrm>
              <a:off x="412003" y="5297073"/>
              <a:ext cx="12114875" cy="3214158"/>
              <a:chOff x="455348" y="5336313"/>
              <a:chExt cx="12114875" cy="3214158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ADF1E610-9AF2-4C36-9BE8-3A7F150FB4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2511" y="5338515"/>
                <a:ext cx="5827712" cy="3209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图片 20" descr="图表&#10;&#10;低可信度描述已自动生成">
                <a:extLst>
                  <a:ext uri="{FF2B5EF4-FFF2-40B4-BE49-F238E27FC236}">
                    <a16:creationId xmlns:a16="http://schemas.microsoft.com/office/drawing/2014/main" id="{6CD8C50C-BEFC-4ABE-B7AF-B9D2B0645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348" y="5336313"/>
                <a:ext cx="6040942" cy="3214158"/>
              </a:xfrm>
              <a:prstGeom prst="rect">
                <a:avLst/>
              </a:prstGeom>
            </p:spPr>
          </p:pic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7F20D2D-6C21-4BD8-9B37-EA7ABBAA8330}"/>
                </a:ext>
              </a:extLst>
            </p:cNvPr>
            <p:cNvSpPr txBox="1"/>
            <p:nvPr/>
          </p:nvSpPr>
          <p:spPr>
            <a:xfrm>
              <a:off x="6496290" y="475143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 descr="电脑萤幕画面&#10;&#10;中度可信度描述已自动生成">
              <a:extLst>
                <a:ext uri="{FF2B5EF4-FFF2-40B4-BE49-F238E27FC236}">
                  <a16:creationId xmlns:a16="http://schemas.microsoft.com/office/drawing/2014/main" id="{032831BC-5D6D-410F-9A14-1EABEA69D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241" t="24030" r="2011" b="16647"/>
            <a:stretch/>
          </p:blipFill>
          <p:spPr>
            <a:xfrm>
              <a:off x="1805270" y="1038027"/>
              <a:ext cx="7879058" cy="3160000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D0FFCF1-978F-4750-A520-97BAE53631D4}"/>
                </a:ext>
              </a:extLst>
            </p:cNvPr>
            <p:cNvSpPr txBox="1"/>
            <p:nvPr/>
          </p:nvSpPr>
          <p:spPr>
            <a:xfrm>
              <a:off x="804160" y="1170826"/>
              <a:ext cx="1265422" cy="2903424"/>
            </a:xfrm>
            <a:custGeom>
              <a:avLst/>
              <a:gdLst/>
              <a:ahLst/>
              <a:cxnLst/>
              <a:rect l="l" t="t" r="r" b="b"/>
              <a:pathLst>
                <a:path w="1265422" h="2903424">
                  <a:moveTo>
                    <a:pt x="1016126" y="2847576"/>
                  </a:moveTo>
                  <a:cubicBezTo>
                    <a:pt x="1018895" y="2847576"/>
                    <a:pt x="1021222" y="2848533"/>
                    <a:pt x="1023107" y="2850448"/>
                  </a:cubicBezTo>
                  <a:cubicBezTo>
                    <a:pt x="1024992" y="2852363"/>
                    <a:pt x="1025935" y="2854675"/>
                    <a:pt x="1025935" y="2857385"/>
                  </a:cubicBezTo>
                  <a:cubicBezTo>
                    <a:pt x="1025935" y="2860095"/>
                    <a:pt x="1024977" y="2862407"/>
                    <a:pt x="1023063" y="2864321"/>
                  </a:cubicBezTo>
                  <a:cubicBezTo>
                    <a:pt x="1021148" y="2866236"/>
                    <a:pt x="1018836" y="2867193"/>
                    <a:pt x="1016126" y="2867193"/>
                  </a:cubicBezTo>
                  <a:cubicBezTo>
                    <a:pt x="1013416" y="2867193"/>
                    <a:pt x="1011104" y="2866236"/>
                    <a:pt x="1009189" y="2864321"/>
                  </a:cubicBezTo>
                  <a:cubicBezTo>
                    <a:pt x="1007275" y="2862407"/>
                    <a:pt x="1006317" y="2860095"/>
                    <a:pt x="1006317" y="2857385"/>
                  </a:cubicBezTo>
                  <a:cubicBezTo>
                    <a:pt x="1006317" y="2854616"/>
                    <a:pt x="1007275" y="2852289"/>
                    <a:pt x="1009189" y="2850404"/>
                  </a:cubicBezTo>
                  <a:cubicBezTo>
                    <a:pt x="1011104" y="2848519"/>
                    <a:pt x="1013416" y="2847576"/>
                    <a:pt x="1016126" y="2847576"/>
                  </a:cubicBezTo>
                  <a:close/>
                  <a:moveTo>
                    <a:pt x="558926" y="2847576"/>
                  </a:moveTo>
                  <a:cubicBezTo>
                    <a:pt x="561695" y="2847576"/>
                    <a:pt x="564022" y="2848533"/>
                    <a:pt x="565907" y="2850448"/>
                  </a:cubicBezTo>
                  <a:cubicBezTo>
                    <a:pt x="567792" y="2852363"/>
                    <a:pt x="568735" y="2854675"/>
                    <a:pt x="568735" y="2857385"/>
                  </a:cubicBezTo>
                  <a:cubicBezTo>
                    <a:pt x="568735" y="2860095"/>
                    <a:pt x="567777" y="2862407"/>
                    <a:pt x="565863" y="2864321"/>
                  </a:cubicBezTo>
                  <a:cubicBezTo>
                    <a:pt x="563948" y="2866236"/>
                    <a:pt x="561636" y="2867193"/>
                    <a:pt x="558926" y="2867193"/>
                  </a:cubicBezTo>
                  <a:cubicBezTo>
                    <a:pt x="556216" y="2867193"/>
                    <a:pt x="553904" y="2866236"/>
                    <a:pt x="551989" y="2864321"/>
                  </a:cubicBezTo>
                  <a:cubicBezTo>
                    <a:pt x="550075" y="2862407"/>
                    <a:pt x="549117" y="2860095"/>
                    <a:pt x="549117" y="2857385"/>
                  </a:cubicBezTo>
                  <a:cubicBezTo>
                    <a:pt x="549117" y="2854616"/>
                    <a:pt x="550075" y="2852289"/>
                    <a:pt x="551989" y="2850404"/>
                  </a:cubicBezTo>
                  <a:cubicBezTo>
                    <a:pt x="553904" y="2848519"/>
                    <a:pt x="556216" y="2847576"/>
                    <a:pt x="558926" y="2847576"/>
                  </a:cubicBezTo>
                  <a:close/>
                  <a:moveTo>
                    <a:pt x="776499" y="2847046"/>
                  </a:moveTo>
                  <a:cubicBezTo>
                    <a:pt x="780387" y="2847046"/>
                    <a:pt x="783848" y="2848739"/>
                    <a:pt x="786882" y="2852127"/>
                  </a:cubicBezTo>
                  <a:cubicBezTo>
                    <a:pt x="789916" y="2855514"/>
                    <a:pt x="791433" y="2860006"/>
                    <a:pt x="791433" y="2865603"/>
                  </a:cubicBezTo>
                  <a:cubicBezTo>
                    <a:pt x="791433" y="2871671"/>
                    <a:pt x="789327" y="2877311"/>
                    <a:pt x="785114" y="2882525"/>
                  </a:cubicBezTo>
                  <a:cubicBezTo>
                    <a:pt x="780902" y="2887739"/>
                    <a:pt x="774231" y="2891848"/>
                    <a:pt x="765099" y="2894852"/>
                  </a:cubicBezTo>
                  <a:lnTo>
                    <a:pt x="765099" y="2890964"/>
                  </a:lnTo>
                  <a:cubicBezTo>
                    <a:pt x="771167" y="2888961"/>
                    <a:pt x="775865" y="2885854"/>
                    <a:pt x="779194" y="2881641"/>
                  </a:cubicBezTo>
                  <a:cubicBezTo>
                    <a:pt x="782522" y="2877429"/>
                    <a:pt x="784187" y="2872967"/>
                    <a:pt x="784187" y="2868254"/>
                  </a:cubicBezTo>
                  <a:cubicBezTo>
                    <a:pt x="784187" y="2867134"/>
                    <a:pt x="783922" y="2866192"/>
                    <a:pt x="783391" y="2865426"/>
                  </a:cubicBezTo>
                  <a:cubicBezTo>
                    <a:pt x="782979" y="2864896"/>
                    <a:pt x="782567" y="2864631"/>
                    <a:pt x="782154" y="2864631"/>
                  </a:cubicBezTo>
                  <a:cubicBezTo>
                    <a:pt x="781506" y="2864631"/>
                    <a:pt x="780092" y="2865220"/>
                    <a:pt x="777913" y="2866398"/>
                  </a:cubicBezTo>
                  <a:cubicBezTo>
                    <a:pt x="776852" y="2866928"/>
                    <a:pt x="775733" y="2867193"/>
                    <a:pt x="774555" y="2867193"/>
                  </a:cubicBezTo>
                  <a:cubicBezTo>
                    <a:pt x="771668" y="2867193"/>
                    <a:pt x="769371" y="2866339"/>
                    <a:pt x="767662" y="2864631"/>
                  </a:cubicBezTo>
                  <a:cubicBezTo>
                    <a:pt x="765954" y="2862922"/>
                    <a:pt x="765099" y="2860566"/>
                    <a:pt x="765099" y="2857561"/>
                  </a:cubicBezTo>
                  <a:cubicBezTo>
                    <a:pt x="765099" y="2854675"/>
                    <a:pt x="766204" y="2852201"/>
                    <a:pt x="768413" y="2850139"/>
                  </a:cubicBezTo>
                  <a:cubicBezTo>
                    <a:pt x="770622" y="2848077"/>
                    <a:pt x="773318" y="2847046"/>
                    <a:pt x="776499" y="2847046"/>
                  </a:cubicBezTo>
                  <a:close/>
                  <a:moveTo>
                    <a:pt x="857964" y="2817443"/>
                  </a:moveTo>
                  <a:lnTo>
                    <a:pt x="903649" y="2817443"/>
                  </a:lnTo>
                  <a:lnTo>
                    <a:pt x="903649" y="2830786"/>
                  </a:lnTo>
                  <a:lnTo>
                    <a:pt x="857964" y="2830786"/>
                  </a:lnTo>
                  <a:close/>
                  <a:moveTo>
                    <a:pt x="400764" y="2817443"/>
                  </a:moveTo>
                  <a:lnTo>
                    <a:pt x="446449" y="2817443"/>
                  </a:lnTo>
                  <a:lnTo>
                    <a:pt x="446449" y="2830786"/>
                  </a:lnTo>
                  <a:lnTo>
                    <a:pt x="400764" y="2830786"/>
                  </a:lnTo>
                  <a:close/>
                  <a:moveTo>
                    <a:pt x="622810" y="2807723"/>
                  </a:moveTo>
                  <a:cubicBezTo>
                    <a:pt x="617921" y="2811846"/>
                    <a:pt x="614298" y="2816338"/>
                    <a:pt x="611941" y="2821199"/>
                  </a:cubicBezTo>
                  <a:cubicBezTo>
                    <a:pt x="609585" y="2826059"/>
                    <a:pt x="608407" y="2831317"/>
                    <a:pt x="608407" y="2836972"/>
                  </a:cubicBezTo>
                  <a:cubicBezTo>
                    <a:pt x="608407" y="2844572"/>
                    <a:pt x="610483" y="2850654"/>
                    <a:pt x="614637" y="2855220"/>
                  </a:cubicBezTo>
                  <a:cubicBezTo>
                    <a:pt x="618790" y="2859785"/>
                    <a:pt x="624077" y="2862068"/>
                    <a:pt x="630498" y="2862068"/>
                  </a:cubicBezTo>
                  <a:cubicBezTo>
                    <a:pt x="636861" y="2862068"/>
                    <a:pt x="641957" y="2860271"/>
                    <a:pt x="645786" y="2856678"/>
                  </a:cubicBezTo>
                  <a:cubicBezTo>
                    <a:pt x="649615" y="2853084"/>
                    <a:pt x="651530" y="2848725"/>
                    <a:pt x="651530" y="2843599"/>
                  </a:cubicBezTo>
                  <a:cubicBezTo>
                    <a:pt x="651530" y="2839358"/>
                    <a:pt x="650410" y="2835558"/>
                    <a:pt x="648172" y="2832200"/>
                  </a:cubicBezTo>
                  <a:cubicBezTo>
                    <a:pt x="643989" y="2825956"/>
                    <a:pt x="635535" y="2817796"/>
                    <a:pt x="622810" y="2807723"/>
                  </a:cubicBezTo>
                  <a:close/>
                  <a:moveTo>
                    <a:pt x="723204" y="2761065"/>
                  </a:moveTo>
                  <a:lnTo>
                    <a:pt x="681142" y="2820536"/>
                  </a:lnTo>
                  <a:lnTo>
                    <a:pt x="723204" y="2820536"/>
                  </a:lnTo>
                  <a:close/>
                  <a:moveTo>
                    <a:pt x="629350" y="2747545"/>
                  </a:moveTo>
                  <a:cubicBezTo>
                    <a:pt x="623341" y="2747545"/>
                    <a:pt x="618451" y="2749283"/>
                    <a:pt x="614681" y="2752759"/>
                  </a:cubicBezTo>
                  <a:cubicBezTo>
                    <a:pt x="610910" y="2756234"/>
                    <a:pt x="609025" y="2760299"/>
                    <a:pt x="609025" y="2764953"/>
                  </a:cubicBezTo>
                  <a:cubicBezTo>
                    <a:pt x="609025" y="2768017"/>
                    <a:pt x="609806" y="2771080"/>
                    <a:pt x="611367" y="2774143"/>
                  </a:cubicBezTo>
                  <a:cubicBezTo>
                    <a:pt x="612928" y="2777207"/>
                    <a:pt x="615152" y="2780123"/>
                    <a:pt x="618039" y="2782892"/>
                  </a:cubicBezTo>
                  <a:lnTo>
                    <a:pt x="632531" y="2794909"/>
                  </a:lnTo>
                  <a:cubicBezTo>
                    <a:pt x="639600" y="2788547"/>
                    <a:pt x="644077" y="2783525"/>
                    <a:pt x="645963" y="2779843"/>
                  </a:cubicBezTo>
                  <a:cubicBezTo>
                    <a:pt x="647848" y="2776161"/>
                    <a:pt x="648790" y="2771993"/>
                    <a:pt x="648790" y="2767339"/>
                  </a:cubicBezTo>
                  <a:cubicBezTo>
                    <a:pt x="648790" y="2761153"/>
                    <a:pt x="647052" y="2756308"/>
                    <a:pt x="643577" y="2752803"/>
                  </a:cubicBezTo>
                  <a:cubicBezTo>
                    <a:pt x="640101" y="2749297"/>
                    <a:pt x="635358" y="2747545"/>
                    <a:pt x="629350" y="2747545"/>
                  </a:cubicBezTo>
                  <a:close/>
                  <a:moveTo>
                    <a:pt x="1076741" y="2744894"/>
                  </a:moveTo>
                  <a:lnTo>
                    <a:pt x="1119687" y="2744894"/>
                  </a:lnTo>
                  <a:lnTo>
                    <a:pt x="1112795" y="2759916"/>
                  </a:lnTo>
                  <a:lnTo>
                    <a:pt x="1076741" y="2759916"/>
                  </a:lnTo>
                  <a:lnTo>
                    <a:pt x="1068876" y="2775999"/>
                  </a:lnTo>
                  <a:cubicBezTo>
                    <a:pt x="1084488" y="2778296"/>
                    <a:pt x="1096859" y="2784099"/>
                    <a:pt x="1105990" y="2793407"/>
                  </a:cubicBezTo>
                  <a:cubicBezTo>
                    <a:pt x="1113825" y="2801419"/>
                    <a:pt x="1117743" y="2810845"/>
                    <a:pt x="1117743" y="2821685"/>
                  </a:cubicBezTo>
                  <a:cubicBezTo>
                    <a:pt x="1117743" y="2827988"/>
                    <a:pt x="1116462" y="2833820"/>
                    <a:pt x="1113899" y="2839181"/>
                  </a:cubicBezTo>
                  <a:cubicBezTo>
                    <a:pt x="1111336" y="2844542"/>
                    <a:pt x="1108111" y="2849108"/>
                    <a:pt x="1104223" y="2852878"/>
                  </a:cubicBezTo>
                  <a:cubicBezTo>
                    <a:pt x="1100335" y="2856648"/>
                    <a:pt x="1096005" y="2859682"/>
                    <a:pt x="1091233" y="2861980"/>
                  </a:cubicBezTo>
                  <a:cubicBezTo>
                    <a:pt x="1084458" y="2865220"/>
                    <a:pt x="1077507" y="2866840"/>
                    <a:pt x="1070378" y="2866840"/>
                  </a:cubicBezTo>
                  <a:cubicBezTo>
                    <a:pt x="1063191" y="2866840"/>
                    <a:pt x="1057963" y="2865618"/>
                    <a:pt x="1054693" y="2863173"/>
                  </a:cubicBezTo>
                  <a:cubicBezTo>
                    <a:pt x="1051424" y="2860728"/>
                    <a:pt x="1049789" y="2858033"/>
                    <a:pt x="1049789" y="2855087"/>
                  </a:cubicBezTo>
                  <a:cubicBezTo>
                    <a:pt x="1049789" y="2853438"/>
                    <a:pt x="1050466" y="2851980"/>
                    <a:pt x="1051821" y="2850713"/>
                  </a:cubicBezTo>
                  <a:cubicBezTo>
                    <a:pt x="1053176" y="2849446"/>
                    <a:pt x="1054885" y="2848813"/>
                    <a:pt x="1056947" y="2848813"/>
                  </a:cubicBezTo>
                  <a:cubicBezTo>
                    <a:pt x="1058478" y="2848813"/>
                    <a:pt x="1059819" y="2849049"/>
                    <a:pt x="1060967" y="2849520"/>
                  </a:cubicBezTo>
                  <a:cubicBezTo>
                    <a:pt x="1062116" y="2849991"/>
                    <a:pt x="1064075" y="2851199"/>
                    <a:pt x="1066844" y="2853143"/>
                  </a:cubicBezTo>
                  <a:cubicBezTo>
                    <a:pt x="1071262" y="2856206"/>
                    <a:pt x="1075739" y="2857738"/>
                    <a:pt x="1080276" y="2857738"/>
                  </a:cubicBezTo>
                  <a:cubicBezTo>
                    <a:pt x="1087168" y="2857738"/>
                    <a:pt x="1093221" y="2855131"/>
                    <a:pt x="1098435" y="2849918"/>
                  </a:cubicBezTo>
                  <a:cubicBezTo>
                    <a:pt x="1103649" y="2844704"/>
                    <a:pt x="1106255" y="2838356"/>
                    <a:pt x="1106255" y="2830875"/>
                  </a:cubicBezTo>
                  <a:cubicBezTo>
                    <a:pt x="1106255" y="2823629"/>
                    <a:pt x="1103928" y="2816869"/>
                    <a:pt x="1099274" y="2810595"/>
                  </a:cubicBezTo>
                  <a:cubicBezTo>
                    <a:pt x="1094620" y="2804320"/>
                    <a:pt x="1088199" y="2799475"/>
                    <a:pt x="1080010" y="2796058"/>
                  </a:cubicBezTo>
                  <a:cubicBezTo>
                    <a:pt x="1073589" y="2793407"/>
                    <a:pt x="1064841" y="2791876"/>
                    <a:pt x="1053765" y="2791463"/>
                  </a:cubicBezTo>
                  <a:close/>
                  <a:moveTo>
                    <a:pt x="1177223" y="2742420"/>
                  </a:moveTo>
                  <a:lnTo>
                    <a:pt x="1180139" y="2742420"/>
                  </a:lnTo>
                  <a:lnTo>
                    <a:pt x="1180139" y="2843599"/>
                  </a:lnTo>
                  <a:cubicBezTo>
                    <a:pt x="1180139" y="2850315"/>
                    <a:pt x="1180419" y="2854498"/>
                    <a:pt x="1180979" y="2856148"/>
                  </a:cubicBezTo>
                  <a:cubicBezTo>
                    <a:pt x="1181538" y="2857797"/>
                    <a:pt x="1182702" y="2859064"/>
                    <a:pt x="1184469" y="2859947"/>
                  </a:cubicBezTo>
                  <a:cubicBezTo>
                    <a:pt x="1186237" y="2860831"/>
                    <a:pt x="1189830" y="2861332"/>
                    <a:pt x="1195250" y="2861450"/>
                  </a:cubicBezTo>
                  <a:lnTo>
                    <a:pt x="1195250" y="2864719"/>
                  </a:lnTo>
                  <a:lnTo>
                    <a:pt x="1150183" y="2864719"/>
                  </a:lnTo>
                  <a:lnTo>
                    <a:pt x="1150183" y="2861450"/>
                  </a:lnTo>
                  <a:cubicBezTo>
                    <a:pt x="1155838" y="2861332"/>
                    <a:pt x="1159491" y="2860846"/>
                    <a:pt x="1161140" y="2859992"/>
                  </a:cubicBezTo>
                  <a:cubicBezTo>
                    <a:pt x="1162790" y="2859137"/>
                    <a:pt x="1163939" y="2857989"/>
                    <a:pt x="1164587" y="2856545"/>
                  </a:cubicBezTo>
                  <a:cubicBezTo>
                    <a:pt x="1165235" y="2855102"/>
                    <a:pt x="1165559" y="2850787"/>
                    <a:pt x="1165559" y="2843599"/>
                  </a:cubicBezTo>
                  <a:lnTo>
                    <a:pt x="1165559" y="2778915"/>
                  </a:lnTo>
                  <a:cubicBezTo>
                    <a:pt x="1165559" y="2770196"/>
                    <a:pt x="1165264" y="2764600"/>
                    <a:pt x="1164675" y="2762125"/>
                  </a:cubicBezTo>
                  <a:cubicBezTo>
                    <a:pt x="1164263" y="2760240"/>
                    <a:pt x="1163511" y="2758856"/>
                    <a:pt x="1162422" y="2757972"/>
                  </a:cubicBezTo>
                  <a:cubicBezTo>
                    <a:pt x="1161332" y="2757088"/>
                    <a:pt x="1160021" y="2756647"/>
                    <a:pt x="1158489" y="2756647"/>
                  </a:cubicBezTo>
                  <a:cubicBezTo>
                    <a:pt x="1156310" y="2756647"/>
                    <a:pt x="1153276" y="2757560"/>
                    <a:pt x="1149388" y="2759386"/>
                  </a:cubicBezTo>
                  <a:lnTo>
                    <a:pt x="1148062" y="2756647"/>
                  </a:lnTo>
                  <a:close/>
                  <a:moveTo>
                    <a:pt x="949311" y="2742420"/>
                  </a:moveTo>
                  <a:cubicBezTo>
                    <a:pt x="959032" y="2742420"/>
                    <a:pt x="967147" y="2745542"/>
                    <a:pt x="973656" y="2751786"/>
                  </a:cubicBezTo>
                  <a:cubicBezTo>
                    <a:pt x="980166" y="2758031"/>
                    <a:pt x="983421" y="2765395"/>
                    <a:pt x="983421" y="2773878"/>
                  </a:cubicBezTo>
                  <a:cubicBezTo>
                    <a:pt x="983421" y="2779946"/>
                    <a:pt x="982007" y="2786014"/>
                    <a:pt x="979179" y="2792082"/>
                  </a:cubicBezTo>
                  <a:cubicBezTo>
                    <a:pt x="974820" y="2801625"/>
                    <a:pt x="967751" y="2811729"/>
                    <a:pt x="957971" y="2822391"/>
                  </a:cubicBezTo>
                  <a:cubicBezTo>
                    <a:pt x="943302" y="2838415"/>
                    <a:pt x="934142" y="2848077"/>
                    <a:pt x="930489" y="2851376"/>
                  </a:cubicBezTo>
                  <a:lnTo>
                    <a:pt x="961771" y="2851376"/>
                  </a:lnTo>
                  <a:cubicBezTo>
                    <a:pt x="968134" y="2851376"/>
                    <a:pt x="972596" y="2851140"/>
                    <a:pt x="975159" y="2850669"/>
                  </a:cubicBezTo>
                  <a:cubicBezTo>
                    <a:pt x="977721" y="2850198"/>
                    <a:pt x="980034" y="2849240"/>
                    <a:pt x="982095" y="2847797"/>
                  </a:cubicBezTo>
                  <a:cubicBezTo>
                    <a:pt x="984157" y="2846354"/>
                    <a:pt x="985954" y="2844306"/>
                    <a:pt x="987486" y="2841655"/>
                  </a:cubicBezTo>
                  <a:lnTo>
                    <a:pt x="990755" y="2841655"/>
                  </a:lnTo>
                  <a:lnTo>
                    <a:pt x="982361" y="2864719"/>
                  </a:lnTo>
                  <a:lnTo>
                    <a:pt x="911667" y="2864719"/>
                  </a:lnTo>
                  <a:lnTo>
                    <a:pt x="911667" y="2861450"/>
                  </a:lnTo>
                  <a:cubicBezTo>
                    <a:pt x="932463" y="2842480"/>
                    <a:pt x="947102" y="2826987"/>
                    <a:pt x="955585" y="2814969"/>
                  </a:cubicBezTo>
                  <a:cubicBezTo>
                    <a:pt x="964069" y="2802951"/>
                    <a:pt x="968310" y="2791964"/>
                    <a:pt x="968310" y="2782008"/>
                  </a:cubicBezTo>
                  <a:cubicBezTo>
                    <a:pt x="968310" y="2774408"/>
                    <a:pt x="965983" y="2768164"/>
                    <a:pt x="961329" y="2763274"/>
                  </a:cubicBezTo>
                  <a:cubicBezTo>
                    <a:pt x="956675" y="2758385"/>
                    <a:pt x="951108" y="2755940"/>
                    <a:pt x="944628" y="2755940"/>
                  </a:cubicBezTo>
                  <a:cubicBezTo>
                    <a:pt x="938737" y="2755940"/>
                    <a:pt x="933450" y="2757663"/>
                    <a:pt x="928766" y="2761109"/>
                  </a:cubicBezTo>
                  <a:cubicBezTo>
                    <a:pt x="924083" y="2764555"/>
                    <a:pt x="920622" y="2769607"/>
                    <a:pt x="918383" y="2776264"/>
                  </a:cubicBezTo>
                  <a:lnTo>
                    <a:pt x="915113" y="2776264"/>
                  </a:lnTo>
                  <a:cubicBezTo>
                    <a:pt x="916586" y="2765366"/>
                    <a:pt x="920371" y="2757000"/>
                    <a:pt x="926469" y="2751168"/>
                  </a:cubicBezTo>
                  <a:cubicBezTo>
                    <a:pt x="932566" y="2745336"/>
                    <a:pt x="940180" y="2742420"/>
                    <a:pt x="949311" y="2742420"/>
                  </a:cubicBezTo>
                  <a:close/>
                  <a:moveTo>
                    <a:pt x="728064" y="2742420"/>
                  </a:moveTo>
                  <a:lnTo>
                    <a:pt x="737785" y="2742420"/>
                  </a:lnTo>
                  <a:lnTo>
                    <a:pt x="737785" y="2820536"/>
                  </a:lnTo>
                  <a:lnTo>
                    <a:pt x="753868" y="2820536"/>
                  </a:lnTo>
                  <a:lnTo>
                    <a:pt x="753868" y="2833084"/>
                  </a:lnTo>
                  <a:lnTo>
                    <a:pt x="737785" y="2833084"/>
                  </a:lnTo>
                  <a:lnTo>
                    <a:pt x="737785" y="2864719"/>
                  </a:lnTo>
                  <a:lnTo>
                    <a:pt x="723204" y="2864719"/>
                  </a:lnTo>
                  <a:lnTo>
                    <a:pt x="723204" y="2833084"/>
                  </a:lnTo>
                  <a:lnTo>
                    <a:pt x="672482" y="2833084"/>
                  </a:lnTo>
                  <a:lnTo>
                    <a:pt x="672482" y="2821773"/>
                  </a:lnTo>
                  <a:close/>
                  <a:moveTo>
                    <a:pt x="629173" y="2742420"/>
                  </a:moveTo>
                  <a:cubicBezTo>
                    <a:pt x="638834" y="2742420"/>
                    <a:pt x="646611" y="2745041"/>
                    <a:pt x="652502" y="2750284"/>
                  </a:cubicBezTo>
                  <a:cubicBezTo>
                    <a:pt x="658393" y="2755527"/>
                    <a:pt x="661338" y="2761507"/>
                    <a:pt x="661338" y="2768223"/>
                  </a:cubicBezTo>
                  <a:cubicBezTo>
                    <a:pt x="661338" y="2772700"/>
                    <a:pt x="659748" y="2777266"/>
                    <a:pt x="656567" y="2781920"/>
                  </a:cubicBezTo>
                  <a:cubicBezTo>
                    <a:pt x="653385" y="2786574"/>
                    <a:pt x="646758" y="2792052"/>
                    <a:pt x="636684" y="2798356"/>
                  </a:cubicBezTo>
                  <a:cubicBezTo>
                    <a:pt x="647052" y="2806368"/>
                    <a:pt x="653916" y="2812671"/>
                    <a:pt x="657273" y="2817266"/>
                  </a:cubicBezTo>
                  <a:cubicBezTo>
                    <a:pt x="661751" y="2823275"/>
                    <a:pt x="663989" y="2829608"/>
                    <a:pt x="663989" y="2836265"/>
                  </a:cubicBezTo>
                  <a:cubicBezTo>
                    <a:pt x="663989" y="2844689"/>
                    <a:pt x="660779" y="2851891"/>
                    <a:pt x="654357" y="2857871"/>
                  </a:cubicBezTo>
                  <a:cubicBezTo>
                    <a:pt x="647936" y="2863850"/>
                    <a:pt x="639512" y="2866840"/>
                    <a:pt x="629084" y="2866840"/>
                  </a:cubicBezTo>
                  <a:cubicBezTo>
                    <a:pt x="617715" y="2866840"/>
                    <a:pt x="608848" y="2863276"/>
                    <a:pt x="602486" y="2856148"/>
                  </a:cubicBezTo>
                  <a:cubicBezTo>
                    <a:pt x="597420" y="2850433"/>
                    <a:pt x="594887" y="2844189"/>
                    <a:pt x="594887" y="2837414"/>
                  </a:cubicBezTo>
                  <a:cubicBezTo>
                    <a:pt x="594887" y="2832112"/>
                    <a:pt x="596669" y="2826854"/>
                    <a:pt x="600233" y="2821640"/>
                  </a:cubicBezTo>
                  <a:cubicBezTo>
                    <a:pt x="603797" y="2816427"/>
                    <a:pt x="609938" y="2810668"/>
                    <a:pt x="618657" y="2804365"/>
                  </a:cubicBezTo>
                  <a:cubicBezTo>
                    <a:pt x="609173" y="2796588"/>
                    <a:pt x="603060" y="2790344"/>
                    <a:pt x="600321" y="2785631"/>
                  </a:cubicBezTo>
                  <a:cubicBezTo>
                    <a:pt x="597582" y="2780918"/>
                    <a:pt x="596212" y="2776028"/>
                    <a:pt x="596212" y="2770962"/>
                  </a:cubicBezTo>
                  <a:cubicBezTo>
                    <a:pt x="596212" y="2763186"/>
                    <a:pt x="599217" y="2756485"/>
                    <a:pt x="605225" y="2750859"/>
                  </a:cubicBezTo>
                  <a:cubicBezTo>
                    <a:pt x="611234" y="2745233"/>
                    <a:pt x="619217" y="2742420"/>
                    <a:pt x="629173" y="2742420"/>
                  </a:cubicBezTo>
                  <a:close/>
                  <a:moveTo>
                    <a:pt x="492200" y="2742420"/>
                  </a:moveTo>
                  <a:cubicBezTo>
                    <a:pt x="501802" y="2742420"/>
                    <a:pt x="509166" y="2745542"/>
                    <a:pt x="514291" y="2751786"/>
                  </a:cubicBezTo>
                  <a:cubicBezTo>
                    <a:pt x="518180" y="2756440"/>
                    <a:pt x="520124" y="2761418"/>
                    <a:pt x="520124" y="2766720"/>
                  </a:cubicBezTo>
                  <a:cubicBezTo>
                    <a:pt x="520124" y="2775439"/>
                    <a:pt x="514645" y="2784453"/>
                    <a:pt x="503687" y="2793761"/>
                  </a:cubicBezTo>
                  <a:cubicBezTo>
                    <a:pt x="511051" y="2796647"/>
                    <a:pt x="516619" y="2800771"/>
                    <a:pt x="520389" y="2806132"/>
                  </a:cubicBezTo>
                  <a:cubicBezTo>
                    <a:pt x="524159" y="2811493"/>
                    <a:pt x="526044" y="2817796"/>
                    <a:pt x="526044" y="2825042"/>
                  </a:cubicBezTo>
                  <a:cubicBezTo>
                    <a:pt x="526044" y="2835411"/>
                    <a:pt x="522745" y="2844395"/>
                    <a:pt x="516147" y="2851994"/>
                  </a:cubicBezTo>
                  <a:cubicBezTo>
                    <a:pt x="507546" y="2861891"/>
                    <a:pt x="495086" y="2866840"/>
                    <a:pt x="478768" y="2866840"/>
                  </a:cubicBezTo>
                  <a:cubicBezTo>
                    <a:pt x="470697" y="2866840"/>
                    <a:pt x="465204" y="2865838"/>
                    <a:pt x="462288" y="2863835"/>
                  </a:cubicBezTo>
                  <a:cubicBezTo>
                    <a:pt x="459372" y="2861832"/>
                    <a:pt x="457914" y="2859682"/>
                    <a:pt x="457914" y="2857385"/>
                  </a:cubicBezTo>
                  <a:cubicBezTo>
                    <a:pt x="457914" y="2855676"/>
                    <a:pt x="458606" y="2854174"/>
                    <a:pt x="459990" y="2852878"/>
                  </a:cubicBezTo>
                  <a:cubicBezTo>
                    <a:pt x="461375" y="2851582"/>
                    <a:pt x="463039" y="2850934"/>
                    <a:pt x="464983" y="2850934"/>
                  </a:cubicBezTo>
                  <a:cubicBezTo>
                    <a:pt x="466456" y="2850934"/>
                    <a:pt x="467958" y="2851170"/>
                    <a:pt x="469490" y="2851641"/>
                  </a:cubicBezTo>
                  <a:cubicBezTo>
                    <a:pt x="470491" y="2851935"/>
                    <a:pt x="472759" y="2853011"/>
                    <a:pt x="476294" y="2854866"/>
                  </a:cubicBezTo>
                  <a:cubicBezTo>
                    <a:pt x="479828" y="2856722"/>
                    <a:pt x="482273" y="2857827"/>
                    <a:pt x="483628" y="2858180"/>
                  </a:cubicBezTo>
                  <a:cubicBezTo>
                    <a:pt x="485808" y="2858828"/>
                    <a:pt x="488135" y="2859152"/>
                    <a:pt x="490609" y="2859152"/>
                  </a:cubicBezTo>
                  <a:cubicBezTo>
                    <a:pt x="496618" y="2859152"/>
                    <a:pt x="501847" y="2856825"/>
                    <a:pt x="506294" y="2852171"/>
                  </a:cubicBezTo>
                  <a:cubicBezTo>
                    <a:pt x="510742" y="2847517"/>
                    <a:pt x="512966" y="2842009"/>
                    <a:pt x="512966" y="2835646"/>
                  </a:cubicBezTo>
                  <a:cubicBezTo>
                    <a:pt x="512966" y="2830993"/>
                    <a:pt x="511935" y="2826456"/>
                    <a:pt x="509873" y="2822038"/>
                  </a:cubicBezTo>
                  <a:cubicBezTo>
                    <a:pt x="508341" y="2818739"/>
                    <a:pt x="506663" y="2816235"/>
                    <a:pt x="504836" y="2814527"/>
                  </a:cubicBezTo>
                  <a:cubicBezTo>
                    <a:pt x="502303" y="2812170"/>
                    <a:pt x="498827" y="2810035"/>
                    <a:pt x="494409" y="2808120"/>
                  </a:cubicBezTo>
                  <a:cubicBezTo>
                    <a:pt x="489991" y="2806206"/>
                    <a:pt x="485484" y="2805248"/>
                    <a:pt x="480889" y="2805248"/>
                  </a:cubicBezTo>
                  <a:lnTo>
                    <a:pt x="478061" y="2805248"/>
                  </a:lnTo>
                  <a:lnTo>
                    <a:pt x="478061" y="2802597"/>
                  </a:lnTo>
                  <a:cubicBezTo>
                    <a:pt x="482715" y="2802008"/>
                    <a:pt x="487384" y="2800329"/>
                    <a:pt x="492067" y="2797560"/>
                  </a:cubicBezTo>
                  <a:cubicBezTo>
                    <a:pt x="496751" y="2794792"/>
                    <a:pt x="500153" y="2791463"/>
                    <a:pt x="502274" y="2787575"/>
                  </a:cubicBezTo>
                  <a:cubicBezTo>
                    <a:pt x="504394" y="2783687"/>
                    <a:pt x="505455" y="2779416"/>
                    <a:pt x="505455" y="2774762"/>
                  </a:cubicBezTo>
                  <a:cubicBezTo>
                    <a:pt x="505455" y="2768694"/>
                    <a:pt x="503555" y="2763790"/>
                    <a:pt x="499755" y="2760049"/>
                  </a:cubicBezTo>
                  <a:cubicBezTo>
                    <a:pt x="495955" y="2756308"/>
                    <a:pt x="491228" y="2754437"/>
                    <a:pt x="485572" y="2754437"/>
                  </a:cubicBezTo>
                  <a:cubicBezTo>
                    <a:pt x="476441" y="2754437"/>
                    <a:pt x="468812" y="2759327"/>
                    <a:pt x="462685" y="2769106"/>
                  </a:cubicBezTo>
                  <a:lnTo>
                    <a:pt x="459769" y="2767692"/>
                  </a:lnTo>
                  <a:cubicBezTo>
                    <a:pt x="463186" y="2759622"/>
                    <a:pt x="467501" y="2753392"/>
                    <a:pt x="472715" y="2749003"/>
                  </a:cubicBezTo>
                  <a:cubicBezTo>
                    <a:pt x="477929" y="2744614"/>
                    <a:pt x="484424" y="2742420"/>
                    <a:pt x="492200" y="2742420"/>
                  </a:cubicBezTo>
                  <a:close/>
                  <a:moveTo>
                    <a:pt x="351125" y="2742155"/>
                  </a:moveTo>
                  <a:lnTo>
                    <a:pt x="390006" y="2742155"/>
                  </a:lnTo>
                  <a:lnTo>
                    <a:pt x="390006" y="2749135"/>
                  </a:lnTo>
                  <a:lnTo>
                    <a:pt x="364380" y="2749135"/>
                  </a:lnTo>
                  <a:lnTo>
                    <a:pt x="364380" y="2893703"/>
                  </a:lnTo>
                  <a:lnTo>
                    <a:pt x="390006" y="2893703"/>
                  </a:lnTo>
                  <a:lnTo>
                    <a:pt x="390006" y="2900596"/>
                  </a:lnTo>
                  <a:lnTo>
                    <a:pt x="351125" y="2900596"/>
                  </a:lnTo>
                  <a:close/>
                  <a:moveTo>
                    <a:pt x="1216644" y="2739062"/>
                  </a:moveTo>
                  <a:cubicBezTo>
                    <a:pt x="1225598" y="2743480"/>
                    <a:pt x="1233051" y="2748694"/>
                    <a:pt x="1239001" y="2754703"/>
                  </a:cubicBezTo>
                  <a:cubicBezTo>
                    <a:pt x="1247425" y="2763304"/>
                    <a:pt x="1253935" y="2773392"/>
                    <a:pt x="1258530" y="2784968"/>
                  </a:cubicBezTo>
                  <a:cubicBezTo>
                    <a:pt x="1263125" y="2796544"/>
                    <a:pt x="1265422" y="2808606"/>
                    <a:pt x="1265422" y="2821154"/>
                  </a:cubicBezTo>
                  <a:cubicBezTo>
                    <a:pt x="1265422" y="2839417"/>
                    <a:pt x="1260930" y="2856074"/>
                    <a:pt x="1251946" y="2871126"/>
                  </a:cubicBezTo>
                  <a:cubicBezTo>
                    <a:pt x="1242962" y="2886178"/>
                    <a:pt x="1231195" y="2896944"/>
                    <a:pt x="1216644" y="2903424"/>
                  </a:cubicBezTo>
                  <a:lnTo>
                    <a:pt x="1216644" y="2900154"/>
                  </a:lnTo>
                  <a:cubicBezTo>
                    <a:pt x="1223890" y="2896089"/>
                    <a:pt x="1229855" y="2890596"/>
                    <a:pt x="1234538" y="2883674"/>
                  </a:cubicBezTo>
                  <a:cubicBezTo>
                    <a:pt x="1239222" y="2876752"/>
                    <a:pt x="1242697" y="2867945"/>
                    <a:pt x="1244966" y="2857252"/>
                  </a:cubicBezTo>
                  <a:cubicBezTo>
                    <a:pt x="1247234" y="2846560"/>
                    <a:pt x="1248368" y="2835411"/>
                    <a:pt x="1248368" y="2823805"/>
                  </a:cubicBezTo>
                  <a:cubicBezTo>
                    <a:pt x="1248368" y="2811257"/>
                    <a:pt x="1247396" y="2799799"/>
                    <a:pt x="1245452" y="2789431"/>
                  </a:cubicBezTo>
                  <a:cubicBezTo>
                    <a:pt x="1243979" y="2781301"/>
                    <a:pt x="1242138" y="2774791"/>
                    <a:pt x="1239929" y="2769902"/>
                  </a:cubicBezTo>
                  <a:cubicBezTo>
                    <a:pt x="1237719" y="2765012"/>
                    <a:pt x="1234789" y="2760299"/>
                    <a:pt x="1231136" y="2755763"/>
                  </a:cubicBezTo>
                  <a:cubicBezTo>
                    <a:pt x="1227484" y="2751227"/>
                    <a:pt x="1222653" y="2746897"/>
                    <a:pt x="1216644" y="2742773"/>
                  </a:cubicBezTo>
                  <a:close/>
                  <a:moveTo>
                    <a:pt x="1025651" y="2497157"/>
                  </a:moveTo>
                  <a:cubicBezTo>
                    <a:pt x="1028420" y="2497157"/>
                    <a:pt x="1030747" y="2498114"/>
                    <a:pt x="1032632" y="2500029"/>
                  </a:cubicBezTo>
                  <a:cubicBezTo>
                    <a:pt x="1034517" y="2501943"/>
                    <a:pt x="1035460" y="2504256"/>
                    <a:pt x="1035460" y="2506965"/>
                  </a:cubicBezTo>
                  <a:cubicBezTo>
                    <a:pt x="1035460" y="2509675"/>
                    <a:pt x="1034502" y="2511988"/>
                    <a:pt x="1032588" y="2513902"/>
                  </a:cubicBezTo>
                  <a:cubicBezTo>
                    <a:pt x="1030673" y="2515817"/>
                    <a:pt x="1028361" y="2516774"/>
                    <a:pt x="1025651" y="2516774"/>
                  </a:cubicBezTo>
                  <a:cubicBezTo>
                    <a:pt x="1022941" y="2516774"/>
                    <a:pt x="1020629" y="2515817"/>
                    <a:pt x="1018714" y="2513902"/>
                  </a:cubicBezTo>
                  <a:cubicBezTo>
                    <a:pt x="1016800" y="2511988"/>
                    <a:pt x="1015842" y="2509675"/>
                    <a:pt x="1015842" y="2506965"/>
                  </a:cubicBezTo>
                  <a:cubicBezTo>
                    <a:pt x="1015842" y="2504197"/>
                    <a:pt x="1016800" y="2501870"/>
                    <a:pt x="1018714" y="2499984"/>
                  </a:cubicBezTo>
                  <a:cubicBezTo>
                    <a:pt x="1020629" y="2498099"/>
                    <a:pt x="1022941" y="2497157"/>
                    <a:pt x="1025651" y="2497157"/>
                  </a:cubicBezTo>
                  <a:close/>
                  <a:moveTo>
                    <a:pt x="568451" y="2497157"/>
                  </a:moveTo>
                  <a:cubicBezTo>
                    <a:pt x="571220" y="2497157"/>
                    <a:pt x="573547" y="2498114"/>
                    <a:pt x="575432" y="2500029"/>
                  </a:cubicBezTo>
                  <a:cubicBezTo>
                    <a:pt x="577317" y="2501943"/>
                    <a:pt x="578260" y="2504256"/>
                    <a:pt x="578260" y="2506965"/>
                  </a:cubicBezTo>
                  <a:cubicBezTo>
                    <a:pt x="578260" y="2509675"/>
                    <a:pt x="577302" y="2511988"/>
                    <a:pt x="575388" y="2513902"/>
                  </a:cubicBezTo>
                  <a:cubicBezTo>
                    <a:pt x="573473" y="2515817"/>
                    <a:pt x="571161" y="2516774"/>
                    <a:pt x="568451" y="2516774"/>
                  </a:cubicBezTo>
                  <a:cubicBezTo>
                    <a:pt x="565741" y="2516774"/>
                    <a:pt x="563429" y="2515817"/>
                    <a:pt x="561514" y="2513902"/>
                  </a:cubicBezTo>
                  <a:cubicBezTo>
                    <a:pt x="559600" y="2511988"/>
                    <a:pt x="558642" y="2509675"/>
                    <a:pt x="558642" y="2506965"/>
                  </a:cubicBezTo>
                  <a:cubicBezTo>
                    <a:pt x="558642" y="2504197"/>
                    <a:pt x="559600" y="2501870"/>
                    <a:pt x="561514" y="2499984"/>
                  </a:cubicBezTo>
                  <a:cubicBezTo>
                    <a:pt x="563429" y="2498099"/>
                    <a:pt x="565741" y="2497157"/>
                    <a:pt x="568451" y="2497157"/>
                  </a:cubicBezTo>
                  <a:close/>
                  <a:moveTo>
                    <a:pt x="786024" y="2496627"/>
                  </a:moveTo>
                  <a:cubicBezTo>
                    <a:pt x="789912" y="2496627"/>
                    <a:pt x="793373" y="2498320"/>
                    <a:pt x="796407" y="2501708"/>
                  </a:cubicBezTo>
                  <a:cubicBezTo>
                    <a:pt x="799441" y="2505095"/>
                    <a:pt x="800958" y="2509587"/>
                    <a:pt x="800958" y="2515184"/>
                  </a:cubicBezTo>
                  <a:cubicBezTo>
                    <a:pt x="800958" y="2521251"/>
                    <a:pt x="798852" y="2526892"/>
                    <a:pt x="794639" y="2532106"/>
                  </a:cubicBezTo>
                  <a:cubicBezTo>
                    <a:pt x="790427" y="2537319"/>
                    <a:pt x="783756" y="2541428"/>
                    <a:pt x="774624" y="2544433"/>
                  </a:cubicBezTo>
                  <a:lnTo>
                    <a:pt x="774624" y="2540545"/>
                  </a:lnTo>
                  <a:cubicBezTo>
                    <a:pt x="780692" y="2538542"/>
                    <a:pt x="785390" y="2535434"/>
                    <a:pt x="788719" y="2531222"/>
                  </a:cubicBezTo>
                  <a:cubicBezTo>
                    <a:pt x="792047" y="2527010"/>
                    <a:pt x="793712" y="2522547"/>
                    <a:pt x="793712" y="2517835"/>
                  </a:cubicBezTo>
                  <a:cubicBezTo>
                    <a:pt x="793712" y="2516715"/>
                    <a:pt x="793447" y="2515773"/>
                    <a:pt x="792916" y="2515007"/>
                  </a:cubicBezTo>
                  <a:cubicBezTo>
                    <a:pt x="792504" y="2514477"/>
                    <a:pt x="792092" y="2514211"/>
                    <a:pt x="791679" y="2514211"/>
                  </a:cubicBezTo>
                  <a:cubicBezTo>
                    <a:pt x="791031" y="2514211"/>
                    <a:pt x="789617" y="2514801"/>
                    <a:pt x="787438" y="2515979"/>
                  </a:cubicBezTo>
                  <a:cubicBezTo>
                    <a:pt x="786377" y="2516509"/>
                    <a:pt x="785258" y="2516774"/>
                    <a:pt x="784080" y="2516774"/>
                  </a:cubicBezTo>
                  <a:cubicBezTo>
                    <a:pt x="781193" y="2516774"/>
                    <a:pt x="778896" y="2515920"/>
                    <a:pt x="777187" y="2514211"/>
                  </a:cubicBezTo>
                  <a:cubicBezTo>
                    <a:pt x="775479" y="2512503"/>
                    <a:pt x="774624" y="2510147"/>
                    <a:pt x="774624" y="2507142"/>
                  </a:cubicBezTo>
                  <a:cubicBezTo>
                    <a:pt x="774624" y="2504256"/>
                    <a:pt x="775729" y="2501781"/>
                    <a:pt x="777938" y="2499719"/>
                  </a:cubicBezTo>
                  <a:cubicBezTo>
                    <a:pt x="780147" y="2497657"/>
                    <a:pt x="782843" y="2496627"/>
                    <a:pt x="786024" y="2496627"/>
                  </a:cubicBezTo>
                  <a:close/>
                  <a:moveTo>
                    <a:pt x="867489" y="2467024"/>
                  </a:moveTo>
                  <a:lnTo>
                    <a:pt x="913174" y="2467024"/>
                  </a:lnTo>
                  <a:lnTo>
                    <a:pt x="913174" y="2480367"/>
                  </a:lnTo>
                  <a:lnTo>
                    <a:pt x="867489" y="2480367"/>
                  </a:lnTo>
                  <a:close/>
                  <a:moveTo>
                    <a:pt x="410289" y="2467024"/>
                  </a:moveTo>
                  <a:lnTo>
                    <a:pt x="455974" y="2467024"/>
                  </a:lnTo>
                  <a:lnTo>
                    <a:pt x="455974" y="2480367"/>
                  </a:lnTo>
                  <a:lnTo>
                    <a:pt x="410289" y="2480367"/>
                  </a:lnTo>
                  <a:close/>
                  <a:moveTo>
                    <a:pt x="629066" y="2394475"/>
                  </a:moveTo>
                  <a:lnTo>
                    <a:pt x="672012" y="2394475"/>
                  </a:lnTo>
                  <a:lnTo>
                    <a:pt x="665119" y="2409497"/>
                  </a:lnTo>
                  <a:lnTo>
                    <a:pt x="629066" y="2409497"/>
                  </a:lnTo>
                  <a:lnTo>
                    <a:pt x="621201" y="2425580"/>
                  </a:lnTo>
                  <a:cubicBezTo>
                    <a:pt x="636813" y="2427877"/>
                    <a:pt x="649184" y="2433680"/>
                    <a:pt x="658315" y="2442988"/>
                  </a:cubicBezTo>
                  <a:cubicBezTo>
                    <a:pt x="666150" y="2451000"/>
                    <a:pt x="670068" y="2460426"/>
                    <a:pt x="670068" y="2471265"/>
                  </a:cubicBezTo>
                  <a:cubicBezTo>
                    <a:pt x="670068" y="2477569"/>
                    <a:pt x="668787" y="2483401"/>
                    <a:pt x="666224" y="2488762"/>
                  </a:cubicBezTo>
                  <a:cubicBezTo>
                    <a:pt x="663661" y="2494123"/>
                    <a:pt x="660436" y="2498688"/>
                    <a:pt x="656548" y="2502459"/>
                  </a:cubicBezTo>
                  <a:cubicBezTo>
                    <a:pt x="652660" y="2506229"/>
                    <a:pt x="648330" y="2509263"/>
                    <a:pt x="643558" y="2511560"/>
                  </a:cubicBezTo>
                  <a:cubicBezTo>
                    <a:pt x="636783" y="2514801"/>
                    <a:pt x="629832" y="2516421"/>
                    <a:pt x="622703" y="2516421"/>
                  </a:cubicBezTo>
                  <a:cubicBezTo>
                    <a:pt x="615516" y="2516421"/>
                    <a:pt x="610288" y="2515198"/>
                    <a:pt x="607018" y="2512753"/>
                  </a:cubicBezTo>
                  <a:cubicBezTo>
                    <a:pt x="603749" y="2510309"/>
                    <a:pt x="602114" y="2507613"/>
                    <a:pt x="602114" y="2504668"/>
                  </a:cubicBezTo>
                  <a:cubicBezTo>
                    <a:pt x="602114" y="2503018"/>
                    <a:pt x="602792" y="2501560"/>
                    <a:pt x="604146" y="2500294"/>
                  </a:cubicBezTo>
                  <a:cubicBezTo>
                    <a:pt x="605501" y="2499027"/>
                    <a:pt x="607210" y="2498394"/>
                    <a:pt x="609272" y="2498394"/>
                  </a:cubicBezTo>
                  <a:cubicBezTo>
                    <a:pt x="610803" y="2498394"/>
                    <a:pt x="612144" y="2498630"/>
                    <a:pt x="613292" y="2499101"/>
                  </a:cubicBezTo>
                  <a:cubicBezTo>
                    <a:pt x="614441" y="2499572"/>
                    <a:pt x="616400" y="2500780"/>
                    <a:pt x="619169" y="2502724"/>
                  </a:cubicBezTo>
                  <a:cubicBezTo>
                    <a:pt x="623587" y="2505787"/>
                    <a:pt x="628064" y="2507319"/>
                    <a:pt x="632601" y="2507319"/>
                  </a:cubicBezTo>
                  <a:cubicBezTo>
                    <a:pt x="639493" y="2507319"/>
                    <a:pt x="645546" y="2504712"/>
                    <a:pt x="650760" y="2499498"/>
                  </a:cubicBezTo>
                  <a:cubicBezTo>
                    <a:pt x="655974" y="2494285"/>
                    <a:pt x="658580" y="2487937"/>
                    <a:pt x="658580" y="2480455"/>
                  </a:cubicBezTo>
                  <a:cubicBezTo>
                    <a:pt x="658580" y="2473209"/>
                    <a:pt x="656253" y="2466449"/>
                    <a:pt x="651599" y="2460175"/>
                  </a:cubicBezTo>
                  <a:cubicBezTo>
                    <a:pt x="646945" y="2453901"/>
                    <a:pt x="640524" y="2449056"/>
                    <a:pt x="632335" y="2445639"/>
                  </a:cubicBezTo>
                  <a:cubicBezTo>
                    <a:pt x="625914" y="2442988"/>
                    <a:pt x="617166" y="2441456"/>
                    <a:pt x="606091" y="2441044"/>
                  </a:cubicBezTo>
                  <a:close/>
                  <a:moveTo>
                    <a:pt x="1177223" y="2392000"/>
                  </a:moveTo>
                  <a:lnTo>
                    <a:pt x="1180139" y="2392000"/>
                  </a:lnTo>
                  <a:lnTo>
                    <a:pt x="1180139" y="2493180"/>
                  </a:lnTo>
                  <a:cubicBezTo>
                    <a:pt x="1180139" y="2499896"/>
                    <a:pt x="1180419" y="2504079"/>
                    <a:pt x="1180979" y="2505728"/>
                  </a:cubicBezTo>
                  <a:cubicBezTo>
                    <a:pt x="1181538" y="2507378"/>
                    <a:pt x="1182702" y="2508644"/>
                    <a:pt x="1184469" y="2509528"/>
                  </a:cubicBezTo>
                  <a:cubicBezTo>
                    <a:pt x="1186237" y="2510412"/>
                    <a:pt x="1189830" y="2510912"/>
                    <a:pt x="1195250" y="2511030"/>
                  </a:cubicBezTo>
                  <a:lnTo>
                    <a:pt x="1195250" y="2514300"/>
                  </a:lnTo>
                  <a:lnTo>
                    <a:pt x="1150183" y="2514300"/>
                  </a:lnTo>
                  <a:lnTo>
                    <a:pt x="1150183" y="2511030"/>
                  </a:lnTo>
                  <a:cubicBezTo>
                    <a:pt x="1155838" y="2510912"/>
                    <a:pt x="1159491" y="2510426"/>
                    <a:pt x="1161140" y="2509572"/>
                  </a:cubicBezTo>
                  <a:cubicBezTo>
                    <a:pt x="1162790" y="2508718"/>
                    <a:pt x="1163939" y="2507569"/>
                    <a:pt x="1164587" y="2506126"/>
                  </a:cubicBezTo>
                  <a:cubicBezTo>
                    <a:pt x="1165235" y="2504683"/>
                    <a:pt x="1165559" y="2500367"/>
                    <a:pt x="1165559" y="2493180"/>
                  </a:cubicBezTo>
                  <a:lnTo>
                    <a:pt x="1165559" y="2428496"/>
                  </a:lnTo>
                  <a:cubicBezTo>
                    <a:pt x="1165559" y="2419777"/>
                    <a:pt x="1165264" y="2414180"/>
                    <a:pt x="1164675" y="2411706"/>
                  </a:cubicBezTo>
                  <a:cubicBezTo>
                    <a:pt x="1164263" y="2409821"/>
                    <a:pt x="1163511" y="2408437"/>
                    <a:pt x="1162422" y="2407553"/>
                  </a:cubicBezTo>
                  <a:cubicBezTo>
                    <a:pt x="1161332" y="2406669"/>
                    <a:pt x="1160021" y="2406227"/>
                    <a:pt x="1158489" y="2406227"/>
                  </a:cubicBezTo>
                  <a:cubicBezTo>
                    <a:pt x="1156310" y="2406227"/>
                    <a:pt x="1153276" y="2407141"/>
                    <a:pt x="1149388" y="2408967"/>
                  </a:cubicBezTo>
                  <a:lnTo>
                    <a:pt x="1148062" y="2406227"/>
                  </a:lnTo>
                  <a:close/>
                  <a:moveTo>
                    <a:pt x="1101023" y="2392000"/>
                  </a:moveTo>
                  <a:lnTo>
                    <a:pt x="1103939" y="2392000"/>
                  </a:lnTo>
                  <a:lnTo>
                    <a:pt x="1103939" y="2493180"/>
                  </a:lnTo>
                  <a:cubicBezTo>
                    <a:pt x="1103939" y="2499896"/>
                    <a:pt x="1104219" y="2504079"/>
                    <a:pt x="1104779" y="2505728"/>
                  </a:cubicBezTo>
                  <a:cubicBezTo>
                    <a:pt x="1105338" y="2507378"/>
                    <a:pt x="1106502" y="2508644"/>
                    <a:pt x="1108269" y="2509528"/>
                  </a:cubicBezTo>
                  <a:cubicBezTo>
                    <a:pt x="1110037" y="2510412"/>
                    <a:pt x="1113630" y="2510912"/>
                    <a:pt x="1119050" y="2511030"/>
                  </a:cubicBezTo>
                  <a:lnTo>
                    <a:pt x="1119050" y="2514300"/>
                  </a:lnTo>
                  <a:lnTo>
                    <a:pt x="1073983" y="2514300"/>
                  </a:lnTo>
                  <a:lnTo>
                    <a:pt x="1073983" y="2511030"/>
                  </a:lnTo>
                  <a:cubicBezTo>
                    <a:pt x="1079638" y="2510912"/>
                    <a:pt x="1083291" y="2510426"/>
                    <a:pt x="1084940" y="2509572"/>
                  </a:cubicBezTo>
                  <a:cubicBezTo>
                    <a:pt x="1086590" y="2508718"/>
                    <a:pt x="1087739" y="2507569"/>
                    <a:pt x="1088387" y="2506126"/>
                  </a:cubicBezTo>
                  <a:cubicBezTo>
                    <a:pt x="1089035" y="2504683"/>
                    <a:pt x="1089359" y="2500367"/>
                    <a:pt x="1089359" y="2493180"/>
                  </a:cubicBezTo>
                  <a:lnTo>
                    <a:pt x="1089359" y="2428496"/>
                  </a:lnTo>
                  <a:cubicBezTo>
                    <a:pt x="1089359" y="2419777"/>
                    <a:pt x="1089064" y="2414180"/>
                    <a:pt x="1088475" y="2411706"/>
                  </a:cubicBezTo>
                  <a:cubicBezTo>
                    <a:pt x="1088063" y="2409821"/>
                    <a:pt x="1087311" y="2408437"/>
                    <a:pt x="1086222" y="2407553"/>
                  </a:cubicBezTo>
                  <a:cubicBezTo>
                    <a:pt x="1085132" y="2406669"/>
                    <a:pt x="1083821" y="2406227"/>
                    <a:pt x="1082289" y="2406227"/>
                  </a:cubicBezTo>
                  <a:cubicBezTo>
                    <a:pt x="1080110" y="2406227"/>
                    <a:pt x="1077076" y="2407141"/>
                    <a:pt x="1073188" y="2408967"/>
                  </a:cubicBezTo>
                  <a:lnTo>
                    <a:pt x="1071862" y="2406227"/>
                  </a:lnTo>
                  <a:close/>
                  <a:moveTo>
                    <a:pt x="958836" y="2392000"/>
                  </a:moveTo>
                  <a:cubicBezTo>
                    <a:pt x="968557" y="2392000"/>
                    <a:pt x="976672" y="2395123"/>
                    <a:pt x="983181" y="2401367"/>
                  </a:cubicBezTo>
                  <a:cubicBezTo>
                    <a:pt x="989691" y="2407612"/>
                    <a:pt x="992946" y="2414976"/>
                    <a:pt x="992946" y="2423459"/>
                  </a:cubicBezTo>
                  <a:cubicBezTo>
                    <a:pt x="992946" y="2429527"/>
                    <a:pt x="991532" y="2435595"/>
                    <a:pt x="988704" y="2441662"/>
                  </a:cubicBezTo>
                  <a:cubicBezTo>
                    <a:pt x="984345" y="2451206"/>
                    <a:pt x="977276" y="2461309"/>
                    <a:pt x="967496" y="2471972"/>
                  </a:cubicBezTo>
                  <a:cubicBezTo>
                    <a:pt x="952827" y="2487996"/>
                    <a:pt x="943667" y="2497657"/>
                    <a:pt x="940014" y="2500956"/>
                  </a:cubicBezTo>
                  <a:lnTo>
                    <a:pt x="971296" y="2500956"/>
                  </a:lnTo>
                  <a:cubicBezTo>
                    <a:pt x="977659" y="2500956"/>
                    <a:pt x="982121" y="2500721"/>
                    <a:pt x="984684" y="2500250"/>
                  </a:cubicBezTo>
                  <a:cubicBezTo>
                    <a:pt x="987246" y="2499778"/>
                    <a:pt x="989559" y="2498821"/>
                    <a:pt x="991620" y="2497378"/>
                  </a:cubicBezTo>
                  <a:cubicBezTo>
                    <a:pt x="993682" y="2495934"/>
                    <a:pt x="995479" y="2493887"/>
                    <a:pt x="997011" y="2491236"/>
                  </a:cubicBezTo>
                  <a:lnTo>
                    <a:pt x="1000280" y="2491236"/>
                  </a:lnTo>
                  <a:lnTo>
                    <a:pt x="991886" y="2514300"/>
                  </a:lnTo>
                  <a:lnTo>
                    <a:pt x="921192" y="2514300"/>
                  </a:lnTo>
                  <a:lnTo>
                    <a:pt x="921192" y="2511030"/>
                  </a:lnTo>
                  <a:cubicBezTo>
                    <a:pt x="941988" y="2492061"/>
                    <a:pt x="956627" y="2476567"/>
                    <a:pt x="965110" y="2464549"/>
                  </a:cubicBezTo>
                  <a:cubicBezTo>
                    <a:pt x="973594" y="2452532"/>
                    <a:pt x="977835" y="2441545"/>
                    <a:pt x="977835" y="2431589"/>
                  </a:cubicBezTo>
                  <a:cubicBezTo>
                    <a:pt x="977835" y="2423989"/>
                    <a:pt x="975508" y="2417745"/>
                    <a:pt x="970854" y="2412855"/>
                  </a:cubicBezTo>
                  <a:cubicBezTo>
                    <a:pt x="966200" y="2407965"/>
                    <a:pt x="960633" y="2405520"/>
                    <a:pt x="954153" y="2405520"/>
                  </a:cubicBezTo>
                  <a:cubicBezTo>
                    <a:pt x="948262" y="2405520"/>
                    <a:pt x="942975" y="2407244"/>
                    <a:pt x="938291" y="2410690"/>
                  </a:cubicBezTo>
                  <a:cubicBezTo>
                    <a:pt x="933608" y="2414136"/>
                    <a:pt x="930147" y="2419188"/>
                    <a:pt x="927908" y="2425845"/>
                  </a:cubicBezTo>
                  <a:lnTo>
                    <a:pt x="924638" y="2425845"/>
                  </a:lnTo>
                  <a:cubicBezTo>
                    <a:pt x="926111" y="2414946"/>
                    <a:pt x="929896" y="2406581"/>
                    <a:pt x="935994" y="2400749"/>
                  </a:cubicBezTo>
                  <a:cubicBezTo>
                    <a:pt x="942091" y="2394916"/>
                    <a:pt x="949705" y="2392000"/>
                    <a:pt x="958836" y="2392000"/>
                  </a:cubicBezTo>
                  <a:close/>
                  <a:moveTo>
                    <a:pt x="729548" y="2392000"/>
                  </a:moveTo>
                  <a:lnTo>
                    <a:pt x="732464" y="2392000"/>
                  </a:lnTo>
                  <a:lnTo>
                    <a:pt x="732464" y="2493180"/>
                  </a:lnTo>
                  <a:cubicBezTo>
                    <a:pt x="732464" y="2499896"/>
                    <a:pt x="732744" y="2504079"/>
                    <a:pt x="733304" y="2505728"/>
                  </a:cubicBezTo>
                  <a:cubicBezTo>
                    <a:pt x="733863" y="2507378"/>
                    <a:pt x="735027" y="2508644"/>
                    <a:pt x="736794" y="2509528"/>
                  </a:cubicBezTo>
                  <a:cubicBezTo>
                    <a:pt x="738562" y="2510412"/>
                    <a:pt x="742155" y="2510912"/>
                    <a:pt x="747575" y="2511030"/>
                  </a:cubicBezTo>
                  <a:lnTo>
                    <a:pt x="747575" y="2514300"/>
                  </a:lnTo>
                  <a:lnTo>
                    <a:pt x="702508" y="2514300"/>
                  </a:lnTo>
                  <a:lnTo>
                    <a:pt x="702508" y="2511030"/>
                  </a:lnTo>
                  <a:cubicBezTo>
                    <a:pt x="708163" y="2510912"/>
                    <a:pt x="711816" y="2510426"/>
                    <a:pt x="713465" y="2509572"/>
                  </a:cubicBezTo>
                  <a:cubicBezTo>
                    <a:pt x="715115" y="2508718"/>
                    <a:pt x="716264" y="2507569"/>
                    <a:pt x="716912" y="2506126"/>
                  </a:cubicBezTo>
                  <a:cubicBezTo>
                    <a:pt x="717560" y="2504683"/>
                    <a:pt x="717884" y="2500367"/>
                    <a:pt x="717884" y="2493180"/>
                  </a:cubicBezTo>
                  <a:lnTo>
                    <a:pt x="717884" y="2428496"/>
                  </a:lnTo>
                  <a:cubicBezTo>
                    <a:pt x="717884" y="2419777"/>
                    <a:pt x="717589" y="2414180"/>
                    <a:pt x="717000" y="2411706"/>
                  </a:cubicBezTo>
                  <a:cubicBezTo>
                    <a:pt x="716588" y="2409821"/>
                    <a:pt x="715837" y="2408437"/>
                    <a:pt x="714747" y="2407553"/>
                  </a:cubicBezTo>
                  <a:cubicBezTo>
                    <a:pt x="713657" y="2406669"/>
                    <a:pt x="712346" y="2406227"/>
                    <a:pt x="710814" y="2406227"/>
                  </a:cubicBezTo>
                  <a:cubicBezTo>
                    <a:pt x="708635" y="2406227"/>
                    <a:pt x="705601" y="2407141"/>
                    <a:pt x="701713" y="2408967"/>
                  </a:cubicBezTo>
                  <a:lnTo>
                    <a:pt x="700387" y="2406227"/>
                  </a:lnTo>
                  <a:close/>
                  <a:moveTo>
                    <a:pt x="501636" y="2392000"/>
                  </a:moveTo>
                  <a:cubicBezTo>
                    <a:pt x="511357" y="2392000"/>
                    <a:pt x="519472" y="2395123"/>
                    <a:pt x="525981" y="2401367"/>
                  </a:cubicBezTo>
                  <a:cubicBezTo>
                    <a:pt x="532491" y="2407612"/>
                    <a:pt x="535746" y="2414976"/>
                    <a:pt x="535746" y="2423459"/>
                  </a:cubicBezTo>
                  <a:cubicBezTo>
                    <a:pt x="535746" y="2429527"/>
                    <a:pt x="534332" y="2435595"/>
                    <a:pt x="531504" y="2441662"/>
                  </a:cubicBezTo>
                  <a:cubicBezTo>
                    <a:pt x="527145" y="2451206"/>
                    <a:pt x="520076" y="2461309"/>
                    <a:pt x="510296" y="2471972"/>
                  </a:cubicBezTo>
                  <a:cubicBezTo>
                    <a:pt x="495627" y="2487996"/>
                    <a:pt x="486467" y="2497657"/>
                    <a:pt x="482814" y="2500956"/>
                  </a:cubicBezTo>
                  <a:lnTo>
                    <a:pt x="514096" y="2500956"/>
                  </a:lnTo>
                  <a:cubicBezTo>
                    <a:pt x="520459" y="2500956"/>
                    <a:pt x="524921" y="2500721"/>
                    <a:pt x="527484" y="2500250"/>
                  </a:cubicBezTo>
                  <a:cubicBezTo>
                    <a:pt x="530046" y="2499778"/>
                    <a:pt x="532359" y="2498821"/>
                    <a:pt x="534420" y="2497378"/>
                  </a:cubicBezTo>
                  <a:cubicBezTo>
                    <a:pt x="536482" y="2495934"/>
                    <a:pt x="538279" y="2493887"/>
                    <a:pt x="539811" y="2491236"/>
                  </a:cubicBezTo>
                  <a:lnTo>
                    <a:pt x="543080" y="2491236"/>
                  </a:lnTo>
                  <a:lnTo>
                    <a:pt x="534686" y="2514300"/>
                  </a:lnTo>
                  <a:lnTo>
                    <a:pt x="463992" y="2514300"/>
                  </a:lnTo>
                  <a:lnTo>
                    <a:pt x="463992" y="2511030"/>
                  </a:lnTo>
                  <a:cubicBezTo>
                    <a:pt x="484788" y="2492061"/>
                    <a:pt x="499427" y="2476567"/>
                    <a:pt x="507910" y="2464549"/>
                  </a:cubicBezTo>
                  <a:cubicBezTo>
                    <a:pt x="516394" y="2452532"/>
                    <a:pt x="520635" y="2441545"/>
                    <a:pt x="520635" y="2431589"/>
                  </a:cubicBezTo>
                  <a:cubicBezTo>
                    <a:pt x="520635" y="2423989"/>
                    <a:pt x="518308" y="2417745"/>
                    <a:pt x="513654" y="2412855"/>
                  </a:cubicBezTo>
                  <a:cubicBezTo>
                    <a:pt x="509000" y="2407965"/>
                    <a:pt x="503433" y="2405520"/>
                    <a:pt x="496953" y="2405520"/>
                  </a:cubicBezTo>
                  <a:cubicBezTo>
                    <a:pt x="491062" y="2405520"/>
                    <a:pt x="485775" y="2407244"/>
                    <a:pt x="481091" y="2410690"/>
                  </a:cubicBezTo>
                  <a:cubicBezTo>
                    <a:pt x="476408" y="2414136"/>
                    <a:pt x="472947" y="2419188"/>
                    <a:pt x="470708" y="2425845"/>
                  </a:cubicBezTo>
                  <a:lnTo>
                    <a:pt x="467439" y="2425845"/>
                  </a:lnTo>
                  <a:cubicBezTo>
                    <a:pt x="468911" y="2414946"/>
                    <a:pt x="472696" y="2406581"/>
                    <a:pt x="478794" y="2400749"/>
                  </a:cubicBezTo>
                  <a:cubicBezTo>
                    <a:pt x="484891" y="2394916"/>
                    <a:pt x="492505" y="2392000"/>
                    <a:pt x="501636" y="2392000"/>
                  </a:cubicBezTo>
                  <a:close/>
                  <a:moveTo>
                    <a:pt x="360650" y="2391735"/>
                  </a:moveTo>
                  <a:lnTo>
                    <a:pt x="399531" y="2391735"/>
                  </a:lnTo>
                  <a:lnTo>
                    <a:pt x="399531" y="2398716"/>
                  </a:lnTo>
                  <a:lnTo>
                    <a:pt x="373905" y="2398716"/>
                  </a:lnTo>
                  <a:lnTo>
                    <a:pt x="373905" y="2543284"/>
                  </a:lnTo>
                  <a:lnTo>
                    <a:pt x="399531" y="2543284"/>
                  </a:lnTo>
                  <a:lnTo>
                    <a:pt x="399531" y="2550177"/>
                  </a:lnTo>
                  <a:lnTo>
                    <a:pt x="360650" y="2550177"/>
                  </a:lnTo>
                  <a:close/>
                  <a:moveTo>
                    <a:pt x="1216644" y="2388642"/>
                  </a:moveTo>
                  <a:cubicBezTo>
                    <a:pt x="1225598" y="2393061"/>
                    <a:pt x="1233051" y="2398274"/>
                    <a:pt x="1239001" y="2404283"/>
                  </a:cubicBezTo>
                  <a:cubicBezTo>
                    <a:pt x="1247425" y="2412884"/>
                    <a:pt x="1253935" y="2422973"/>
                    <a:pt x="1258530" y="2434549"/>
                  </a:cubicBezTo>
                  <a:cubicBezTo>
                    <a:pt x="1263125" y="2446125"/>
                    <a:pt x="1265422" y="2458187"/>
                    <a:pt x="1265422" y="2470735"/>
                  </a:cubicBezTo>
                  <a:cubicBezTo>
                    <a:pt x="1265422" y="2488998"/>
                    <a:pt x="1260930" y="2505655"/>
                    <a:pt x="1251946" y="2520706"/>
                  </a:cubicBezTo>
                  <a:cubicBezTo>
                    <a:pt x="1242962" y="2535758"/>
                    <a:pt x="1231195" y="2546524"/>
                    <a:pt x="1216644" y="2553004"/>
                  </a:cubicBezTo>
                  <a:lnTo>
                    <a:pt x="1216644" y="2549735"/>
                  </a:lnTo>
                  <a:cubicBezTo>
                    <a:pt x="1223890" y="2545670"/>
                    <a:pt x="1229855" y="2540177"/>
                    <a:pt x="1234538" y="2533255"/>
                  </a:cubicBezTo>
                  <a:cubicBezTo>
                    <a:pt x="1239222" y="2526332"/>
                    <a:pt x="1242697" y="2517525"/>
                    <a:pt x="1244966" y="2506833"/>
                  </a:cubicBezTo>
                  <a:cubicBezTo>
                    <a:pt x="1247234" y="2496141"/>
                    <a:pt x="1248368" y="2484992"/>
                    <a:pt x="1248368" y="2473386"/>
                  </a:cubicBezTo>
                  <a:cubicBezTo>
                    <a:pt x="1248368" y="2460838"/>
                    <a:pt x="1247396" y="2449380"/>
                    <a:pt x="1245452" y="2439011"/>
                  </a:cubicBezTo>
                  <a:cubicBezTo>
                    <a:pt x="1243979" y="2430882"/>
                    <a:pt x="1242138" y="2424372"/>
                    <a:pt x="1239929" y="2419482"/>
                  </a:cubicBezTo>
                  <a:cubicBezTo>
                    <a:pt x="1237719" y="2414593"/>
                    <a:pt x="1234789" y="2409880"/>
                    <a:pt x="1231136" y="2405344"/>
                  </a:cubicBezTo>
                  <a:cubicBezTo>
                    <a:pt x="1227484" y="2400808"/>
                    <a:pt x="1222653" y="2396478"/>
                    <a:pt x="1216644" y="2392354"/>
                  </a:cubicBezTo>
                  <a:close/>
                  <a:moveTo>
                    <a:pt x="1016126" y="2161141"/>
                  </a:moveTo>
                  <a:cubicBezTo>
                    <a:pt x="1018895" y="2161141"/>
                    <a:pt x="1021222" y="2162098"/>
                    <a:pt x="1023107" y="2164013"/>
                  </a:cubicBezTo>
                  <a:cubicBezTo>
                    <a:pt x="1024992" y="2165927"/>
                    <a:pt x="1025935" y="2168240"/>
                    <a:pt x="1025935" y="2170949"/>
                  </a:cubicBezTo>
                  <a:cubicBezTo>
                    <a:pt x="1025935" y="2173659"/>
                    <a:pt x="1024977" y="2175972"/>
                    <a:pt x="1023063" y="2177886"/>
                  </a:cubicBezTo>
                  <a:cubicBezTo>
                    <a:pt x="1021148" y="2179801"/>
                    <a:pt x="1018836" y="2180758"/>
                    <a:pt x="1016126" y="2180758"/>
                  </a:cubicBezTo>
                  <a:cubicBezTo>
                    <a:pt x="1013416" y="2180758"/>
                    <a:pt x="1011104" y="2179801"/>
                    <a:pt x="1009189" y="2177886"/>
                  </a:cubicBezTo>
                  <a:cubicBezTo>
                    <a:pt x="1007275" y="2175972"/>
                    <a:pt x="1006317" y="2173659"/>
                    <a:pt x="1006317" y="2170949"/>
                  </a:cubicBezTo>
                  <a:cubicBezTo>
                    <a:pt x="1006317" y="2168181"/>
                    <a:pt x="1007275" y="2165854"/>
                    <a:pt x="1009189" y="2163968"/>
                  </a:cubicBezTo>
                  <a:cubicBezTo>
                    <a:pt x="1011104" y="2162083"/>
                    <a:pt x="1013416" y="2161141"/>
                    <a:pt x="1016126" y="2161141"/>
                  </a:cubicBezTo>
                  <a:close/>
                  <a:moveTo>
                    <a:pt x="558926" y="2161141"/>
                  </a:moveTo>
                  <a:cubicBezTo>
                    <a:pt x="561695" y="2161141"/>
                    <a:pt x="564022" y="2162098"/>
                    <a:pt x="565907" y="2164013"/>
                  </a:cubicBezTo>
                  <a:cubicBezTo>
                    <a:pt x="567792" y="2165927"/>
                    <a:pt x="568735" y="2168240"/>
                    <a:pt x="568735" y="2170949"/>
                  </a:cubicBezTo>
                  <a:cubicBezTo>
                    <a:pt x="568735" y="2173659"/>
                    <a:pt x="567777" y="2175972"/>
                    <a:pt x="565863" y="2177886"/>
                  </a:cubicBezTo>
                  <a:cubicBezTo>
                    <a:pt x="563948" y="2179801"/>
                    <a:pt x="561636" y="2180758"/>
                    <a:pt x="558926" y="2180758"/>
                  </a:cubicBezTo>
                  <a:cubicBezTo>
                    <a:pt x="556216" y="2180758"/>
                    <a:pt x="553904" y="2179801"/>
                    <a:pt x="551989" y="2177886"/>
                  </a:cubicBezTo>
                  <a:cubicBezTo>
                    <a:pt x="550075" y="2175972"/>
                    <a:pt x="549117" y="2173659"/>
                    <a:pt x="549117" y="2170949"/>
                  </a:cubicBezTo>
                  <a:cubicBezTo>
                    <a:pt x="549117" y="2168181"/>
                    <a:pt x="550075" y="2165854"/>
                    <a:pt x="551989" y="2163968"/>
                  </a:cubicBezTo>
                  <a:cubicBezTo>
                    <a:pt x="553904" y="2162083"/>
                    <a:pt x="556216" y="2161141"/>
                    <a:pt x="558926" y="2161141"/>
                  </a:cubicBezTo>
                  <a:close/>
                  <a:moveTo>
                    <a:pt x="766974" y="2160611"/>
                  </a:moveTo>
                  <a:cubicBezTo>
                    <a:pt x="770862" y="2160611"/>
                    <a:pt x="774323" y="2162304"/>
                    <a:pt x="777357" y="2165692"/>
                  </a:cubicBezTo>
                  <a:cubicBezTo>
                    <a:pt x="780391" y="2169079"/>
                    <a:pt x="781908" y="2173571"/>
                    <a:pt x="781908" y="2179168"/>
                  </a:cubicBezTo>
                  <a:cubicBezTo>
                    <a:pt x="781908" y="2185235"/>
                    <a:pt x="779802" y="2190876"/>
                    <a:pt x="775589" y="2196090"/>
                  </a:cubicBezTo>
                  <a:cubicBezTo>
                    <a:pt x="771377" y="2201303"/>
                    <a:pt x="764706" y="2205412"/>
                    <a:pt x="755574" y="2208417"/>
                  </a:cubicBezTo>
                  <a:lnTo>
                    <a:pt x="755574" y="2204529"/>
                  </a:lnTo>
                  <a:cubicBezTo>
                    <a:pt x="761642" y="2202526"/>
                    <a:pt x="766340" y="2199418"/>
                    <a:pt x="769669" y="2195206"/>
                  </a:cubicBezTo>
                  <a:cubicBezTo>
                    <a:pt x="772997" y="2190994"/>
                    <a:pt x="774662" y="2186531"/>
                    <a:pt x="774662" y="2181819"/>
                  </a:cubicBezTo>
                  <a:cubicBezTo>
                    <a:pt x="774662" y="2180699"/>
                    <a:pt x="774397" y="2179757"/>
                    <a:pt x="773866" y="2178991"/>
                  </a:cubicBezTo>
                  <a:cubicBezTo>
                    <a:pt x="773454" y="2178461"/>
                    <a:pt x="773042" y="2178195"/>
                    <a:pt x="772629" y="2178195"/>
                  </a:cubicBezTo>
                  <a:cubicBezTo>
                    <a:pt x="771981" y="2178195"/>
                    <a:pt x="770567" y="2178785"/>
                    <a:pt x="768388" y="2179963"/>
                  </a:cubicBezTo>
                  <a:cubicBezTo>
                    <a:pt x="767327" y="2180493"/>
                    <a:pt x="766208" y="2180758"/>
                    <a:pt x="765030" y="2180758"/>
                  </a:cubicBezTo>
                  <a:cubicBezTo>
                    <a:pt x="762143" y="2180758"/>
                    <a:pt x="759846" y="2179904"/>
                    <a:pt x="758137" y="2178195"/>
                  </a:cubicBezTo>
                  <a:cubicBezTo>
                    <a:pt x="756429" y="2176487"/>
                    <a:pt x="755574" y="2174131"/>
                    <a:pt x="755574" y="2171126"/>
                  </a:cubicBezTo>
                  <a:cubicBezTo>
                    <a:pt x="755574" y="2168240"/>
                    <a:pt x="756679" y="2165765"/>
                    <a:pt x="758888" y="2163703"/>
                  </a:cubicBezTo>
                  <a:cubicBezTo>
                    <a:pt x="761097" y="2161641"/>
                    <a:pt x="763793" y="2160611"/>
                    <a:pt x="766974" y="2160611"/>
                  </a:cubicBezTo>
                  <a:close/>
                  <a:moveTo>
                    <a:pt x="857964" y="2131008"/>
                  </a:moveTo>
                  <a:lnTo>
                    <a:pt x="903649" y="2131008"/>
                  </a:lnTo>
                  <a:lnTo>
                    <a:pt x="903649" y="2144351"/>
                  </a:lnTo>
                  <a:lnTo>
                    <a:pt x="857964" y="2144351"/>
                  </a:lnTo>
                  <a:close/>
                  <a:moveTo>
                    <a:pt x="400764" y="2131008"/>
                  </a:moveTo>
                  <a:lnTo>
                    <a:pt x="446449" y="2131008"/>
                  </a:lnTo>
                  <a:lnTo>
                    <a:pt x="446449" y="2144351"/>
                  </a:lnTo>
                  <a:lnTo>
                    <a:pt x="400764" y="2144351"/>
                  </a:lnTo>
                  <a:close/>
                  <a:moveTo>
                    <a:pt x="1085843" y="2110330"/>
                  </a:moveTo>
                  <a:cubicBezTo>
                    <a:pt x="1083604" y="2110330"/>
                    <a:pt x="1081203" y="2110801"/>
                    <a:pt x="1078641" y="2111744"/>
                  </a:cubicBezTo>
                  <a:cubicBezTo>
                    <a:pt x="1076078" y="2112686"/>
                    <a:pt x="1072293" y="2114719"/>
                    <a:pt x="1067286" y="2117841"/>
                  </a:cubicBezTo>
                  <a:cubicBezTo>
                    <a:pt x="1066225" y="2125794"/>
                    <a:pt x="1065695" y="2132215"/>
                    <a:pt x="1065695" y="2137105"/>
                  </a:cubicBezTo>
                  <a:cubicBezTo>
                    <a:pt x="1065695" y="2142760"/>
                    <a:pt x="1066741" y="2148902"/>
                    <a:pt x="1068832" y="2155529"/>
                  </a:cubicBezTo>
                  <a:cubicBezTo>
                    <a:pt x="1070923" y="2162157"/>
                    <a:pt x="1074031" y="2167415"/>
                    <a:pt x="1078155" y="2171303"/>
                  </a:cubicBezTo>
                  <a:cubicBezTo>
                    <a:pt x="1081159" y="2174072"/>
                    <a:pt x="1084812" y="2175456"/>
                    <a:pt x="1089112" y="2175456"/>
                  </a:cubicBezTo>
                  <a:cubicBezTo>
                    <a:pt x="1094238" y="2175456"/>
                    <a:pt x="1098818" y="2173041"/>
                    <a:pt x="1102853" y="2168210"/>
                  </a:cubicBezTo>
                  <a:cubicBezTo>
                    <a:pt x="1106889" y="2163379"/>
                    <a:pt x="1108906" y="2156487"/>
                    <a:pt x="1108906" y="2147532"/>
                  </a:cubicBezTo>
                  <a:cubicBezTo>
                    <a:pt x="1108906" y="2137458"/>
                    <a:pt x="1106903" y="2128740"/>
                    <a:pt x="1102897" y="2121376"/>
                  </a:cubicBezTo>
                  <a:cubicBezTo>
                    <a:pt x="1098891" y="2114012"/>
                    <a:pt x="1093206" y="2110330"/>
                    <a:pt x="1085843" y="2110330"/>
                  </a:cubicBezTo>
                  <a:close/>
                  <a:moveTo>
                    <a:pt x="1180404" y="2074630"/>
                  </a:moveTo>
                  <a:lnTo>
                    <a:pt x="1138342" y="2134101"/>
                  </a:lnTo>
                  <a:lnTo>
                    <a:pt x="1180404" y="2134101"/>
                  </a:lnTo>
                  <a:close/>
                  <a:moveTo>
                    <a:pt x="1185265" y="2055984"/>
                  </a:moveTo>
                  <a:lnTo>
                    <a:pt x="1194985" y="2055984"/>
                  </a:lnTo>
                  <a:lnTo>
                    <a:pt x="1194985" y="2134101"/>
                  </a:lnTo>
                  <a:lnTo>
                    <a:pt x="1211068" y="2134101"/>
                  </a:lnTo>
                  <a:lnTo>
                    <a:pt x="1211068" y="2146649"/>
                  </a:lnTo>
                  <a:lnTo>
                    <a:pt x="1194985" y="2146649"/>
                  </a:lnTo>
                  <a:lnTo>
                    <a:pt x="1194985" y="2178284"/>
                  </a:lnTo>
                  <a:lnTo>
                    <a:pt x="1180404" y="2178284"/>
                  </a:lnTo>
                  <a:lnTo>
                    <a:pt x="1180404" y="2146649"/>
                  </a:lnTo>
                  <a:lnTo>
                    <a:pt x="1129682" y="2146649"/>
                  </a:lnTo>
                  <a:lnTo>
                    <a:pt x="1129682" y="2135338"/>
                  </a:lnTo>
                  <a:close/>
                  <a:moveTo>
                    <a:pt x="1117124" y="2055984"/>
                  </a:moveTo>
                  <a:lnTo>
                    <a:pt x="1122250" y="2055984"/>
                  </a:lnTo>
                  <a:lnTo>
                    <a:pt x="1122250" y="2059254"/>
                  </a:lnTo>
                  <a:cubicBezTo>
                    <a:pt x="1114473" y="2060020"/>
                    <a:pt x="1108126" y="2061566"/>
                    <a:pt x="1103207" y="2063893"/>
                  </a:cubicBezTo>
                  <a:cubicBezTo>
                    <a:pt x="1098288" y="2066220"/>
                    <a:pt x="1093427" y="2069770"/>
                    <a:pt x="1088626" y="2074541"/>
                  </a:cubicBezTo>
                  <a:cubicBezTo>
                    <a:pt x="1083825" y="2079313"/>
                    <a:pt x="1079848" y="2084630"/>
                    <a:pt x="1076697" y="2090492"/>
                  </a:cubicBezTo>
                  <a:cubicBezTo>
                    <a:pt x="1073545" y="2096353"/>
                    <a:pt x="1070909" y="2103319"/>
                    <a:pt x="1068788" y="2111390"/>
                  </a:cubicBezTo>
                  <a:cubicBezTo>
                    <a:pt x="1077271" y="2105558"/>
                    <a:pt x="1085784" y="2102642"/>
                    <a:pt x="1094326" y="2102642"/>
                  </a:cubicBezTo>
                  <a:cubicBezTo>
                    <a:pt x="1102514" y="2102642"/>
                    <a:pt x="1109613" y="2105941"/>
                    <a:pt x="1115622" y="2112539"/>
                  </a:cubicBezTo>
                  <a:cubicBezTo>
                    <a:pt x="1121631" y="2119137"/>
                    <a:pt x="1124636" y="2127620"/>
                    <a:pt x="1124636" y="2137989"/>
                  </a:cubicBezTo>
                  <a:cubicBezTo>
                    <a:pt x="1124636" y="2148004"/>
                    <a:pt x="1121602" y="2157135"/>
                    <a:pt x="1115534" y="2165382"/>
                  </a:cubicBezTo>
                  <a:cubicBezTo>
                    <a:pt x="1108229" y="2175397"/>
                    <a:pt x="1098567" y="2180405"/>
                    <a:pt x="1086550" y="2180405"/>
                  </a:cubicBezTo>
                  <a:cubicBezTo>
                    <a:pt x="1078361" y="2180405"/>
                    <a:pt x="1071409" y="2177695"/>
                    <a:pt x="1065695" y="2172275"/>
                  </a:cubicBezTo>
                  <a:cubicBezTo>
                    <a:pt x="1054502" y="2161730"/>
                    <a:pt x="1048905" y="2148062"/>
                    <a:pt x="1048905" y="2131273"/>
                  </a:cubicBezTo>
                  <a:cubicBezTo>
                    <a:pt x="1048905" y="2120551"/>
                    <a:pt x="1051056" y="2110359"/>
                    <a:pt x="1055356" y="2100698"/>
                  </a:cubicBezTo>
                  <a:cubicBezTo>
                    <a:pt x="1059657" y="2091036"/>
                    <a:pt x="1065798" y="2082465"/>
                    <a:pt x="1073781" y="2074983"/>
                  </a:cubicBezTo>
                  <a:cubicBezTo>
                    <a:pt x="1081763" y="2067501"/>
                    <a:pt x="1089407" y="2062465"/>
                    <a:pt x="1096712" y="2059872"/>
                  </a:cubicBezTo>
                  <a:cubicBezTo>
                    <a:pt x="1104017" y="2057280"/>
                    <a:pt x="1110821" y="2055984"/>
                    <a:pt x="1117124" y="2055984"/>
                  </a:cubicBezTo>
                  <a:close/>
                  <a:moveTo>
                    <a:pt x="958148" y="2055984"/>
                  </a:moveTo>
                  <a:lnTo>
                    <a:pt x="961064" y="2055984"/>
                  </a:lnTo>
                  <a:lnTo>
                    <a:pt x="961064" y="2157164"/>
                  </a:lnTo>
                  <a:cubicBezTo>
                    <a:pt x="961064" y="2163880"/>
                    <a:pt x="961344" y="2168063"/>
                    <a:pt x="961904" y="2169712"/>
                  </a:cubicBezTo>
                  <a:cubicBezTo>
                    <a:pt x="962463" y="2171362"/>
                    <a:pt x="963627" y="2172628"/>
                    <a:pt x="965394" y="2173512"/>
                  </a:cubicBezTo>
                  <a:cubicBezTo>
                    <a:pt x="967161" y="2174396"/>
                    <a:pt x="970755" y="2174896"/>
                    <a:pt x="976175" y="2175014"/>
                  </a:cubicBezTo>
                  <a:lnTo>
                    <a:pt x="976175" y="2178284"/>
                  </a:lnTo>
                  <a:lnTo>
                    <a:pt x="931108" y="2178284"/>
                  </a:lnTo>
                  <a:lnTo>
                    <a:pt x="931108" y="2175014"/>
                  </a:lnTo>
                  <a:cubicBezTo>
                    <a:pt x="936763" y="2174896"/>
                    <a:pt x="940416" y="2174410"/>
                    <a:pt x="942065" y="2173556"/>
                  </a:cubicBezTo>
                  <a:cubicBezTo>
                    <a:pt x="943715" y="2172702"/>
                    <a:pt x="944864" y="2171553"/>
                    <a:pt x="945512" y="2170110"/>
                  </a:cubicBezTo>
                  <a:cubicBezTo>
                    <a:pt x="946160" y="2168667"/>
                    <a:pt x="946484" y="2164351"/>
                    <a:pt x="946484" y="2157164"/>
                  </a:cubicBezTo>
                  <a:lnTo>
                    <a:pt x="946484" y="2092480"/>
                  </a:lnTo>
                  <a:cubicBezTo>
                    <a:pt x="946484" y="2083761"/>
                    <a:pt x="946189" y="2078164"/>
                    <a:pt x="945600" y="2075690"/>
                  </a:cubicBezTo>
                  <a:cubicBezTo>
                    <a:pt x="945188" y="2073805"/>
                    <a:pt x="944437" y="2072421"/>
                    <a:pt x="943347" y="2071537"/>
                  </a:cubicBezTo>
                  <a:cubicBezTo>
                    <a:pt x="942257" y="2070653"/>
                    <a:pt x="940946" y="2070211"/>
                    <a:pt x="939414" y="2070211"/>
                  </a:cubicBezTo>
                  <a:cubicBezTo>
                    <a:pt x="937235" y="2070211"/>
                    <a:pt x="934201" y="2071125"/>
                    <a:pt x="930313" y="2072951"/>
                  </a:cubicBezTo>
                  <a:lnTo>
                    <a:pt x="928987" y="2070211"/>
                  </a:lnTo>
                  <a:close/>
                  <a:moveTo>
                    <a:pt x="710498" y="2055984"/>
                  </a:moveTo>
                  <a:lnTo>
                    <a:pt x="713414" y="2055984"/>
                  </a:lnTo>
                  <a:lnTo>
                    <a:pt x="713414" y="2157164"/>
                  </a:lnTo>
                  <a:cubicBezTo>
                    <a:pt x="713414" y="2163880"/>
                    <a:pt x="713694" y="2168063"/>
                    <a:pt x="714254" y="2169712"/>
                  </a:cubicBezTo>
                  <a:cubicBezTo>
                    <a:pt x="714813" y="2171362"/>
                    <a:pt x="715977" y="2172628"/>
                    <a:pt x="717744" y="2173512"/>
                  </a:cubicBezTo>
                  <a:cubicBezTo>
                    <a:pt x="719512" y="2174396"/>
                    <a:pt x="723105" y="2174896"/>
                    <a:pt x="728525" y="2175014"/>
                  </a:cubicBezTo>
                  <a:lnTo>
                    <a:pt x="728525" y="2178284"/>
                  </a:lnTo>
                  <a:lnTo>
                    <a:pt x="683458" y="2178284"/>
                  </a:lnTo>
                  <a:lnTo>
                    <a:pt x="683458" y="2175014"/>
                  </a:lnTo>
                  <a:cubicBezTo>
                    <a:pt x="689113" y="2174896"/>
                    <a:pt x="692766" y="2174410"/>
                    <a:pt x="694415" y="2173556"/>
                  </a:cubicBezTo>
                  <a:cubicBezTo>
                    <a:pt x="696065" y="2172702"/>
                    <a:pt x="697214" y="2171553"/>
                    <a:pt x="697862" y="2170110"/>
                  </a:cubicBezTo>
                  <a:cubicBezTo>
                    <a:pt x="698510" y="2168667"/>
                    <a:pt x="698834" y="2164351"/>
                    <a:pt x="698834" y="2157164"/>
                  </a:cubicBezTo>
                  <a:lnTo>
                    <a:pt x="698834" y="2092480"/>
                  </a:lnTo>
                  <a:cubicBezTo>
                    <a:pt x="698834" y="2083761"/>
                    <a:pt x="698539" y="2078164"/>
                    <a:pt x="697950" y="2075690"/>
                  </a:cubicBezTo>
                  <a:cubicBezTo>
                    <a:pt x="697538" y="2073805"/>
                    <a:pt x="696787" y="2072421"/>
                    <a:pt x="695697" y="2071537"/>
                  </a:cubicBezTo>
                  <a:cubicBezTo>
                    <a:pt x="694607" y="2070653"/>
                    <a:pt x="693296" y="2070211"/>
                    <a:pt x="691764" y="2070211"/>
                  </a:cubicBezTo>
                  <a:cubicBezTo>
                    <a:pt x="689585" y="2070211"/>
                    <a:pt x="686551" y="2071125"/>
                    <a:pt x="682663" y="2072951"/>
                  </a:cubicBezTo>
                  <a:lnTo>
                    <a:pt x="681337" y="2070211"/>
                  </a:lnTo>
                  <a:close/>
                  <a:moveTo>
                    <a:pt x="634298" y="2055984"/>
                  </a:moveTo>
                  <a:lnTo>
                    <a:pt x="637214" y="2055984"/>
                  </a:lnTo>
                  <a:lnTo>
                    <a:pt x="637214" y="2157164"/>
                  </a:lnTo>
                  <a:cubicBezTo>
                    <a:pt x="637214" y="2163880"/>
                    <a:pt x="637494" y="2168063"/>
                    <a:pt x="638054" y="2169712"/>
                  </a:cubicBezTo>
                  <a:cubicBezTo>
                    <a:pt x="638613" y="2171362"/>
                    <a:pt x="639777" y="2172628"/>
                    <a:pt x="641544" y="2173512"/>
                  </a:cubicBezTo>
                  <a:cubicBezTo>
                    <a:pt x="643312" y="2174396"/>
                    <a:pt x="646905" y="2174896"/>
                    <a:pt x="652325" y="2175014"/>
                  </a:cubicBezTo>
                  <a:lnTo>
                    <a:pt x="652325" y="2178284"/>
                  </a:lnTo>
                  <a:lnTo>
                    <a:pt x="607258" y="2178284"/>
                  </a:lnTo>
                  <a:lnTo>
                    <a:pt x="607258" y="2175014"/>
                  </a:lnTo>
                  <a:cubicBezTo>
                    <a:pt x="612913" y="2174896"/>
                    <a:pt x="616566" y="2174410"/>
                    <a:pt x="618215" y="2173556"/>
                  </a:cubicBezTo>
                  <a:cubicBezTo>
                    <a:pt x="619865" y="2172702"/>
                    <a:pt x="621014" y="2171553"/>
                    <a:pt x="621662" y="2170110"/>
                  </a:cubicBezTo>
                  <a:cubicBezTo>
                    <a:pt x="622310" y="2168667"/>
                    <a:pt x="622634" y="2164351"/>
                    <a:pt x="622634" y="2157164"/>
                  </a:cubicBezTo>
                  <a:lnTo>
                    <a:pt x="622634" y="2092480"/>
                  </a:lnTo>
                  <a:cubicBezTo>
                    <a:pt x="622634" y="2083761"/>
                    <a:pt x="622339" y="2078164"/>
                    <a:pt x="621750" y="2075690"/>
                  </a:cubicBezTo>
                  <a:cubicBezTo>
                    <a:pt x="621338" y="2073805"/>
                    <a:pt x="620587" y="2072421"/>
                    <a:pt x="619497" y="2071537"/>
                  </a:cubicBezTo>
                  <a:cubicBezTo>
                    <a:pt x="618407" y="2070653"/>
                    <a:pt x="617096" y="2070211"/>
                    <a:pt x="615564" y="2070211"/>
                  </a:cubicBezTo>
                  <a:cubicBezTo>
                    <a:pt x="613385" y="2070211"/>
                    <a:pt x="610351" y="2071125"/>
                    <a:pt x="606463" y="2072951"/>
                  </a:cubicBezTo>
                  <a:lnTo>
                    <a:pt x="605137" y="2070211"/>
                  </a:lnTo>
                  <a:close/>
                  <a:moveTo>
                    <a:pt x="492111" y="2055984"/>
                  </a:moveTo>
                  <a:cubicBezTo>
                    <a:pt x="501832" y="2055984"/>
                    <a:pt x="509947" y="2059107"/>
                    <a:pt x="516456" y="2065351"/>
                  </a:cubicBezTo>
                  <a:cubicBezTo>
                    <a:pt x="522966" y="2071596"/>
                    <a:pt x="526221" y="2078960"/>
                    <a:pt x="526221" y="2087443"/>
                  </a:cubicBezTo>
                  <a:cubicBezTo>
                    <a:pt x="526221" y="2093511"/>
                    <a:pt x="524807" y="2099579"/>
                    <a:pt x="521979" y="2105646"/>
                  </a:cubicBezTo>
                  <a:cubicBezTo>
                    <a:pt x="517620" y="2115190"/>
                    <a:pt x="510551" y="2125293"/>
                    <a:pt x="500771" y="2135956"/>
                  </a:cubicBezTo>
                  <a:cubicBezTo>
                    <a:pt x="486102" y="2151980"/>
                    <a:pt x="476942" y="2161641"/>
                    <a:pt x="473289" y="2164940"/>
                  </a:cubicBezTo>
                  <a:lnTo>
                    <a:pt x="504571" y="2164940"/>
                  </a:lnTo>
                  <a:cubicBezTo>
                    <a:pt x="510934" y="2164940"/>
                    <a:pt x="515396" y="2164705"/>
                    <a:pt x="517959" y="2164234"/>
                  </a:cubicBezTo>
                  <a:cubicBezTo>
                    <a:pt x="520521" y="2163762"/>
                    <a:pt x="522834" y="2162805"/>
                    <a:pt x="524895" y="2161362"/>
                  </a:cubicBezTo>
                  <a:cubicBezTo>
                    <a:pt x="526957" y="2159918"/>
                    <a:pt x="528754" y="2157871"/>
                    <a:pt x="530286" y="2155220"/>
                  </a:cubicBezTo>
                  <a:lnTo>
                    <a:pt x="533555" y="2155220"/>
                  </a:lnTo>
                  <a:lnTo>
                    <a:pt x="525161" y="2178284"/>
                  </a:lnTo>
                  <a:lnTo>
                    <a:pt x="454467" y="2178284"/>
                  </a:lnTo>
                  <a:lnTo>
                    <a:pt x="454467" y="2175014"/>
                  </a:lnTo>
                  <a:cubicBezTo>
                    <a:pt x="475263" y="2156045"/>
                    <a:pt x="489902" y="2140551"/>
                    <a:pt x="498385" y="2128533"/>
                  </a:cubicBezTo>
                  <a:cubicBezTo>
                    <a:pt x="506869" y="2116516"/>
                    <a:pt x="511110" y="2105529"/>
                    <a:pt x="511110" y="2095573"/>
                  </a:cubicBezTo>
                  <a:cubicBezTo>
                    <a:pt x="511110" y="2087973"/>
                    <a:pt x="508783" y="2081729"/>
                    <a:pt x="504129" y="2076839"/>
                  </a:cubicBezTo>
                  <a:cubicBezTo>
                    <a:pt x="499475" y="2071949"/>
                    <a:pt x="493908" y="2069504"/>
                    <a:pt x="487428" y="2069504"/>
                  </a:cubicBezTo>
                  <a:cubicBezTo>
                    <a:pt x="481537" y="2069504"/>
                    <a:pt x="476250" y="2071228"/>
                    <a:pt x="471566" y="2074674"/>
                  </a:cubicBezTo>
                  <a:cubicBezTo>
                    <a:pt x="466883" y="2078120"/>
                    <a:pt x="463422" y="2083172"/>
                    <a:pt x="461183" y="2089829"/>
                  </a:cubicBezTo>
                  <a:lnTo>
                    <a:pt x="457914" y="2089829"/>
                  </a:lnTo>
                  <a:cubicBezTo>
                    <a:pt x="459386" y="2078930"/>
                    <a:pt x="463171" y="2070565"/>
                    <a:pt x="469269" y="2064733"/>
                  </a:cubicBezTo>
                  <a:cubicBezTo>
                    <a:pt x="475366" y="2058900"/>
                    <a:pt x="482980" y="2055984"/>
                    <a:pt x="492111" y="2055984"/>
                  </a:cubicBezTo>
                  <a:close/>
                  <a:moveTo>
                    <a:pt x="351125" y="2055719"/>
                  </a:moveTo>
                  <a:lnTo>
                    <a:pt x="390006" y="2055719"/>
                  </a:lnTo>
                  <a:lnTo>
                    <a:pt x="390006" y="2062700"/>
                  </a:lnTo>
                  <a:lnTo>
                    <a:pt x="364380" y="2062700"/>
                  </a:lnTo>
                  <a:lnTo>
                    <a:pt x="364380" y="2207268"/>
                  </a:lnTo>
                  <a:lnTo>
                    <a:pt x="390006" y="2207268"/>
                  </a:lnTo>
                  <a:lnTo>
                    <a:pt x="390006" y="2214161"/>
                  </a:lnTo>
                  <a:lnTo>
                    <a:pt x="351125" y="2214161"/>
                  </a:lnTo>
                  <a:close/>
                  <a:moveTo>
                    <a:pt x="1216644" y="2052626"/>
                  </a:moveTo>
                  <a:cubicBezTo>
                    <a:pt x="1225598" y="2057045"/>
                    <a:pt x="1233051" y="2062258"/>
                    <a:pt x="1239001" y="2068267"/>
                  </a:cubicBezTo>
                  <a:cubicBezTo>
                    <a:pt x="1247425" y="2076868"/>
                    <a:pt x="1253935" y="2086957"/>
                    <a:pt x="1258530" y="2098533"/>
                  </a:cubicBezTo>
                  <a:cubicBezTo>
                    <a:pt x="1263125" y="2110109"/>
                    <a:pt x="1265422" y="2122171"/>
                    <a:pt x="1265422" y="2134719"/>
                  </a:cubicBezTo>
                  <a:cubicBezTo>
                    <a:pt x="1265422" y="2152982"/>
                    <a:pt x="1260930" y="2169639"/>
                    <a:pt x="1251946" y="2184690"/>
                  </a:cubicBezTo>
                  <a:cubicBezTo>
                    <a:pt x="1242962" y="2199742"/>
                    <a:pt x="1231195" y="2210508"/>
                    <a:pt x="1216644" y="2216988"/>
                  </a:cubicBezTo>
                  <a:lnTo>
                    <a:pt x="1216644" y="2213719"/>
                  </a:lnTo>
                  <a:cubicBezTo>
                    <a:pt x="1223890" y="2209654"/>
                    <a:pt x="1229855" y="2204161"/>
                    <a:pt x="1234538" y="2197239"/>
                  </a:cubicBezTo>
                  <a:cubicBezTo>
                    <a:pt x="1239222" y="2190316"/>
                    <a:pt x="1242697" y="2181509"/>
                    <a:pt x="1244966" y="2170817"/>
                  </a:cubicBezTo>
                  <a:cubicBezTo>
                    <a:pt x="1247234" y="2160125"/>
                    <a:pt x="1248368" y="2148976"/>
                    <a:pt x="1248368" y="2137370"/>
                  </a:cubicBezTo>
                  <a:cubicBezTo>
                    <a:pt x="1248368" y="2124822"/>
                    <a:pt x="1247396" y="2113364"/>
                    <a:pt x="1245452" y="2102995"/>
                  </a:cubicBezTo>
                  <a:cubicBezTo>
                    <a:pt x="1243979" y="2094866"/>
                    <a:pt x="1242138" y="2088356"/>
                    <a:pt x="1239929" y="2083466"/>
                  </a:cubicBezTo>
                  <a:cubicBezTo>
                    <a:pt x="1237719" y="2078577"/>
                    <a:pt x="1234789" y="2073864"/>
                    <a:pt x="1231136" y="2069328"/>
                  </a:cubicBezTo>
                  <a:cubicBezTo>
                    <a:pt x="1227484" y="2064792"/>
                    <a:pt x="1222653" y="2060462"/>
                    <a:pt x="1216644" y="2056338"/>
                  </a:cubicBezTo>
                  <a:close/>
                  <a:moveTo>
                    <a:pt x="1016126" y="1809127"/>
                  </a:moveTo>
                  <a:cubicBezTo>
                    <a:pt x="1018895" y="1809127"/>
                    <a:pt x="1021222" y="1810084"/>
                    <a:pt x="1023107" y="1811999"/>
                  </a:cubicBezTo>
                  <a:cubicBezTo>
                    <a:pt x="1024992" y="1813913"/>
                    <a:pt x="1025935" y="1816226"/>
                    <a:pt x="1025935" y="1818935"/>
                  </a:cubicBezTo>
                  <a:cubicBezTo>
                    <a:pt x="1025935" y="1821645"/>
                    <a:pt x="1024977" y="1823958"/>
                    <a:pt x="1023063" y="1825872"/>
                  </a:cubicBezTo>
                  <a:cubicBezTo>
                    <a:pt x="1021148" y="1827787"/>
                    <a:pt x="1018836" y="1828744"/>
                    <a:pt x="1016126" y="1828744"/>
                  </a:cubicBezTo>
                  <a:cubicBezTo>
                    <a:pt x="1013416" y="1828744"/>
                    <a:pt x="1011104" y="1827787"/>
                    <a:pt x="1009189" y="1825872"/>
                  </a:cubicBezTo>
                  <a:cubicBezTo>
                    <a:pt x="1007275" y="1823958"/>
                    <a:pt x="1006317" y="1821645"/>
                    <a:pt x="1006317" y="1818935"/>
                  </a:cubicBezTo>
                  <a:cubicBezTo>
                    <a:pt x="1006317" y="1816167"/>
                    <a:pt x="1007275" y="1813840"/>
                    <a:pt x="1009189" y="1811954"/>
                  </a:cubicBezTo>
                  <a:cubicBezTo>
                    <a:pt x="1011104" y="1810069"/>
                    <a:pt x="1013416" y="1809127"/>
                    <a:pt x="1016126" y="1809127"/>
                  </a:cubicBezTo>
                  <a:close/>
                  <a:moveTo>
                    <a:pt x="558926" y="1809127"/>
                  </a:moveTo>
                  <a:cubicBezTo>
                    <a:pt x="561695" y="1809127"/>
                    <a:pt x="564022" y="1810084"/>
                    <a:pt x="565907" y="1811999"/>
                  </a:cubicBezTo>
                  <a:cubicBezTo>
                    <a:pt x="567792" y="1813913"/>
                    <a:pt x="568735" y="1816226"/>
                    <a:pt x="568735" y="1818935"/>
                  </a:cubicBezTo>
                  <a:cubicBezTo>
                    <a:pt x="568735" y="1821645"/>
                    <a:pt x="567777" y="1823958"/>
                    <a:pt x="565863" y="1825872"/>
                  </a:cubicBezTo>
                  <a:cubicBezTo>
                    <a:pt x="563948" y="1827787"/>
                    <a:pt x="561636" y="1828744"/>
                    <a:pt x="558926" y="1828744"/>
                  </a:cubicBezTo>
                  <a:cubicBezTo>
                    <a:pt x="556216" y="1828744"/>
                    <a:pt x="553904" y="1827787"/>
                    <a:pt x="551989" y="1825872"/>
                  </a:cubicBezTo>
                  <a:cubicBezTo>
                    <a:pt x="550075" y="1823958"/>
                    <a:pt x="549117" y="1821645"/>
                    <a:pt x="549117" y="1818935"/>
                  </a:cubicBezTo>
                  <a:cubicBezTo>
                    <a:pt x="549117" y="1816167"/>
                    <a:pt x="550075" y="1813840"/>
                    <a:pt x="551989" y="1811954"/>
                  </a:cubicBezTo>
                  <a:cubicBezTo>
                    <a:pt x="553904" y="1810069"/>
                    <a:pt x="556216" y="1809127"/>
                    <a:pt x="558926" y="1809127"/>
                  </a:cubicBezTo>
                  <a:close/>
                  <a:moveTo>
                    <a:pt x="776499" y="1808597"/>
                  </a:moveTo>
                  <a:cubicBezTo>
                    <a:pt x="780387" y="1808597"/>
                    <a:pt x="783848" y="1810290"/>
                    <a:pt x="786882" y="1813678"/>
                  </a:cubicBezTo>
                  <a:cubicBezTo>
                    <a:pt x="789916" y="1817065"/>
                    <a:pt x="791433" y="1821557"/>
                    <a:pt x="791433" y="1827154"/>
                  </a:cubicBezTo>
                  <a:cubicBezTo>
                    <a:pt x="791433" y="1833221"/>
                    <a:pt x="789327" y="1838862"/>
                    <a:pt x="785114" y="1844076"/>
                  </a:cubicBezTo>
                  <a:cubicBezTo>
                    <a:pt x="780902" y="1849289"/>
                    <a:pt x="774231" y="1853398"/>
                    <a:pt x="765099" y="1856403"/>
                  </a:cubicBezTo>
                  <a:lnTo>
                    <a:pt x="765099" y="1852515"/>
                  </a:lnTo>
                  <a:cubicBezTo>
                    <a:pt x="771167" y="1850512"/>
                    <a:pt x="775865" y="1847404"/>
                    <a:pt x="779194" y="1843192"/>
                  </a:cubicBezTo>
                  <a:cubicBezTo>
                    <a:pt x="782522" y="1838980"/>
                    <a:pt x="784187" y="1834517"/>
                    <a:pt x="784187" y="1829805"/>
                  </a:cubicBezTo>
                  <a:cubicBezTo>
                    <a:pt x="784187" y="1828685"/>
                    <a:pt x="783922" y="1827743"/>
                    <a:pt x="783391" y="1826977"/>
                  </a:cubicBezTo>
                  <a:cubicBezTo>
                    <a:pt x="782979" y="1826447"/>
                    <a:pt x="782567" y="1826181"/>
                    <a:pt x="782154" y="1826181"/>
                  </a:cubicBezTo>
                  <a:cubicBezTo>
                    <a:pt x="781506" y="1826181"/>
                    <a:pt x="780092" y="1826771"/>
                    <a:pt x="777913" y="1827949"/>
                  </a:cubicBezTo>
                  <a:cubicBezTo>
                    <a:pt x="776852" y="1828479"/>
                    <a:pt x="775733" y="1828744"/>
                    <a:pt x="774555" y="1828744"/>
                  </a:cubicBezTo>
                  <a:cubicBezTo>
                    <a:pt x="771668" y="1828744"/>
                    <a:pt x="769371" y="1827890"/>
                    <a:pt x="767662" y="1826181"/>
                  </a:cubicBezTo>
                  <a:cubicBezTo>
                    <a:pt x="765954" y="1824473"/>
                    <a:pt x="765099" y="1822117"/>
                    <a:pt x="765099" y="1819112"/>
                  </a:cubicBezTo>
                  <a:cubicBezTo>
                    <a:pt x="765099" y="1816226"/>
                    <a:pt x="766204" y="1813751"/>
                    <a:pt x="768413" y="1811689"/>
                  </a:cubicBezTo>
                  <a:cubicBezTo>
                    <a:pt x="770622" y="1809627"/>
                    <a:pt x="773318" y="1808597"/>
                    <a:pt x="776499" y="1808597"/>
                  </a:cubicBezTo>
                  <a:close/>
                  <a:moveTo>
                    <a:pt x="857964" y="1778994"/>
                  </a:moveTo>
                  <a:lnTo>
                    <a:pt x="903649" y="1778994"/>
                  </a:lnTo>
                  <a:lnTo>
                    <a:pt x="903649" y="1792337"/>
                  </a:lnTo>
                  <a:lnTo>
                    <a:pt x="857964" y="1792337"/>
                  </a:lnTo>
                  <a:close/>
                  <a:moveTo>
                    <a:pt x="400764" y="1778994"/>
                  </a:moveTo>
                  <a:lnTo>
                    <a:pt x="446449" y="1778994"/>
                  </a:lnTo>
                  <a:lnTo>
                    <a:pt x="446449" y="1792337"/>
                  </a:lnTo>
                  <a:lnTo>
                    <a:pt x="400764" y="1792337"/>
                  </a:lnTo>
                  <a:close/>
                  <a:moveTo>
                    <a:pt x="1165735" y="1769273"/>
                  </a:moveTo>
                  <a:cubicBezTo>
                    <a:pt x="1160846" y="1773397"/>
                    <a:pt x="1157223" y="1777889"/>
                    <a:pt x="1154866" y="1782749"/>
                  </a:cubicBezTo>
                  <a:cubicBezTo>
                    <a:pt x="1152510" y="1787609"/>
                    <a:pt x="1151332" y="1792867"/>
                    <a:pt x="1151332" y="1798523"/>
                  </a:cubicBezTo>
                  <a:cubicBezTo>
                    <a:pt x="1151332" y="1806122"/>
                    <a:pt x="1153408" y="1812205"/>
                    <a:pt x="1157562" y="1816770"/>
                  </a:cubicBezTo>
                  <a:cubicBezTo>
                    <a:pt x="1161715" y="1821336"/>
                    <a:pt x="1167002" y="1823619"/>
                    <a:pt x="1173423" y="1823619"/>
                  </a:cubicBezTo>
                  <a:cubicBezTo>
                    <a:pt x="1179786" y="1823619"/>
                    <a:pt x="1184882" y="1821822"/>
                    <a:pt x="1188711" y="1818228"/>
                  </a:cubicBezTo>
                  <a:cubicBezTo>
                    <a:pt x="1192540" y="1814635"/>
                    <a:pt x="1194455" y="1810275"/>
                    <a:pt x="1194455" y="1805150"/>
                  </a:cubicBezTo>
                  <a:cubicBezTo>
                    <a:pt x="1194455" y="1800909"/>
                    <a:pt x="1193335" y="1797109"/>
                    <a:pt x="1191097" y="1793751"/>
                  </a:cubicBezTo>
                  <a:cubicBezTo>
                    <a:pt x="1186914" y="1787506"/>
                    <a:pt x="1178460" y="1779347"/>
                    <a:pt x="1165735" y="1769273"/>
                  </a:cubicBezTo>
                  <a:close/>
                  <a:moveTo>
                    <a:pt x="628643" y="1758316"/>
                  </a:moveTo>
                  <a:cubicBezTo>
                    <a:pt x="626404" y="1758316"/>
                    <a:pt x="624003" y="1758787"/>
                    <a:pt x="621441" y="1759730"/>
                  </a:cubicBezTo>
                  <a:cubicBezTo>
                    <a:pt x="618878" y="1760672"/>
                    <a:pt x="615093" y="1762705"/>
                    <a:pt x="610086" y="1765827"/>
                  </a:cubicBezTo>
                  <a:cubicBezTo>
                    <a:pt x="609025" y="1773780"/>
                    <a:pt x="608495" y="1780201"/>
                    <a:pt x="608495" y="1785091"/>
                  </a:cubicBezTo>
                  <a:cubicBezTo>
                    <a:pt x="608495" y="1790746"/>
                    <a:pt x="609541" y="1796888"/>
                    <a:pt x="611632" y="1803515"/>
                  </a:cubicBezTo>
                  <a:cubicBezTo>
                    <a:pt x="613723" y="1810143"/>
                    <a:pt x="616831" y="1815401"/>
                    <a:pt x="620955" y="1819289"/>
                  </a:cubicBezTo>
                  <a:cubicBezTo>
                    <a:pt x="623959" y="1822058"/>
                    <a:pt x="627612" y="1823442"/>
                    <a:pt x="631912" y="1823442"/>
                  </a:cubicBezTo>
                  <a:cubicBezTo>
                    <a:pt x="637037" y="1823442"/>
                    <a:pt x="641618" y="1821027"/>
                    <a:pt x="645653" y="1816196"/>
                  </a:cubicBezTo>
                  <a:cubicBezTo>
                    <a:pt x="649689" y="1811365"/>
                    <a:pt x="651706" y="1804473"/>
                    <a:pt x="651706" y="1795518"/>
                  </a:cubicBezTo>
                  <a:cubicBezTo>
                    <a:pt x="651706" y="1785444"/>
                    <a:pt x="649703" y="1776726"/>
                    <a:pt x="645697" y="1769362"/>
                  </a:cubicBezTo>
                  <a:cubicBezTo>
                    <a:pt x="641691" y="1761998"/>
                    <a:pt x="636006" y="1758316"/>
                    <a:pt x="628643" y="1758316"/>
                  </a:cubicBezTo>
                  <a:close/>
                  <a:moveTo>
                    <a:pt x="723204" y="1722616"/>
                  </a:moveTo>
                  <a:lnTo>
                    <a:pt x="681142" y="1782087"/>
                  </a:lnTo>
                  <a:lnTo>
                    <a:pt x="723204" y="1782087"/>
                  </a:lnTo>
                  <a:close/>
                  <a:moveTo>
                    <a:pt x="1172275" y="1709096"/>
                  </a:moveTo>
                  <a:cubicBezTo>
                    <a:pt x="1166266" y="1709096"/>
                    <a:pt x="1161376" y="1710834"/>
                    <a:pt x="1157606" y="1714309"/>
                  </a:cubicBezTo>
                  <a:cubicBezTo>
                    <a:pt x="1153835" y="1717785"/>
                    <a:pt x="1151950" y="1721850"/>
                    <a:pt x="1151950" y="1726504"/>
                  </a:cubicBezTo>
                  <a:cubicBezTo>
                    <a:pt x="1151950" y="1729567"/>
                    <a:pt x="1152731" y="1732631"/>
                    <a:pt x="1154292" y="1735694"/>
                  </a:cubicBezTo>
                  <a:cubicBezTo>
                    <a:pt x="1155853" y="1738757"/>
                    <a:pt x="1158077" y="1741673"/>
                    <a:pt x="1160964" y="1744442"/>
                  </a:cubicBezTo>
                  <a:lnTo>
                    <a:pt x="1175456" y="1756460"/>
                  </a:lnTo>
                  <a:cubicBezTo>
                    <a:pt x="1182525" y="1750098"/>
                    <a:pt x="1187002" y="1745076"/>
                    <a:pt x="1188888" y="1741394"/>
                  </a:cubicBezTo>
                  <a:cubicBezTo>
                    <a:pt x="1190773" y="1737712"/>
                    <a:pt x="1191715" y="1733544"/>
                    <a:pt x="1191715" y="1728890"/>
                  </a:cubicBezTo>
                  <a:cubicBezTo>
                    <a:pt x="1191715" y="1722704"/>
                    <a:pt x="1189977" y="1717859"/>
                    <a:pt x="1186502" y="1714353"/>
                  </a:cubicBezTo>
                  <a:cubicBezTo>
                    <a:pt x="1183026" y="1710848"/>
                    <a:pt x="1178284" y="1709096"/>
                    <a:pt x="1172275" y="1709096"/>
                  </a:cubicBezTo>
                  <a:close/>
                  <a:moveTo>
                    <a:pt x="1172098" y="1703970"/>
                  </a:moveTo>
                  <a:cubicBezTo>
                    <a:pt x="1181759" y="1703970"/>
                    <a:pt x="1189535" y="1706592"/>
                    <a:pt x="1195427" y="1711835"/>
                  </a:cubicBezTo>
                  <a:cubicBezTo>
                    <a:pt x="1201318" y="1717078"/>
                    <a:pt x="1204263" y="1723058"/>
                    <a:pt x="1204263" y="1729773"/>
                  </a:cubicBezTo>
                  <a:cubicBezTo>
                    <a:pt x="1204263" y="1734251"/>
                    <a:pt x="1202673" y="1738816"/>
                    <a:pt x="1199492" y="1743470"/>
                  </a:cubicBezTo>
                  <a:cubicBezTo>
                    <a:pt x="1196310" y="1748124"/>
                    <a:pt x="1189683" y="1753603"/>
                    <a:pt x="1179609" y="1759906"/>
                  </a:cubicBezTo>
                  <a:cubicBezTo>
                    <a:pt x="1189977" y="1767918"/>
                    <a:pt x="1196841" y="1774222"/>
                    <a:pt x="1200198" y="1778817"/>
                  </a:cubicBezTo>
                  <a:cubicBezTo>
                    <a:pt x="1204676" y="1784826"/>
                    <a:pt x="1206914" y="1791159"/>
                    <a:pt x="1206914" y="1797816"/>
                  </a:cubicBezTo>
                  <a:cubicBezTo>
                    <a:pt x="1206914" y="1806240"/>
                    <a:pt x="1203704" y="1813442"/>
                    <a:pt x="1197282" y="1819421"/>
                  </a:cubicBezTo>
                  <a:cubicBezTo>
                    <a:pt x="1190861" y="1825401"/>
                    <a:pt x="1182437" y="1828391"/>
                    <a:pt x="1172010" y="1828391"/>
                  </a:cubicBezTo>
                  <a:cubicBezTo>
                    <a:pt x="1160640" y="1828391"/>
                    <a:pt x="1151774" y="1824827"/>
                    <a:pt x="1145411" y="1817698"/>
                  </a:cubicBezTo>
                  <a:cubicBezTo>
                    <a:pt x="1140345" y="1811984"/>
                    <a:pt x="1137812" y="1805739"/>
                    <a:pt x="1137812" y="1798965"/>
                  </a:cubicBezTo>
                  <a:cubicBezTo>
                    <a:pt x="1137812" y="1793663"/>
                    <a:pt x="1139594" y="1788405"/>
                    <a:pt x="1143158" y="1783191"/>
                  </a:cubicBezTo>
                  <a:cubicBezTo>
                    <a:pt x="1146722" y="1777977"/>
                    <a:pt x="1152863" y="1772219"/>
                    <a:pt x="1161582" y="1765915"/>
                  </a:cubicBezTo>
                  <a:cubicBezTo>
                    <a:pt x="1152097" y="1758139"/>
                    <a:pt x="1145986" y="1751895"/>
                    <a:pt x="1143246" y="1747182"/>
                  </a:cubicBezTo>
                  <a:cubicBezTo>
                    <a:pt x="1140507" y="1742469"/>
                    <a:pt x="1139137" y="1737579"/>
                    <a:pt x="1139137" y="1732513"/>
                  </a:cubicBezTo>
                  <a:cubicBezTo>
                    <a:pt x="1139137" y="1724737"/>
                    <a:pt x="1142142" y="1718035"/>
                    <a:pt x="1148150" y="1712409"/>
                  </a:cubicBezTo>
                  <a:cubicBezTo>
                    <a:pt x="1154159" y="1706783"/>
                    <a:pt x="1162142" y="1703970"/>
                    <a:pt x="1172098" y="1703970"/>
                  </a:cubicBezTo>
                  <a:close/>
                  <a:moveTo>
                    <a:pt x="1091498" y="1703970"/>
                  </a:moveTo>
                  <a:lnTo>
                    <a:pt x="1094414" y="1703970"/>
                  </a:lnTo>
                  <a:lnTo>
                    <a:pt x="1094414" y="1805150"/>
                  </a:lnTo>
                  <a:cubicBezTo>
                    <a:pt x="1094414" y="1811866"/>
                    <a:pt x="1094694" y="1816049"/>
                    <a:pt x="1095254" y="1817698"/>
                  </a:cubicBezTo>
                  <a:cubicBezTo>
                    <a:pt x="1095813" y="1819348"/>
                    <a:pt x="1096977" y="1820614"/>
                    <a:pt x="1098744" y="1821498"/>
                  </a:cubicBezTo>
                  <a:cubicBezTo>
                    <a:pt x="1100512" y="1822382"/>
                    <a:pt x="1104105" y="1822882"/>
                    <a:pt x="1109525" y="1823000"/>
                  </a:cubicBezTo>
                  <a:lnTo>
                    <a:pt x="1109525" y="1826270"/>
                  </a:lnTo>
                  <a:lnTo>
                    <a:pt x="1064458" y="1826270"/>
                  </a:lnTo>
                  <a:lnTo>
                    <a:pt x="1064458" y="1823000"/>
                  </a:lnTo>
                  <a:cubicBezTo>
                    <a:pt x="1070113" y="1822882"/>
                    <a:pt x="1073766" y="1822396"/>
                    <a:pt x="1075415" y="1821542"/>
                  </a:cubicBezTo>
                  <a:cubicBezTo>
                    <a:pt x="1077065" y="1820688"/>
                    <a:pt x="1078214" y="1819539"/>
                    <a:pt x="1078862" y="1818096"/>
                  </a:cubicBezTo>
                  <a:cubicBezTo>
                    <a:pt x="1079510" y="1816653"/>
                    <a:pt x="1079834" y="1812337"/>
                    <a:pt x="1079834" y="1805150"/>
                  </a:cubicBezTo>
                  <a:lnTo>
                    <a:pt x="1079834" y="1740466"/>
                  </a:lnTo>
                  <a:cubicBezTo>
                    <a:pt x="1079834" y="1731747"/>
                    <a:pt x="1079539" y="1726150"/>
                    <a:pt x="1078950" y="1723676"/>
                  </a:cubicBezTo>
                  <a:cubicBezTo>
                    <a:pt x="1078538" y="1721791"/>
                    <a:pt x="1077786" y="1720407"/>
                    <a:pt x="1076697" y="1719523"/>
                  </a:cubicBezTo>
                  <a:cubicBezTo>
                    <a:pt x="1075607" y="1718639"/>
                    <a:pt x="1074296" y="1718197"/>
                    <a:pt x="1072764" y="1718197"/>
                  </a:cubicBezTo>
                  <a:cubicBezTo>
                    <a:pt x="1070585" y="1718197"/>
                    <a:pt x="1067551" y="1719111"/>
                    <a:pt x="1063663" y="1720937"/>
                  </a:cubicBezTo>
                  <a:lnTo>
                    <a:pt x="1062337" y="1718197"/>
                  </a:lnTo>
                  <a:close/>
                  <a:moveTo>
                    <a:pt x="958148" y="1703970"/>
                  </a:moveTo>
                  <a:lnTo>
                    <a:pt x="961064" y="1703970"/>
                  </a:lnTo>
                  <a:lnTo>
                    <a:pt x="961064" y="1805150"/>
                  </a:lnTo>
                  <a:cubicBezTo>
                    <a:pt x="961064" y="1811866"/>
                    <a:pt x="961344" y="1816049"/>
                    <a:pt x="961904" y="1817698"/>
                  </a:cubicBezTo>
                  <a:cubicBezTo>
                    <a:pt x="962463" y="1819348"/>
                    <a:pt x="963627" y="1820614"/>
                    <a:pt x="965394" y="1821498"/>
                  </a:cubicBezTo>
                  <a:cubicBezTo>
                    <a:pt x="967161" y="1822382"/>
                    <a:pt x="970755" y="1822882"/>
                    <a:pt x="976175" y="1823000"/>
                  </a:cubicBezTo>
                  <a:lnTo>
                    <a:pt x="976175" y="1826270"/>
                  </a:lnTo>
                  <a:lnTo>
                    <a:pt x="931108" y="1826270"/>
                  </a:lnTo>
                  <a:lnTo>
                    <a:pt x="931108" y="1823000"/>
                  </a:lnTo>
                  <a:cubicBezTo>
                    <a:pt x="936763" y="1822882"/>
                    <a:pt x="940416" y="1822396"/>
                    <a:pt x="942065" y="1821542"/>
                  </a:cubicBezTo>
                  <a:cubicBezTo>
                    <a:pt x="943715" y="1820688"/>
                    <a:pt x="944864" y="1819539"/>
                    <a:pt x="945512" y="1818096"/>
                  </a:cubicBezTo>
                  <a:cubicBezTo>
                    <a:pt x="946160" y="1816653"/>
                    <a:pt x="946484" y="1812337"/>
                    <a:pt x="946484" y="1805150"/>
                  </a:cubicBezTo>
                  <a:lnTo>
                    <a:pt x="946484" y="1740466"/>
                  </a:lnTo>
                  <a:cubicBezTo>
                    <a:pt x="946484" y="1731747"/>
                    <a:pt x="946189" y="1726150"/>
                    <a:pt x="945600" y="1723676"/>
                  </a:cubicBezTo>
                  <a:cubicBezTo>
                    <a:pt x="945188" y="1721791"/>
                    <a:pt x="944437" y="1720407"/>
                    <a:pt x="943347" y="1719523"/>
                  </a:cubicBezTo>
                  <a:cubicBezTo>
                    <a:pt x="942257" y="1718639"/>
                    <a:pt x="940946" y="1718197"/>
                    <a:pt x="939414" y="1718197"/>
                  </a:cubicBezTo>
                  <a:cubicBezTo>
                    <a:pt x="937235" y="1718197"/>
                    <a:pt x="934201" y="1719111"/>
                    <a:pt x="930313" y="1720937"/>
                  </a:cubicBezTo>
                  <a:lnTo>
                    <a:pt x="928987" y="1718197"/>
                  </a:lnTo>
                  <a:close/>
                  <a:moveTo>
                    <a:pt x="728064" y="1703970"/>
                  </a:moveTo>
                  <a:lnTo>
                    <a:pt x="737785" y="1703970"/>
                  </a:lnTo>
                  <a:lnTo>
                    <a:pt x="737785" y="1782087"/>
                  </a:lnTo>
                  <a:lnTo>
                    <a:pt x="753868" y="1782087"/>
                  </a:lnTo>
                  <a:lnTo>
                    <a:pt x="753868" y="1794635"/>
                  </a:lnTo>
                  <a:lnTo>
                    <a:pt x="737785" y="1794635"/>
                  </a:lnTo>
                  <a:lnTo>
                    <a:pt x="737785" y="1826270"/>
                  </a:lnTo>
                  <a:lnTo>
                    <a:pt x="723204" y="1826270"/>
                  </a:lnTo>
                  <a:lnTo>
                    <a:pt x="723204" y="1794635"/>
                  </a:lnTo>
                  <a:lnTo>
                    <a:pt x="672482" y="1794635"/>
                  </a:lnTo>
                  <a:lnTo>
                    <a:pt x="672482" y="1783324"/>
                  </a:lnTo>
                  <a:close/>
                  <a:moveTo>
                    <a:pt x="659924" y="1703970"/>
                  </a:moveTo>
                  <a:lnTo>
                    <a:pt x="665050" y="1703970"/>
                  </a:lnTo>
                  <a:lnTo>
                    <a:pt x="665050" y="1707240"/>
                  </a:lnTo>
                  <a:cubicBezTo>
                    <a:pt x="657273" y="1708006"/>
                    <a:pt x="650926" y="1709552"/>
                    <a:pt x="646007" y="1711879"/>
                  </a:cubicBezTo>
                  <a:cubicBezTo>
                    <a:pt x="641088" y="1714206"/>
                    <a:pt x="636227" y="1717756"/>
                    <a:pt x="631426" y="1722527"/>
                  </a:cubicBezTo>
                  <a:cubicBezTo>
                    <a:pt x="626625" y="1727299"/>
                    <a:pt x="622648" y="1732616"/>
                    <a:pt x="619497" y="1738478"/>
                  </a:cubicBezTo>
                  <a:cubicBezTo>
                    <a:pt x="616345" y="1744339"/>
                    <a:pt x="613709" y="1751305"/>
                    <a:pt x="611588" y="1759376"/>
                  </a:cubicBezTo>
                  <a:cubicBezTo>
                    <a:pt x="620071" y="1753544"/>
                    <a:pt x="628584" y="1750628"/>
                    <a:pt x="637126" y="1750628"/>
                  </a:cubicBezTo>
                  <a:cubicBezTo>
                    <a:pt x="645315" y="1750628"/>
                    <a:pt x="652413" y="1753927"/>
                    <a:pt x="658422" y="1760525"/>
                  </a:cubicBezTo>
                  <a:cubicBezTo>
                    <a:pt x="664431" y="1767123"/>
                    <a:pt x="667436" y="1775606"/>
                    <a:pt x="667436" y="1785975"/>
                  </a:cubicBezTo>
                  <a:cubicBezTo>
                    <a:pt x="667436" y="1795990"/>
                    <a:pt x="664402" y="1805121"/>
                    <a:pt x="658334" y="1813368"/>
                  </a:cubicBezTo>
                  <a:cubicBezTo>
                    <a:pt x="651029" y="1823383"/>
                    <a:pt x="641367" y="1828391"/>
                    <a:pt x="629350" y="1828391"/>
                  </a:cubicBezTo>
                  <a:cubicBezTo>
                    <a:pt x="621161" y="1828391"/>
                    <a:pt x="614209" y="1825681"/>
                    <a:pt x="608495" y="1820261"/>
                  </a:cubicBezTo>
                  <a:cubicBezTo>
                    <a:pt x="597302" y="1809716"/>
                    <a:pt x="591705" y="1796048"/>
                    <a:pt x="591705" y="1779259"/>
                  </a:cubicBezTo>
                  <a:cubicBezTo>
                    <a:pt x="591705" y="1768537"/>
                    <a:pt x="593856" y="1758345"/>
                    <a:pt x="598156" y="1748684"/>
                  </a:cubicBezTo>
                  <a:cubicBezTo>
                    <a:pt x="602457" y="1739022"/>
                    <a:pt x="608598" y="1730451"/>
                    <a:pt x="616581" y="1722969"/>
                  </a:cubicBezTo>
                  <a:cubicBezTo>
                    <a:pt x="624563" y="1715487"/>
                    <a:pt x="632207" y="1710451"/>
                    <a:pt x="639512" y="1707858"/>
                  </a:cubicBezTo>
                  <a:cubicBezTo>
                    <a:pt x="646817" y="1705266"/>
                    <a:pt x="653621" y="1703970"/>
                    <a:pt x="659924" y="1703970"/>
                  </a:cubicBezTo>
                  <a:close/>
                  <a:moveTo>
                    <a:pt x="500948" y="1703970"/>
                  </a:moveTo>
                  <a:lnTo>
                    <a:pt x="503864" y="1703970"/>
                  </a:lnTo>
                  <a:lnTo>
                    <a:pt x="503864" y="1805150"/>
                  </a:lnTo>
                  <a:cubicBezTo>
                    <a:pt x="503864" y="1811866"/>
                    <a:pt x="504144" y="1816049"/>
                    <a:pt x="504704" y="1817698"/>
                  </a:cubicBezTo>
                  <a:cubicBezTo>
                    <a:pt x="505263" y="1819348"/>
                    <a:pt x="506427" y="1820614"/>
                    <a:pt x="508194" y="1821498"/>
                  </a:cubicBezTo>
                  <a:cubicBezTo>
                    <a:pt x="509962" y="1822382"/>
                    <a:pt x="513555" y="1822882"/>
                    <a:pt x="518975" y="1823000"/>
                  </a:cubicBezTo>
                  <a:lnTo>
                    <a:pt x="518975" y="1826270"/>
                  </a:lnTo>
                  <a:lnTo>
                    <a:pt x="473908" y="1826270"/>
                  </a:lnTo>
                  <a:lnTo>
                    <a:pt x="473908" y="1823000"/>
                  </a:lnTo>
                  <a:cubicBezTo>
                    <a:pt x="479563" y="1822882"/>
                    <a:pt x="483216" y="1822396"/>
                    <a:pt x="484865" y="1821542"/>
                  </a:cubicBezTo>
                  <a:cubicBezTo>
                    <a:pt x="486515" y="1820688"/>
                    <a:pt x="487664" y="1819539"/>
                    <a:pt x="488312" y="1818096"/>
                  </a:cubicBezTo>
                  <a:cubicBezTo>
                    <a:pt x="488960" y="1816653"/>
                    <a:pt x="489284" y="1812337"/>
                    <a:pt x="489284" y="1805150"/>
                  </a:cubicBezTo>
                  <a:lnTo>
                    <a:pt x="489284" y="1740466"/>
                  </a:lnTo>
                  <a:cubicBezTo>
                    <a:pt x="489284" y="1731747"/>
                    <a:pt x="488989" y="1726150"/>
                    <a:pt x="488400" y="1723676"/>
                  </a:cubicBezTo>
                  <a:cubicBezTo>
                    <a:pt x="487988" y="1721791"/>
                    <a:pt x="487237" y="1720407"/>
                    <a:pt x="486147" y="1719523"/>
                  </a:cubicBezTo>
                  <a:cubicBezTo>
                    <a:pt x="485057" y="1718639"/>
                    <a:pt x="483746" y="1718197"/>
                    <a:pt x="482214" y="1718197"/>
                  </a:cubicBezTo>
                  <a:cubicBezTo>
                    <a:pt x="480035" y="1718197"/>
                    <a:pt x="477001" y="1719111"/>
                    <a:pt x="473113" y="1720937"/>
                  </a:cubicBezTo>
                  <a:lnTo>
                    <a:pt x="471787" y="1718197"/>
                  </a:lnTo>
                  <a:close/>
                  <a:moveTo>
                    <a:pt x="351125" y="1703705"/>
                  </a:moveTo>
                  <a:lnTo>
                    <a:pt x="390006" y="1703705"/>
                  </a:lnTo>
                  <a:lnTo>
                    <a:pt x="390006" y="1710686"/>
                  </a:lnTo>
                  <a:lnTo>
                    <a:pt x="364380" y="1710686"/>
                  </a:lnTo>
                  <a:lnTo>
                    <a:pt x="364380" y="1855254"/>
                  </a:lnTo>
                  <a:lnTo>
                    <a:pt x="390006" y="1855254"/>
                  </a:lnTo>
                  <a:lnTo>
                    <a:pt x="390006" y="1862147"/>
                  </a:lnTo>
                  <a:lnTo>
                    <a:pt x="351125" y="1862147"/>
                  </a:lnTo>
                  <a:close/>
                  <a:moveTo>
                    <a:pt x="1216644" y="1700612"/>
                  </a:moveTo>
                  <a:cubicBezTo>
                    <a:pt x="1225598" y="1705031"/>
                    <a:pt x="1233051" y="1710244"/>
                    <a:pt x="1239001" y="1716253"/>
                  </a:cubicBezTo>
                  <a:cubicBezTo>
                    <a:pt x="1247425" y="1724854"/>
                    <a:pt x="1253935" y="1734943"/>
                    <a:pt x="1258530" y="1746519"/>
                  </a:cubicBezTo>
                  <a:cubicBezTo>
                    <a:pt x="1263125" y="1758095"/>
                    <a:pt x="1265422" y="1770157"/>
                    <a:pt x="1265422" y="1782705"/>
                  </a:cubicBezTo>
                  <a:cubicBezTo>
                    <a:pt x="1265422" y="1800968"/>
                    <a:pt x="1260930" y="1817625"/>
                    <a:pt x="1251946" y="1832676"/>
                  </a:cubicBezTo>
                  <a:cubicBezTo>
                    <a:pt x="1242962" y="1847728"/>
                    <a:pt x="1231195" y="1858494"/>
                    <a:pt x="1216644" y="1864974"/>
                  </a:cubicBezTo>
                  <a:lnTo>
                    <a:pt x="1216644" y="1861705"/>
                  </a:lnTo>
                  <a:cubicBezTo>
                    <a:pt x="1223890" y="1857640"/>
                    <a:pt x="1229855" y="1852147"/>
                    <a:pt x="1234538" y="1845225"/>
                  </a:cubicBezTo>
                  <a:cubicBezTo>
                    <a:pt x="1239222" y="1838302"/>
                    <a:pt x="1242697" y="1829495"/>
                    <a:pt x="1244966" y="1818803"/>
                  </a:cubicBezTo>
                  <a:cubicBezTo>
                    <a:pt x="1247234" y="1808111"/>
                    <a:pt x="1248368" y="1796962"/>
                    <a:pt x="1248368" y="1785356"/>
                  </a:cubicBezTo>
                  <a:cubicBezTo>
                    <a:pt x="1248368" y="1772808"/>
                    <a:pt x="1247396" y="1761350"/>
                    <a:pt x="1245452" y="1750981"/>
                  </a:cubicBezTo>
                  <a:cubicBezTo>
                    <a:pt x="1243979" y="1742852"/>
                    <a:pt x="1242138" y="1736342"/>
                    <a:pt x="1239929" y="1731452"/>
                  </a:cubicBezTo>
                  <a:cubicBezTo>
                    <a:pt x="1237719" y="1726563"/>
                    <a:pt x="1234789" y="1721850"/>
                    <a:pt x="1231136" y="1717314"/>
                  </a:cubicBezTo>
                  <a:cubicBezTo>
                    <a:pt x="1227484" y="1712778"/>
                    <a:pt x="1222653" y="1708448"/>
                    <a:pt x="1216644" y="1704324"/>
                  </a:cubicBezTo>
                  <a:close/>
                  <a:moveTo>
                    <a:pt x="0" y="1587487"/>
                  </a:moveTo>
                  <a:lnTo>
                    <a:pt x="4646" y="1587487"/>
                  </a:lnTo>
                  <a:lnTo>
                    <a:pt x="4646" y="1593012"/>
                  </a:lnTo>
                  <a:cubicBezTo>
                    <a:pt x="4646" y="1598035"/>
                    <a:pt x="5525" y="1602053"/>
                    <a:pt x="7283" y="1605067"/>
                  </a:cubicBezTo>
                  <a:cubicBezTo>
                    <a:pt x="8455" y="1607160"/>
                    <a:pt x="10422" y="1608834"/>
                    <a:pt x="13185" y="1610090"/>
                  </a:cubicBezTo>
                  <a:cubicBezTo>
                    <a:pt x="15194" y="1611011"/>
                    <a:pt x="20426" y="1611471"/>
                    <a:pt x="28882" y="1611471"/>
                  </a:cubicBezTo>
                  <a:lnTo>
                    <a:pt x="141144" y="1611471"/>
                  </a:lnTo>
                  <a:cubicBezTo>
                    <a:pt x="149851" y="1611471"/>
                    <a:pt x="155292" y="1611011"/>
                    <a:pt x="157469" y="1610090"/>
                  </a:cubicBezTo>
                  <a:cubicBezTo>
                    <a:pt x="159646" y="1609169"/>
                    <a:pt x="161550" y="1607285"/>
                    <a:pt x="163183" y="1604439"/>
                  </a:cubicBezTo>
                  <a:cubicBezTo>
                    <a:pt x="164815" y="1601593"/>
                    <a:pt x="165631" y="1597784"/>
                    <a:pt x="165631" y="1593012"/>
                  </a:cubicBezTo>
                  <a:lnTo>
                    <a:pt x="165631" y="1587487"/>
                  </a:lnTo>
                  <a:lnTo>
                    <a:pt x="170278" y="1587487"/>
                  </a:lnTo>
                  <a:lnTo>
                    <a:pt x="170278" y="1676393"/>
                  </a:lnTo>
                  <a:lnTo>
                    <a:pt x="165631" y="1676393"/>
                  </a:lnTo>
                  <a:lnTo>
                    <a:pt x="165631" y="1670868"/>
                  </a:lnTo>
                  <a:cubicBezTo>
                    <a:pt x="165631" y="1665845"/>
                    <a:pt x="164752" y="1661826"/>
                    <a:pt x="162994" y="1658812"/>
                  </a:cubicBezTo>
                  <a:cubicBezTo>
                    <a:pt x="161822" y="1656720"/>
                    <a:pt x="159813" y="1655045"/>
                    <a:pt x="156967" y="1653789"/>
                  </a:cubicBezTo>
                  <a:cubicBezTo>
                    <a:pt x="154958" y="1652869"/>
                    <a:pt x="149683" y="1652408"/>
                    <a:pt x="141144" y="1652408"/>
                  </a:cubicBezTo>
                  <a:lnTo>
                    <a:pt x="14943" y="1652408"/>
                  </a:lnTo>
                  <a:lnTo>
                    <a:pt x="170278" y="1717707"/>
                  </a:lnTo>
                  <a:lnTo>
                    <a:pt x="170278" y="1720720"/>
                  </a:lnTo>
                  <a:lnTo>
                    <a:pt x="16073" y="1787023"/>
                  </a:lnTo>
                  <a:lnTo>
                    <a:pt x="135996" y="1787023"/>
                  </a:lnTo>
                  <a:cubicBezTo>
                    <a:pt x="144367" y="1787023"/>
                    <a:pt x="149516" y="1786814"/>
                    <a:pt x="151441" y="1786395"/>
                  </a:cubicBezTo>
                  <a:cubicBezTo>
                    <a:pt x="155627" y="1785307"/>
                    <a:pt x="159039" y="1782942"/>
                    <a:pt x="161676" y="1779300"/>
                  </a:cubicBezTo>
                  <a:cubicBezTo>
                    <a:pt x="164313" y="1775659"/>
                    <a:pt x="165631" y="1769945"/>
                    <a:pt x="165631" y="1762160"/>
                  </a:cubicBezTo>
                  <a:lnTo>
                    <a:pt x="170278" y="1762160"/>
                  </a:lnTo>
                  <a:lnTo>
                    <a:pt x="170278" y="1820426"/>
                  </a:lnTo>
                  <a:lnTo>
                    <a:pt x="165631" y="1820426"/>
                  </a:lnTo>
                  <a:lnTo>
                    <a:pt x="165631" y="1818668"/>
                  </a:lnTo>
                  <a:cubicBezTo>
                    <a:pt x="165715" y="1814901"/>
                    <a:pt x="165108" y="1811385"/>
                    <a:pt x="163810" y="1808120"/>
                  </a:cubicBezTo>
                  <a:cubicBezTo>
                    <a:pt x="162513" y="1804855"/>
                    <a:pt x="160776" y="1802385"/>
                    <a:pt x="158599" y="1800711"/>
                  </a:cubicBezTo>
                  <a:cubicBezTo>
                    <a:pt x="156423" y="1799036"/>
                    <a:pt x="153367" y="1797739"/>
                    <a:pt x="149432" y="1796818"/>
                  </a:cubicBezTo>
                  <a:cubicBezTo>
                    <a:pt x="148511" y="1796651"/>
                    <a:pt x="144242" y="1796567"/>
                    <a:pt x="136624" y="1796567"/>
                  </a:cubicBezTo>
                  <a:lnTo>
                    <a:pt x="28882" y="1796567"/>
                  </a:lnTo>
                  <a:cubicBezTo>
                    <a:pt x="20259" y="1796567"/>
                    <a:pt x="14880" y="1797027"/>
                    <a:pt x="12745" y="1797948"/>
                  </a:cubicBezTo>
                  <a:cubicBezTo>
                    <a:pt x="10611" y="1798869"/>
                    <a:pt x="8727" y="1800753"/>
                    <a:pt x="7094" y="1803599"/>
                  </a:cubicBezTo>
                  <a:cubicBezTo>
                    <a:pt x="5462" y="1806445"/>
                    <a:pt x="4646" y="1810254"/>
                    <a:pt x="4646" y="1815026"/>
                  </a:cubicBezTo>
                  <a:lnTo>
                    <a:pt x="4646" y="1820426"/>
                  </a:lnTo>
                  <a:lnTo>
                    <a:pt x="0" y="1820426"/>
                  </a:lnTo>
                  <a:lnTo>
                    <a:pt x="0" y="1750858"/>
                  </a:lnTo>
                  <a:lnTo>
                    <a:pt x="112262" y="1703014"/>
                  </a:lnTo>
                  <a:lnTo>
                    <a:pt x="0" y="1656803"/>
                  </a:lnTo>
                  <a:close/>
                  <a:moveTo>
                    <a:pt x="101840" y="1504947"/>
                  </a:moveTo>
                  <a:cubicBezTo>
                    <a:pt x="87608" y="1504947"/>
                    <a:pt x="77834" y="1505743"/>
                    <a:pt x="72518" y="1507333"/>
                  </a:cubicBezTo>
                  <a:cubicBezTo>
                    <a:pt x="67202" y="1508924"/>
                    <a:pt x="63331" y="1511268"/>
                    <a:pt x="60903" y="1514365"/>
                  </a:cubicBezTo>
                  <a:cubicBezTo>
                    <a:pt x="59145" y="1516542"/>
                    <a:pt x="58266" y="1519388"/>
                    <a:pt x="58266" y="1522904"/>
                  </a:cubicBezTo>
                  <a:cubicBezTo>
                    <a:pt x="58266" y="1527174"/>
                    <a:pt x="59877" y="1530837"/>
                    <a:pt x="63100" y="1533892"/>
                  </a:cubicBezTo>
                  <a:cubicBezTo>
                    <a:pt x="66323" y="1536948"/>
                    <a:pt x="72686" y="1538957"/>
                    <a:pt x="82188" y="1539920"/>
                  </a:cubicBezTo>
                  <a:cubicBezTo>
                    <a:pt x="91689" y="1540882"/>
                    <a:pt x="104895" y="1541364"/>
                    <a:pt x="121806" y="1541364"/>
                  </a:cubicBezTo>
                  <a:cubicBezTo>
                    <a:pt x="130764" y="1541364"/>
                    <a:pt x="139135" y="1540778"/>
                    <a:pt x="146921" y="1539606"/>
                  </a:cubicBezTo>
                  <a:cubicBezTo>
                    <a:pt x="152865" y="1538685"/>
                    <a:pt x="157385" y="1536718"/>
                    <a:pt x="160483" y="1533704"/>
                  </a:cubicBezTo>
                  <a:cubicBezTo>
                    <a:pt x="163580" y="1530690"/>
                    <a:pt x="165129" y="1527258"/>
                    <a:pt x="165129" y="1523407"/>
                  </a:cubicBezTo>
                  <a:cubicBezTo>
                    <a:pt x="165129" y="1519640"/>
                    <a:pt x="164083" y="1516500"/>
                    <a:pt x="161990" y="1513989"/>
                  </a:cubicBezTo>
                  <a:cubicBezTo>
                    <a:pt x="159143" y="1510724"/>
                    <a:pt x="155167" y="1508547"/>
                    <a:pt x="150060" y="1507459"/>
                  </a:cubicBezTo>
                  <a:cubicBezTo>
                    <a:pt x="142107" y="1505785"/>
                    <a:pt x="126034" y="1504947"/>
                    <a:pt x="101840" y="1504947"/>
                  </a:cubicBezTo>
                  <a:close/>
                  <a:moveTo>
                    <a:pt x="1016126" y="1492022"/>
                  </a:moveTo>
                  <a:cubicBezTo>
                    <a:pt x="1018895" y="1492022"/>
                    <a:pt x="1021222" y="1492979"/>
                    <a:pt x="1023107" y="1494894"/>
                  </a:cubicBezTo>
                  <a:cubicBezTo>
                    <a:pt x="1024992" y="1496808"/>
                    <a:pt x="1025935" y="1499121"/>
                    <a:pt x="1025935" y="1501830"/>
                  </a:cubicBezTo>
                  <a:cubicBezTo>
                    <a:pt x="1025935" y="1504540"/>
                    <a:pt x="1024977" y="1506853"/>
                    <a:pt x="1023063" y="1508767"/>
                  </a:cubicBezTo>
                  <a:cubicBezTo>
                    <a:pt x="1021148" y="1510682"/>
                    <a:pt x="1018836" y="1511639"/>
                    <a:pt x="1016126" y="1511639"/>
                  </a:cubicBezTo>
                  <a:cubicBezTo>
                    <a:pt x="1013416" y="1511639"/>
                    <a:pt x="1011104" y="1510682"/>
                    <a:pt x="1009189" y="1508767"/>
                  </a:cubicBezTo>
                  <a:cubicBezTo>
                    <a:pt x="1007275" y="1506853"/>
                    <a:pt x="1006317" y="1504540"/>
                    <a:pt x="1006317" y="1501830"/>
                  </a:cubicBezTo>
                  <a:cubicBezTo>
                    <a:pt x="1006317" y="1499062"/>
                    <a:pt x="1007275" y="1496735"/>
                    <a:pt x="1009189" y="1494849"/>
                  </a:cubicBezTo>
                  <a:cubicBezTo>
                    <a:pt x="1011104" y="1492964"/>
                    <a:pt x="1013416" y="1492022"/>
                    <a:pt x="1016126" y="1492022"/>
                  </a:cubicBezTo>
                  <a:close/>
                  <a:moveTo>
                    <a:pt x="558926" y="1492022"/>
                  </a:moveTo>
                  <a:cubicBezTo>
                    <a:pt x="561695" y="1492022"/>
                    <a:pt x="564022" y="1492979"/>
                    <a:pt x="565907" y="1494894"/>
                  </a:cubicBezTo>
                  <a:cubicBezTo>
                    <a:pt x="567792" y="1496808"/>
                    <a:pt x="568735" y="1499121"/>
                    <a:pt x="568735" y="1501830"/>
                  </a:cubicBezTo>
                  <a:cubicBezTo>
                    <a:pt x="568735" y="1504540"/>
                    <a:pt x="567777" y="1506853"/>
                    <a:pt x="565863" y="1508767"/>
                  </a:cubicBezTo>
                  <a:cubicBezTo>
                    <a:pt x="563948" y="1510682"/>
                    <a:pt x="561636" y="1511639"/>
                    <a:pt x="558926" y="1511639"/>
                  </a:cubicBezTo>
                  <a:cubicBezTo>
                    <a:pt x="556216" y="1511639"/>
                    <a:pt x="553904" y="1510682"/>
                    <a:pt x="551989" y="1508767"/>
                  </a:cubicBezTo>
                  <a:cubicBezTo>
                    <a:pt x="550075" y="1506853"/>
                    <a:pt x="549117" y="1504540"/>
                    <a:pt x="549117" y="1501830"/>
                  </a:cubicBezTo>
                  <a:cubicBezTo>
                    <a:pt x="549117" y="1499062"/>
                    <a:pt x="550075" y="1496735"/>
                    <a:pt x="551989" y="1494849"/>
                  </a:cubicBezTo>
                  <a:cubicBezTo>
                    <a:pt x="553904" y="1492964"/>
                    <a:pt x="556216" y="1492022"/>
                    <a:pt x="558926" y="1492022"/>
                  </a:cubicBezTo>
                  <a:close/>
                  <a:moveTo>
                    <a:pt x="776499" y="1491492"/>
                  </a:moveTo>
                  <a:cubicBezTo>
                    <a:pt x="780387" y="1491492"/>
                    <a:pt x="783848" y="1493185"/>
                    <a:pt x="786882" y="1496573"/>
                  </a:cubicBezTo>
                  <a:cubicBezTo>
                    <a:pt x="789916" y="1499960"/>
                    <a:pt x="791433" y="1504452"/>
                    <a:pt x="791433" y="1510049"/>
                  </a:cubicBezTo>
                  <a:cubicBezTo>
                    <a:pt x="791433" y="1516116"/>
                    <a:pt x="789327" y="1521757"/>
                    <a:pt x="785114" y="1526971"/>
                  </a:cubicBezTo>
                  <a:cubicBezTo>
                    <a:pt x="780902" y="1532184"/>
                    <a:pt x="774231" y="1536293"/>
                    <a:pt x="765099" y="1539298"/>
                  </a:cubicBezTo>
                  <a:lnTo>
                    <a:pt x="765099" y="1535410"/>
                  </a:lnTo>
                  <a:cubicBezTo>
                    <a:pt x="771167" y="1533407"/>
                    <a:pt x="775865" y="1530299"/>
                    <a:pt x="779194" y="1526087"/>
                  </a:cubicBezTo>
                  <a:cubicBezTo>
                    <a:pt x="782522" y="1521875"/>
                    <a:pt x="784187" y="1517412"/>
                    <a:pt x="784187" y="1512700"/>
                  </a:cubicBezTo>
                  <a:cubicBezTo>
                    <a:pt x="784187" y="1511580"/>
                    <a:pt x="783922" y="1510638"/>
                    <a:pt x="783391" y="1509872"/>
                  </a:cubicBezTo>
                  <a:cubicBezTo>
                    <a:pt x="782979" y="1509342"/>
                    <a:pt x="782567" y="1509076"/>
                    <a:pt x="782154" y="1509076"/>
                  </a:cubicBezTo>
                  <a:cubicBezTo>
                    <a:pt x="781506" y="1509076"/>
                    <a:pt x="780092" y="1509666"/>
                    <a:pt x="777913" y="1510844"/>
                  </a:cubicBezTo>
                  <a:cubicBezTo>
                    <a:pt x="776852" y="1511374"/>
                    <a:pt x="775733" y="1511639"/>
                    <a:pt x="774555" y="1511639"/>
                  </a:cubicBezTo>
                  <a:cubicBezTo>
                    <a:pt x="771668" y="1511639"/>
                    <a:pt x="769371" y="1510785"/>
                    <a:pt x="767662" y="1509076"/>
                  </a:cubicBezTo>
                  <a:cubicBezTo>
                    <a:pt x="765954" y="1507368"/>
                    <a:pt x="765099" y="1505012"/>
                    <a:pt x="765099" y="1502007"/>
                  </a:cubicBezTo>
                  <a:cubicBezTo>
                    <a:pt x="765099" y="1499121"/>
                    <a:pt x="766204" y="1496646"/>
                    <a:pt x="768413" y="1494584"/>
                  </a:cubicBezTo>
                  <a:cubicBezTo>
                    <a:pt x="770622" y="1492522"/>
                    <a:pt x="773318" y="1491492"/>
                    <a:pt x="776499" y="1491492"/>
                  </a:cubicBezTo>
                  <a:close/>
                  <a:moveTo>
                    <a:pt x="111635" y="1468029"/>
                  </a:moveTo>
                  <a:cubicBezTo>
                    <a:pt x="128294" y="1468029"/>
                    <a:pt x="142233" y="1472256"/>
                    <a:pt x="153451" y="1480712"/>
                  </a:cubicBezTo>
                  <a:cubicBezTo>
                    <a:pt x="167013" y="1490925"/>
                    <a:pt x="173794" y="1505031"/>
                    <a:pt x="173794" y="1523030"/>
                  </a:cubicBezTo>
                  <a:cubicBezTo>
                    <a:pt x="173794" y="1540694"/>
                    <a:pt x="167599" y="1554298"/>
                    <a:pt x="155209" y="1563841"/>
                  </a:cubicBezTo>
                  <a:cubicBezTo>
                    <a:pt x="142819" y="1573385"/>
                    <a:pt x="128461" y="1578157"/>
                    <a:pt x="112137" y="1578157"/>
                  </a:cubicBezTo>
                  <a:cubicBezTo>
                    <a:pt x="95310" y="1578157"/>
                    <a:pt x="80639" y="1573280"/>
                    <a:pt x="68123" y="1563528"/>
                  </a:cubicBezTo>
                  <a:cubicBezTo>
                    <a:pt x="55608" y="1553775"/>
                    <a:pt x="49350" y="1540401"/>
                    <a:pt x="49350" y="1523407"/>
                  </a:cubicBezTo>
                  <a:cubicBezTo>
                    <a:pt x="49350" y="1513193"/>
                    <a:pt x="51987" y="1503692"/>
                    <a:pt x="57261" y="1494902"/>
                  </a:cubicBezTo>
                  <a:cubicBezTo>
                    <a:pt x="62535" y="1486111"/>
                    <a:pt x="70028" y="1479435"/>
                    <a:pt x="79739" y="1474872"/>
                  </a:cubicBezTo>
                  <a:cubicBezTo>
                    <a:pt x="89450" y="1470310"/>
                    <a:pt x="100082" y="1468029"/>
                    <a:pt x="111635" y="1468029"/>
                  </a:cubicBezTo>
                  <a:close/>
                  <a:moveTo>
                    <a:pt x="857964" y="1461889"/>
                  </a:moveTo>
                  <a:lnTo>
                    <a:pt x="903649" y="1461889"/>
                  </a:lnTo>
                  <a:lnTo>
                    <a:pt x="903649" y="1475232"/>
                  </a:lnTo>
                  <a:lnTo>
                    <a:pt x="857964" y="1475232"/>
                  </a:lnTo>
                  <a:close/>
                  <a:moveTo>
                    <a:pt x="400764" y="1461889"/>
                  </a:moveTo>
                  <a:lnTo>
                    <a:pt x="446449" y="1461889"/>
                  </a:lnTo>
                  <a:lnTo>
                    <a:pt x="446449" y="1475232"/>
                  </a:lnTo>
                  <a:lnTo>
                    <a:pt x="400764" y="1475232"/>
                  </a:lnTo>
                  <a:close/>
                  <a:moveTo>
                    <a:pt x="1080010" y="1452168"/>
                  </a:moveTo>
                  <a:cubicBezTo>
                    <a:pt x="1075121" y="1456292"/>
                    <a:pt x="1071498" y="1460784"/>
                    <a:pt x="1069141" y="1465644"/>
                  </a:cubicBezTo>
                  <a:cubicBezTo>
                    <a:pt x="1066785" y="1470504"/>
                    <a:pt x="1065607" y="1475762"/>
                    <a:pt x="1065607" y="1481418"/>
                  </a:cubicBezTo>
                  <a:cubicBezTo>
                    <a:pt x="1065607" y="1489017"/>
                    <a:pt x="1067683" y="1495100"/>
                    <a:pt x="1071837" y="1499665"/>
                  </a:cubicBezTo>
                  <a:cubicBezTo>
                    <a:pt x="1075990" y="1504231"/>
                    <a:pt x="1081277" y="1506514"/>
                    <a:pt x="1087698" y="1506514"/>
                  </a:cubicBezTo>
                  <a:cubicBezTo>
                    <a:pt x="1094061" y="1506514"/>
                    <a:pt x="1099157" y="1504717"/>
                    <a:pt x="1102986" y="1501123"/>
                  </a:cubicBezTo>
                  <a:cubicBezTo>
                    <a:pt x="1106815" y="1497530"/>
                    <a:pt x="1108730" y="1493170"/>
                    <a:pt x="1108730" y="1488045"/>
                  </a:cubicBezTo>
                  <a:cubicBezTo>
                    <a:pt x="1108730" y="1483804"/>
                    <a:pt x="1107610" y="1480004"/>
                    <a:pt x="1105372" y="1476646"/>
                  </a:cubicBezTo>
                  <a:cubicBezTo>
                    <a:pt x="1101189" y="1470401"/>
                    <a:pt x="1092735" y="1462242"/>
                    <a:pt x="1080010" y="1452168"/>
                  </a:cubicBezTo>
                  <a:close/>
                  <a:moveTo>
                    <a:pt x="708535" y="1452168"/>
                  </a:moveTo>
                  <a:cubicBezTo>
                    <a:pt x="703646" y="1456292"/>
                    <a:pt x="700023" y="1460784"/>
                    <a:pt x="697666" y="1465644"/>
                  </a:cubicBezTo>
                  <a:cubicBezTo>
                    <a:pt x="695310" y="1470504"/>
                    <a:pt x="694132" y="1475762"/>
                    <a:pt x="694132" y="1481418"/>
                  </a:cubicBezTo>
                  <a:cubicBezTo>
                    <a:pt x="694132" y="1489017"/>
                    <a:pt x="696208" y="1495100"/>
                    <a:pt x="700362" y="1499665"/>
                  </a:cubicBezTo>
                  <a:cubicBezTo>
                    <a:pt x="704515" y="1504231"/>
                    <a:pt x="709802" y="1506514"/>
                    <a:pt x="716223" y="1506514"/>
                  </a:cubicBezTo>
                  <a:cubicBezTo>
                    <a:pt x="722586" y="1506514"/>
                    <a:pt x="727682" y="1504717"/>
                    <a:pt x="731511" y="1501123"/>
                  </a:cubicBezTo>
                  <a:cubicBezTo>
                    <a:pt x="735340" y="1497530"/>
                    <a:pt x="737255" y="1493170"/>
                    <a:pt x="737255" y="1488045"/>
                  </a:cubicBezTo>
                  <a:cubicBezTo>
                    <a:pt x="737255" y="1483804"/>
                    <a:pt x="736135" y="1480004"/>
                    <a:pt x="733897" y="1476646"/>
                  </a:cubicBezTo>
                  <a:cubicBezTo>
                    <a:pt x="729714" y="1470401"/>
                    <a:pt x="721260" y="1462242"/>
                    <a:pt x="708535" y="1452168"/>
                  </a:cubicBezTo>
                  <a:close/>
                  <a:moveTo>
                    <a:pt x="953288" y="1392698"/>
                  </a:moveTo>
                  <a:cubicBezTo>
                    <a:pt x="949282" y="1392698"/>
                    <a:pt x="945718" y="1394494"/>
                    <a:pt x="942596" y="1398088"/>
                  </a:cubicBezTo>
                  <a:cubicBezTo>
                    <a:pt x="938354" y="1402978"/>
                    <a:pt x="935467" y="1410665"/>
                    <a:pt x="933936" y="1421152"/>
                  </a:cubicBezTo>
                  <a:cubicBezTo>
                    <a:pt x="932404" y="1431638"/>
                    <a:pt x="931638" y="1441977"/>
                    <a:pt x="931638" y="1452168"/>
                  </a:cubicBezTo>
                  <a:cubicBezTo>
                    <a:pt x="931638" y="1468663"/>
                    <a:pt x="933670" y="1482125"/>
                    <a:pt x="937735" y="1492552"/>
                  </a:cubicBezTo>
                  <a:cubicBezTo>
                    <a:pt x="941093" y="1501330"/>
                    <a:pt x="946101" y="1505719"/>
                    <a:pt x="952758" y="1505719"/>
                  </a:cubicBezTo>
                  <a:cubicBezTo>
                    <a:pt x="955939" y="1505719"/>
                    <a:pt x="959238" y="1504290"/>
                    <a:pt x="962655" y="1501433"/>
                  </a:cubicBezTo>
                  <a:cubicBezTo>
                    <a:pt x="966072" y="1498576"/>
                    <a:pt x="968664" y="1493789"/>
                    <a:pt x="970431" y="1487073"/>
                  </a:cubicBezTo>
                  <a:cubicBezTo>
                    <a:pt x="973141" y="1476940"/>
                    <a:pt x="974496" y="1462655"/>
                    <a:pt x="974496" y="1444215"/>
                  </a:cubicBezTo>
                  <a:cubicBezTo>
                    <a:pt x="974496" y="1430548"/>
                    <a:pt x="973082" y="1419149"/>
                    <a:pt x="970254" y="1410017"/>
                  </a:cubicBezTo>
                  <a:cubicBezTo>
                    <a:pt x="968134" y="1403243"/>
                    <a:pt x="965394" y="1398441"/>
                    <a:pt x="962036" y="1395614"/>
                  </a:cubicBezTo>
                  <a:cubicBezTo>
                    <a:pt x="959621" y="1393670"/>
                    <a:pt x="956705" y="1392698"/>
                    <a:pt x="953288" y="1392698"/>
                  </a:cubicBezTo>
                  <a:close/>
                  <a:moveTo>
                    <a:pt x="1086550" y="1391991"/>
                  </a:moveTo>
                  <a:cubicBezTo>
                    <a:pt x="1080541" y="1391991"/>
                    <a:pt x="1075651" y="1393729"/>
                    <a:pt x="1071881" y="1397204"/>
                  </a:cubicBezTo>
                  <a:cubicBezTo>
                    <a:pt x="1068110" y="1400680"/>
                    <a:pt x="1066225" y="1404745"/>
                    <a:pt x="1066225" y="1409399"/>
                  </a:cubicBezTo>
                  <a:cubicBezTo>
                    <a:pt x="1066225" y="1412462"/>
                    <a:pt x="1067006" y="1415526"/>
                    <a:pt x="1068567" y="1418589"/>
                  </a:cubicBezTo>
                  <a:cubicBezTo>
                    <a:pt x="1070128" y="1421652"/>
                    <a:pt x="1072352" y="1424568"/>
                    <a:pt x="1075239" y="1427337"/>
                  </a:cubicBezTo>
                  <a:lnTo>
                    <a:pt x="1089731" y="1439355"/>
                  </a:lnTo>
                  <a:cubicBezTo>
                    <a:pt x="1096800" y="1432993"/>
                    <a:pt x="1101277" y="1427971"/>
                    <a:pt x="1103163" y="1424289"/>
                  </a:cubicBezTo>
                  <a:cubicBezTo>
                    <a:pt x="1105048" y="1420607"/>
                    <a:pt x="1105990" y="1416439"/>
                    <a:pt x="1105990" y="1411785"/>
                  </a:cubicBezTo>
                  <a:cubicBezTo>
                    <a:pt x="1105990" y="1405599"/>
                    <a:pt x="1104252" y="1400754"/>
                    <a:pt x="1100777" y="1397248"/>
                  </a:cubicBezTo>
                  <a:cubicBezTo>
                    <a:pt x="1097301" y="1393743"/>
                    <a:pt x="1092559" y="1391991"/>
                    <a:pt x="1086550" y="1391991"/>
                  </a:cubicBezTo>
                  <a:close/>
                  <a:moveTo>
                    <a:pt x="715075" y="1391991"/>
                  </a:moveTo>
                  <a:cubicBezTo>
                    <a:pt x="709066" y="1391991"/>
                    <a:pt x="704176" y="1393729"/>
                    <a:pt x="700406" y="1397204"/>
                  </a:cubicBezTo>
                  <a:cubicBezTo>
                    <a:pt x="696635" y="1400680"/>
                    <a:pt x="694750" y="1404745"/>
                    <a:pt x="694750" y="1409399"/>
                  </a:cubicBezTo>
                  <a:cubicBezTo>
                    <a:pt x="694750" y="1412462"/>
                    <a:pt x="695531" y="1415526"/>
                    <a:pt x="697092" y="1418589"/>
                  </a:cubicBezTo>
                  <a:cubicBezTo>
                    <a:pt x="698653" y="1421652"/>
                    <a:pt x="700877" y="1424568"/>
                    <a:pt x="703764" y="1427337"/>
                  </a:cubicBezTo>
                  <a:lnTo>
                    <a:pt x="718256" y="1439355"/>
                  </a:lnTo>
                  <a:cubicBezTo>
                    <a:pt x="725325" y="1432993"/>
                    <a:pt x="729802" y="1427971"/>
                    <a:pt x="731688" y="1424289"/>
                  </a:cubicBezTo>
                  <a:cubicBezTo>
                    <a:pt x="733573" y="1420607"/>
                    <a:pt x="734515" y="1416439"/>
                    <a:pt x="734515" y="1411785"/>
                  </a:cubicBezTo>
                  <a:cubicBezTo>
                    <a:pt x="734515" y="1405599"/>
                    <a:pt x="732777" y="1400754"/>
                    <a:pt x="729302" y="1397248"/>
                  </a:cubicBezTo>
                  <a:cubicBezTo>
                    <a:pt x="725826" y="1393743"/>
                    <a:pt x="721083" y="1391991"/>
                    <a:pt x="715075" y="1391991"/>
                  </a:cubicBezTo>
                  <a:close/>
                  <a:moveTo>
                    <a:pt x="1168475" y="1386865"/>
                  </a:moveTo>
                  <a:cubicBezTo>
                    <a:pt x="1178077" y="1386865"/>
                    <a:pt x="1185441" y="1389988"/>
                    <a:pt x="1190567" y="1396232"/>
                  </a:cubicBezTo>
                  <a:cubicBezTo>
                    <a:pt x="1194455" y="1400886"/>
                    <a:pt x="1196399" y="1405864"/>
                    <a:pt x="1196399" y="1411166"/>
                  </a:cubicBezTo>
                  <a:cubicBezTo>
                    <a:pt x="1196399" y="1419885"/>
                    <a:pt x="1190920" y="1428898"/>
                    <a:pt x="1179963" y="1438206"/>
                  </a:cubicBezTo>
                  <a:cubicBezTo>
                    <a:pt x="1187326" y="1441093"/>
                    <a:pt x="1192893" y="1445217"/>
                    <a:pt x="1196664" y="1450578"/>
                  </a:cubicBezTo>
                  <a:cubicBezTo>
                    <a:pt x="1200434" y="1455939"/>
                    <a:pt x="1202319" y="1462242"/>
                    <a:pt x="1202319" y="1469488"/>
                  </a:cubicBezTo>
                  <a:cubicBezTo>
                    <a:pt x="1202319" y="1479857"/>
                    <a:pt x="1199020" y="1488841"/>
                    <a:pt x="1192422" y="1496440"/>
                  </a:cubicBezTo>
                  <a:cubicBezTo>
                    <a:pt x="1183821" y="1506337"/>
                    <a:pt x="1171361" y="1511286"/>
                    <a:pt x="1155043" y="1511286"/>
                  </a:cubicBezTo>
                  <a:cubicBezTo>
                    <a:pt x="1146972" y="1511286"/>
                    <a:pt x="1141479" y="1510284"/>
                    <a:pt x="1138563" y="1508281"/>
                  </a:cubicBezTo>
                  <a:cubicBezTo>
                    <a:pt x="1135647" y="1506278"/>
                    <a:pt x="1134189" y="1504128"/>
                    <a:pt x="1134189" y="1501830"/>
                  </a:cubicBezTo>
                  <a:cubicBezTo>
                    <a:pt x="1134189" y="1500122"/>
                    <a:pt x="1134881" y="1498620"/>
                    <a:pt x="1136265" y="1497324"/>
                  </a:cubicBezTo>
                  <a:cubicBezTo>
                    <a:pt x="1137650" y="1496028"/>
                    <a:pt x="1139314" y="1495380"/>
                    <a:pt x="1141258" y="1495380"/>
                  </a:cubicBezTo>
                  <a:cubicBezTo>
                    <a:pt x="1142731" y="1495380"/>
                    <a:pt x="1144233" y="1495615"/>
                    <a:pt x="1145765" y="1496087"/>
                  </a:cubicBezTo>
                  <a:cubicBezTo>
                    <a:pt x="1146766" y="1496381"/>
                    <a:pt x="1149034" y="1497456"/>
                    <a:pt x="1152569" y="1499312"/>
                  </a:cubicBezTo>
                  <a:cubicBezTo>
                    <a:pt x="1156103" y="1501168"/>
                    <a:pt x="1158548" y="1502272"/>
                    <a:pt x="1159903" y="1502626"/>
                  </a:cubicBezTo>
                  <a:cubicBezTo>
                    <a:pt x="1162083" y="1503274"/>
                    <a:pt x="1164410" y="1503598"/>
                    <a:pt x="1166884" y="1503598"/>
                  </a:cubicBezTo>
                  <a:cubicBezTo>
                    <a:pt x="1172893" y="1503598"/>
                    <a:pt x="1178121" y="1501271"/>
                    <a:pt x="1182569" y="1496617"/>
                  </a:cubicBezTo>
                  <a:cubicBezTo>
                    <a:pt x="1187017" y="1491963"/>
                    <a:pt x="1189241" y="1486455"/>
                    <a:pt x="1189241" y="1480092"/>
                  </a:cubicBezTo>
                  <a:cubicBezTo>
                    <a:pt x="1189241" y="1475438"/>
                    <a:pt x="1188210" y="1470902"/>
                    <a:pt x="1186148" y="1466484"/>
                  </a:cubicBezTo>
                  <a:cubicBezTo>
                    <a:pt x="1184616" y="1463185"/>
                    <a:pt x="1182937" y="1460681"/>
                    <a:pt x="1181111" y="1458973"/>
                  </a:cubicBezTo>
                  <a:cubicBezTo>
                    <a:pt x="1178578" y="1456616"/>
                    <a:pt x="1175102" y="1454481"/>
                    <a:pt x="1170684" y="1452566"/>
                  </a:cubicBezTo>
                  <a:cubicBezTo>
                    <a:pt x="1166266" y="1450651"/>
                    <a:pt x="1161759" y="1449694"/>
                    <a:pt x="1157164" y="1449694"/>
                  </a:cubicBezTo>
                  <a:lnTo>
                    <a:pt x="1154336" y="1449694"/>
                  </a:lnTo>
                  <a:lnTo>
                    <a:pt x="1154336" y="1447043"/>
                  </a:lnTo>
                  <a:cubicBezTo>
                    <a:pt x="1158990" y="1446454"/>
                    <a:pt x="1163659" y="1444775"/>
                    <a:pt x="1168342" y="1442006"/>
                  </a:cubicBezTo>
                  <a:cubicBezTo>
                    <a:pt x="1173026" y="1439237"/>
                    <a:pt x="1176428" y="1435909"/>
                    <a:pt x="1178549" y="1432021"/>
                  </a:cubicBezTo>
                  <a:cubicBezTo>
                    <a:pt x="1180669" y="1428133"/>
                    <a:pt x="1181730" y="1423862"/>
                    <a:pt x="1181730" y="1419208"/>
                  </a:cubicBezTo>
                  <a:cubicBezTo>
                    <a:pt x="1181730" y="1413140"/>
                    <a:pt x="1179830" y="1408235"/>
                    <a:pt x="1176030" y="1404495"/>
                  </a:cubicBezTo>
                  <a:cubicBezTo>
                    <a:pt x="1172230" y="1400754"/>
                    <a:pt x="1167503" y="1398883"/>
                    <a:pt x="1161847" y="1398883"/>
                  </a:cubicBezTo>
                  <a:cubicBezTo>
                    <a:pt x="1152716" y="1398883"/>
                    <a:pt x="1145087" y="1403773"/>
                    <a:pt x="1138960" y="1413552"/>
                  </a:cubicBezTo>
                  <a:lnTo>
                    <a:pt x="1136044" y="1412138"/>
                  </a:lnTo>
                  <a:cubicBezTo>
                    <a:pt x="1139461" y="1404067"/>
                    <a:pt x="1143776" y="1397838"/>
                    <a:pt x="1148990" y="1393449"/>
                  </a:cubicBezTo>
                  <a:cubicBezTo>
                    <a:pt x="1154204" y="1389060"/>
                    <a:pt x="1160699" y="1386865"/>
                    <a:pt x="1168475" y="1386865"/>
                  </a:cubicBezTo>
                  <a:close/>
                  <a:moveTo>
                    <a:pt x="1086373" y="1386865"/>
                  </a:moveTo>
                  <a:cubicBezTo>
                    <a:pt x="1096034" y="1386865"/>
                    <a:pt x="1103810" y="1389487"/>
                    <a:pt x="1109702" y="1394730"/>
                  </a:cubicBezTo>
                  <a:cubicBezTo>
                    <a:pt x="1115593" y="1399973"/>
                    <a:pt x="1118538" y="1405953"/>
                    <a:pt x="1118538" y="1412668"/>
                  </a:cubicBezTo>
                  <a:cubicBezTo>
                    <a:pt x="1118538" y="1417146"/>
                    <a:pt x="1116948" y="1421711"/>
                    <a:pt x="1113767" y="1426365"/>
                  </a:cubicBezTo>
                  <a:cubicBezTo>
                    <a:pt x="1110585" y="1431019"/>
                    <a:pt x="1103958" y="1436498"/>
                    <a:pt x="1093884" y="1442801"/>
                  </a:cubicBezTo>
                  <a:cubicBezTo>
                    <a:pt x="1104252" y="1450813"/>
                    <a:pt x="1111116" y="1457117"/>
                    <a:pt x="1114473" y="1461712"/>
                  </a:cubicBezTo>
                  <a:cubicBezTo>
                    <a:pt x="1118951" y="1467721"/>
                    <a:pt x="1121189" y="1474054"/>
                    <a:pt x="1121189" y="1480711"/>
                  </a:cubicBezTo>
                  <a:cubicBezTo>
                    <a:pt x="1121189" y="1489135"/>
                    <a:pt x="1117979" y="1496337"/>
                    <a:pt x="1111557" y="1502316"/>
                  </a:cubicBezTo>
                  <a:cubicBezTo>
                    <a:pt x="1105136" y="1508296"/>
                    <a:pt x="1096712" y="1511286"/>
                    <a:pt x="1086285" y="1511286"/>
                  </a:cubicBezTo>
                  <a:cubicBezTo>
                    <a:pt x="1074915" y="1511286"/>
                    <a:pt x="1066049" y="1507722"/>
                    <a:pt x="1059686" y="1500593"/>
                  </a:cubicBezTo>
                  <a:cubicBezTo>
                    <a:pt x="1054620" y="1494879"/>
                    <a:pt x="1052087" y="1488634"/>
                    <a:pt x="1052087" y="1481860"/>
                  </a:cubicBezTo>
                  <a:cubicBezTo>
                    <a:pt x="1052087" y="1476558"/>
                    <a:pt x="1053869" y="1471300"/>
                    <a:pt x="1057433" y="1466086"/>
                  </a:cubicBezTo>
                  <a:cubicBezTo>
                    <a:pt x="1060997" y="1460872"/>
                    <a:pt x="1067138" y="1455114"/>
                    <a:pt x="1075857" y="1448810"/>
                  </a:cubicBezTo>
                  <a:cubicBezTo>
                    <a:pt x="1066372" y="1441034"/>
                    <a:pt x="1060260" y="1434790"/>
                    <a:pt x="1057521" y="1430077"/>
                  </a:cubicBezTo>
                  <a:cubicBezTo>
                    <a:pt x="1054782" y="1425364"/>
                    <a:pt x="1053412" y="1420474"/>
                    <a:pt x="1053412" y="1415408"/>
                  </a:cubicBezTo>
                  <a:cubicBezTo>
                    <a:pt x="1053412" y="1407632"/>
                    <a:pt x="1056416" y="1400930"/>
                    <a:pt x="1062425" y="1395304"/>
                  </a:cubicBezTo>
                  <a:cubicBezTo>
                    <a:pt x="1068434" y="1389678"/>
                    <a:pt x="1076417" y="1386865"/>
                    <a:pt x="1086373" y="1386865"/>
                  </a:cubicBezTo>
                  <a:close/>
                  <a:moveTo>
                    <a:pt x="953376" y="1386865"/>
                  </a:moveTo>
                  <a:cubicBezTo>
                    <a:pt x="962566" y="1386865"/>
                    <a:pt x="970814" y="1391549"/>
                    <a:pt x="978119" y="1400916"/>
                  </a:cubicBezTo>
                  <a:cubicBezTo>
                    <a:pt x="987250" y="1412521"/>
                    <a:pt x="991816" y="1428250"/>
                    <a:pt x="991816" y="1448103"/>
                  </a:cubicBezTo>
                  <a:cubicBezTo>
                    <a:pt x="991816" y="1462007"/>
                    <a:pt x="989813" y="1473818"/>
                    <a:pt x="985807" y="1483539"/>
                  </a:cubicBezTo>
                  <a:cubicBezTo>
                    <a:pt x="981801" y="1493259"/>
                    <a:pt x="976690" y="1500313"/>
                    <a:pt x="970475" y="1504702"/>
                  </a:cubicBezTo>
                  <a:cubicBezTo>
                    <a:pt x="964260" y="1509091"/>
                    <a:pt x="958266" y="1511286"/>
                    <a:pt x="952493" y="1511286"/>
                  </a:cubicBezTo>
                  <a:cubicBezTo>
                    <a:pt x="941064" y="1511286"/>
                    <a:pt x="931550" y="1504540"/>
                    <a:pt x="923950" y="1491050"/>
                  </a:cubicBezTo>
                  <a:cubicBezTo>
                    <a:pt x="917529" y="1479680"/>
                    <a:pt x="914318" y="1465983"/>
                    <a:pt x="914318" y="1449959"/>
                  </a:cubicBezTo>
                  <a:cubicBezTo>
                    <a:pt x="914318" y="1436292"/>
                    <a:pt x="916380" y="1424524"/>
                    <a:pt x="920504" y="1414657"/>
                  </a:cubicBezTo>
                  <a:cubicBezTo>
                    <a:pt x="924628" y="1404789"/>
                    <a:pt x="930106" y="1397440"/>
                    <a:pt x="936940" y="1392609"/>
                  </a:cubicBezTo>
                  <a:cubicBezTo>
                    <a:pt x="942242" y="1388780"/>
                    <a:pt x="947721" y="1386865"/>
                    <a:pt x="953376" y="1386865"/>
                  </a:cubicBezTo>
                  <a:close/>
                  <a:moveTo>
                    <a:pt x="714898" y="1386865"/>
                  </a:moveTo>
                  <a:cubicBezTo>
                    <a:pt x="724559" y="1386865"/>
                    <a:pt x="732336" y="1389487"/>
                    <a:pt x="738227" y="1394730"/>
                  </a:cubicBezTo>
                  <a:cubicBezTo>
                    <a:pt x="744118" y="1399973"/>
                    <a:pt x="747063" y="1405953"/>
                    <a:pt x="747063" y="1412668"/>
                  </a:cubicBezTo>
                  <a:cubicBezTo>
                    <a:pt x="747063" y="1417146"/>
                    <a:pt x="745473" y="1421711"/>
                    <a:pt x="742292" y="1426365"/>
                  </a:cubicBezTo>
                  <a:cubicBezTo>
                    <a:pt x="739110" y="1431019"/>
                    <a:pt x="732483" y="1436498"/>
                    <a:pt x="722409" y="1442801"/>
                  </a:cubicBezTo>
                  <a:cubicBezTo>
                    <a:pt x="732777" y="1450813"/>
                    <a:pt x="739641" y="1457117"/>
                    <a:pt x="742998" y="1461712"/>
                  </a:cubicBezTo>
                  <a:cubicBezTo>
                    <a:pt x="747476" y="1467721"/>
                    <a:pt x="749714" y="1474054"/>
                    <a:pt x="749714" y="1480711"/>
                  </a:cubicBezTo>
                  <a:cubicBezTo>
                    <a:pt x="749714" y="1489135"/>
                    <a:pt x="746504" y="1496337"/>
                    <a:pt x="740082" y="1502316"/>
                  </a:cubicBezTo>
                  <a:cubicBezTo>
                    <a:pt x="733661" y="1508296"/>
                    <a:pt x="725237" y="1511286"/>
                    <a:pt x="714809" y="1511286"/>
                  </a:cubicBezTo>
                  <a:cubicBezTo>
                    <a:pt x="703440" y="1511286"/>
                    <a:pt x="694573" y="1507722"/>
                    <a:pt x="688211" y="1500593"/>
                  </a:cubicBezTo>
                  <a:cubicBezTo>
                    <a:pt x="683145" y="1494879"/>
                    <a:pt x="680612" y="1488634"/>
                    <a:pt x="680612" y="1481860"/>
                  </a:cubicBezTo>
                  <a:cubicBezTo>
                    <a:pt x="680612" y="1476558"/>
                    <a:pt x="682394" y="1471300"/>
                    <a:pt x="685958" y="1466086"/>
                  </a:cubicBezTo>
                  <a:cubicBezTo>
                    <a:pt x="689522" y="1460872"/>
                    <a:pt x="695663" y="1455114"/>
                    <a:pt x="704382" y="1448810"/>
                  </a:cubicBezTo>
                  <a:cubicBezTo>
                    <a:pt x="694898" y="1441034"/>
                    <a:pt x="688785" y="1434790"/>
                    <a:pt x="686046" y="1430077"/>
                  </a:cubicBezTo>
                  <a:cubicBezTo>
                    <a:pt x="683307" y="1425364"/>
                    <a:pt x="681937" y="1420474"/>
                    <a:pt x="681937" y="1415408"/>
                  </a:cubicBezTo>
                  <a:cubicBezTo>
                    <a:pt x="681937" y="1407632"/>
                    <a:pt x="684942" y="1400930"/>
                    <a:pt x="690950" y="1395304"/>
                  </a:cubicBezTo>
                  <a:cubicBezTo>
                    <a:pt x="696959" y="1389678"/>
                    <a:pt x="704942" y="1386865"/>
                    <a:pt x="714898" y="1386865"/>
                  </a:cubicBezTo>
                  <a:close/>
                  <a:moveTo>
                    <a:pt x="634298" y="1386865"/>
                  </a:moveTo>
                  <a:lnTo>
                    <a:pt x="637214" y="1386865"/>
                  </a:lnTo>
                  <a:lnTo>
                    <a:pt x="637214" y="1488045"/>
                  </a:lnTo>
                  <a:cubicBezTo>
                    <a:pt x="637214" y="1494761"/>
                    <a:pt x="637494" y="1498944"/>
                    <a:pt x="638054" y="1500593"/>
                  </a:cubicBezTo>
                  <a:cubicBezTo>
                    <a:pt x="638613" y="1502243"/>
                    <a:pt x="639777" y="1503509"/>
                    <a:pt x="641544" y="1504393"/>
                  </a:cubicBezTo>
                  <a:cubicBezTo>
                    <a:pt x="643312" y="1505277"/>
                    <a:pt x="646905" y="1505777"/>
                    <a:pt x="652325" y="1505895"/>
                  </a:cubicBezTo>
                  <a:lnTo>
                    <a:pt x="652325" y="1509165"/>
                  </a:lnTo>
                  <a:lnTo>
                    <a:pt x="607258" y="1509165"/>
                  </a:lnTo>
                  <a:lnTo>
                    <a:pt x="607258" y="1505895"/>
                  </a:lnTo>
                  <a:cubicBezTo>
                    <a:pt x="612913" y="1505777"/>
                    <a:pt x="616566" y="1505291"/>
                    <a:pt x="618215" y="1504437"/>
                  </a:cubicBezTo>
                  <a:cubicBezTo>
                    <a:pt x="619865" y="1503583"/>
                    <a:pt x="621014" y="1502434"/>
                    <a:pt x="621662" y="1500991"/>
                  </a:cubicBezTo>
                  <a:cubicBezTo>
                    <a:pt x="622310" y="1499548"/>
                    <a:pt x="622634" y="1495232"/>
                    <a:pt x="622634" y="1488045"/>
                  </a:cubicBezTo>
                  <a:lnTo>
                    <a:pt x="622634" y="1423361"/>
                  </a:lnTo>
                  <a:cubicBezTo>
                    <a:pt x="622634" y="1414642"/>
                    <a:pt x="622339" y="1409045"/>
                    <a:pt x="621750" y="1406571"/>
                  </a:cubicBezTo>
                  <a:cubicBezTo>
                    <a:pt x="621338" y="1404686"/>
                    <a:pt x="620587" y="1403302"/>
                    <a:pt x="619497" y="1402418"/>
                  </a:cubicBezTo>
                  <a:cubicBezTo>
                    <a:pt x="618407" y="1401534"/>
                    <a:pt x="617096" y="1401092"/>
                    <a:pt x="615564" y="1401092"/>
                  </a:cubicBezTo>
                  <a:cubicBezTo>
                    <a:pt x="613385" y="1401092"/>
                    <a:pt x="610351" y="1402006"/>
                    <a:pt x="606463" y="1403832"/>
                  </a:cubicBezTo>
                  <a:lnTo>
                    <a:pt x="605137" y="1401092"/>
                  </a:lnTo>
                  <a:close/>
                  <a:moveTo>
                    <a:pt x="500948" y="1386865"/>
                  </a:moveTo>
                  <a:lnTo>
                    <a:pt x="503864" y="1386865"/>
                  </a:lnTo>
                  <a:lnTo>
                    <a:pt x="503864" y="1488045"/>
                  </a:lnTo>
                  <a:cubicBezTo>
                    <a:pt x="503864" y="1494761"/>
                    <a:pt x="504144" y="1498944"/>
                    <a:pt x="504704" y="1500593"/>
                  </a:cubicBezTo>
                  <a:cubicBezTo>
                    <a:pt x="505263" y="1502243"/>
                    <a:pt x="506427" y="1503509"/>
                    <a:pt x="508194" y="1504393"/>
                  </a:cubicBezTo>
                  <a:cubicBezTo>
                    <a:pt x="509962" y="1505277"/>
                    <a:pt x="513555" y="1505777"/>
                    <a:pt x="518975" y="1505895"/>
                  </a:cubicBezTo>
                  <a:lnTo>
                    <a:pt x="518975" y="1509165"/>
                  </a:lnTo>
                  <a:lnTo>
                    <a:pt x="473908" y="1509165"/>
                  </a:lnTo>
                  <a:lnTo>
                    <a:pt x="473908" y="1505895"/>
                  </a:lnTo>
                  <a:cubicBezTo>
                    <a:pt x="479563" y="1505777"/>
                    <a:pt x="483216" y="1505291"/>
                    <a:pt x="484865" y="1504437"/>
                  </a:cubicBezTo>
                  <a:cubicBezTo>
                    <a:pt x="486515" y="1503583"/>
                    <a:pt x="487664" y="1502434"/>
                    <a:pt x="488312" y="1500991"/>
                  </a:cubicBezTo>
                  <a:cubicBezTo>
                    <a:pt x="488960" y="1499548"/>
                    <a:pt x="489284" y="1495232"/>
                    <a:pt x="489284" y="1488045"/>
                  </a:cubicBezTo>
                  <a:lnTo>
                    <a:pt x="489284" y="1423361"/>
                  </a:lnTo>
                  <a:cubicBezTo>
                    <a:pt x="489284" y="1414642"/>
                    <a:pt x="488989" y="1409045"/>
                    <a:pt x="488400" y="1406571"/>
                  </a:cubicBezTo>
                  <a:cubicBezTo>
                    <a:pt x="487988" y="1404686"/>
                    <a:pt x="487237" y="1403302"/>
                    <a:pt x="486147" y="1402418"/>
                  </a:cubicBezTo>
                  <a:cubicBezTo>
                    <a:pt x="485057" y="1401534"/>
                    <a:pt x="483746" y="1401092"/>
                    <a:pt x="482214" y="1401092"/>
                  </a:cubicBezTo>
                  <a:cubicBezTo>
                    <a:pt x="480035" y="1401092"/>
                    <a:pt x="477001" y="1402006"/>
                    <a:pt x="473113" y="1403832"/>
                  </a:cubicBezTo>
                  <a:lnTo>
                    <a:pt x="471787" y="1401092"/>
                  </a:lnTo>
                  <a:close/>
                  <a:moveTo>
                    <a:pt x="351125" y="1386600"/>
                  </a:moveTo>
                  <a:lnTo>
                    <a:pt x="390006" y="1386600"/>
                  </a:lnTo>
                  <a:lnTo>
                    <a:pt x="390006" y="1393581"/>
                  </a:lnTo>
                  <a:lnTo>
                    <a:pt x="364380" y="1393581"/>
                  </a:lnTo>
                  <a:lnTo>
                    <a:pt x="364380" y="1538149"/>
                  </a:lnTo>
                  <a:lnTo>
                    <a:pt x="390006" y="1538149"/>
                  </a:lnTo>
                  <a:lnTo>
                    <a:pt x="390006" y="1545042"/>
                  </a:lnTo>
                  <a:lnTo>
                    <a:pt x="351125" y="1545042"/>
                  </a:lnTo>
                  <a:close/>
                  <a:moveTo>
                    <a:pt x="165757" y="1385285"/>
                  </a:moveTo>
                  <a:lnTo>
                    <a:pt x="170278" y="1385285"/>
                  </a:lnTo>
                  <a:lnTo>
                    <a:pt x="170278" y="1448700"/>
                  </a:lnTo>
                  <a:lnTo>
                    <a:pt x="165757" y="1448700"/>
                  </a:lnTo>
                  <a:cubicBezTo>
                    <a:pt x="165589" y="1443509"/>
                    <a:pt x="164083" y="1439658"/>
                    <a:pt x="161236" y="1437147"/>
                  </a:cubicBezTo>
                  <a:cubicBezTo>
                    <a:pt x="159311" y="1435473"/>
                    <a:pt x="154204" y="1434635"/>
                    <a:pt x="145916" y="1434635"/>
                  </a:cubicBezTo>
                  <a:lnTo>
                    <a:pt x="24361" y="1434635"/>
                  </a:lnTo>
                  <a:cubicBezTo>
                    <a:pt x="16157" y="1434635"/>
                    <a:pt x="10904" y="1435598"/>
                    <a:pt x="8601" y="1437524"/>
                  </a:cubicBezTo>
                  <a:cubicBezTo>
                    <a:pt x="6299" y="1439449"/>
                    <a:pt x="4981" y="1443174"/>
                    <a:pt x="4646" y="1448700"/>
                  </a:cubicBezTo>
                  <a:lnTo>
                    <a:pt x="0" y="1448700"/>
                  </a:lnTo>
                  <a:lnTo>
                    <a:pt x="0" y="1399475"/>
                  </a:lnTo>
                  <a:lnTo>
                    <a:pt x="145916" y="1399475"/>
                  </a:lnTo>
                  <a:cubicBezTo>
                    <a:pt x="154204" y="1399475"/>
                    <a:pt x="159499" y="1398512"/>
                    <a:pt x="161801" y="1396587"/>
                  </a:cubicBezTo>
                  <a:cubicBezTo>
                    <a:pt x="164103" y="1394661"/>
                    <a:pt x="165422" y="1390894"/>
                    <a:pt x="165757" y="1385285"/>
                  </a:cubicBezTo>
                  <a:close/>
                  <a:moveTo>
                    <a:pt x="1216644" y="1383507"/>
                  </a:moveTo>
                  <a:cubicBezTo>
                    <a:pt x="1225598" y="1387926"/>
                    <a:pt x="1233051" y="1393139"/>
                    <a:pt x="1239001" y="1399148"/>
                  </a:cubicBezTo>
                  <a:cubicBezTo>
                    <a:pt x="1247425" y="1407749"/>
                    <a:pt x="1253935" y="1417838"/>
                    <a:pt x="1258530" y="1429414"/>
                  </a:cubicBezTo>
                  <a:cubicBezTo>
                    <a:pt x="1263125" y="1440990"/>
                    <a:pt x="1265422" y="1453052"/>
                    <a:pt x="1265422" y="1465600"/>
                  </a:cubicBezTo>
                  <a:cubicBezTo>
                    <a:pt x="1265422" y="1483863"/>
                    <a:pt x="1260930" y="1500520"/>
                    <a:pt x="1251946" y="1515571"/>
                  </a:cubicBezTo>
                  <a:cubicBezTo>
                    <a:pt x="1242962" y="1530623"/>
                    <a:pt x="1231195" y="1541389"/>
                    <a:pt x="1216644" y="1547869"/>
                  </a:cubicBezTo>
                  <a:lnTo>
                    <a:pt x="1216644" y="1544600"/>
                  </a:lnTo>
                  <a:cubicBezTo>
                    <a:pt x="1223890" y="1540535"/>
                    <a:pt x="1229855" y="1535042"/>
                    <a:pt x="1234538" y="1528120"/>
                  </a:cubicBezTo>
                  <a:cubicBezTo>
                    <a:pt x="1239222" y="1521197"/>
                    <a:pt x="1242697" y="1512390"/>
                    <a:pt x="1244966" y="1501698"/>
                  </a:cubicBezTo>
                  <a:cubicBezTo>
                    <a:pt x="1247234" y="1491006"/>
                    <a:pt x="1248368" y="1479857"/>
                    <a:pt x="1248368" y="1468251"/>
                  </a:cubicBezTo>
                  <a:cubicBezTo>
                    <a:pt x="1248368" y="1455703"/>
                    <a:pt x="1247396" y="1444245"/>
                    <a:pt x="1245452" y="1433876"/>
                  </a:cubicBezTo>
                  <a:cubicBezTo>
                    <a:pt x="1243979" y="1425747"/>
                    <a:pt x="1242138" y="1419237"/>
                    <a:pt x="1239929" y="1414347"/>
                  </a:cubicBezTo>
                  <a:cubicBezTo>
                    <a:pt x="1237719" y="1409458"/>
                    <a:pt x="1234789" y="1404745"/>
                    <a:pt x="1231136" y="1400209"/>
                  </a:cubicBezTo>
                  <a:cubicBezTo>
                    <a:pt x="1227484" y="1395673"/>
                    <a:pt x="1222653" y="1391343"/>
                    <a:pt x="1216644" y="1387219"/>
                  </a:cubicBezTo>
                  <a:close/>
                  <a:moveTo>
                    <a:pt x="110504" y="1215533"/>
                  </a:moveTo>
                  <a:lnTo>
                    <a:pt x="170278" y="1221937"/>
                  </a:lnTo>
                  <a:lnTo>
                    <a:pt x="170278" y="1373128"/>
                  </a:lnTo>
                  <a:lnTo>
                    <a:pt x="165631" y="1373128"/>
                  </a:lnTo>
                  <a:lnTo>
                    <a:pt x="165631" y="1367477"/>
                  </a:lnTo>
                  <a:cubicBezTo>
                    <a:pt x="165631" y="1362538"/>
                    <a:pt x="164752" y="1358561"/>
                    <a:pt x="162994" y="1355547"/>
                  </a:cubicBezTo>
                  <a:cubicBezTo>
                    <a:pt x="161822" y="1353371"/>
                    <a:pt x="159813" y="1351696"/>
                    <a:pt x="156967" y="1350524"/>
                  </a:cubicBezTo>
                  <a:cubicBezTo>
                    <a:pt x="154958" y="1349603"/>
                    <a:pt x="149683" y="1349143"/>
                    <a:pt x="141144" y="1349143"/>
                  </a:cubicBezTo>
                  <a:lnTo>
                    <a:pt x="29133" y="1349143"/>
                  </a:lnTo>
                  <a:cubicBezTo>
                    <a:pt x="20426" y="1349143"/>
                    <a:pt x="14985" y="1349603"/>
                    <a:pt x="12808" y="1350524"/>
                  </a:cubicBezTo>
                  <a:cubicBezTo>
                    <a:pt x="10631" y="1351445"/>
                    <a:pt x="8727" y="1353308"/>
                    <a:pt x="7094" y="1356112"/>
                  </a:cubicBezTo>
                  <a:cubicBezTo>
                    <a:pt x="5462" y="1358917"/>
                    <a:pt x="4646" y="1362705"/>
                    <a:pt x="4646" y="1367477"/>
                  </a:cubicBezTo>
                  <a:lnTo>
                    <a:pt x="4646" y="1373128"/>
                  </a:lnTo>
                  <a:lnTo>
                    <a:pt x="0" y="1373128"/>
                  </a:lnTo>
                  <a:lnTo>
                    <a:pt x="0" y="1282338"/>
                  </a:lnTo>
                  <a:lnTo>
                    <a:pt x="4646" y="1282338"/>
                  </a:lnTo>
                  <a:lnTo>
                    <a:pt x="4646" y="1289747"/>
                  </a:lnTo>
                  <a:cubicBezTo>
                    <a:pt x="4646" y="1294686"/>
                    <a:pt x="5525" y="1298662"/>
                    <a:pt x="7283" y="1301676"/>
                  </a:cubicBezTo>
                  <a:cubicBezTo>
                    <a:pt x="8455" y="1303853"/>
                    <a:pt x="10464" y="1305569"/>
                    <a:pt x="13310" y="1306825"/>
                  </a:cubicBezTo>
                  <a:cubicBezTo>
                    <a:pt x="15320" y="1307746"/>
                    <a:pt x="20594" y="1308206"/>
                    <a:pt x="29133" y="1308206"/>
                  </a:cubicBezTo>
                  <a:lnTo>
                    <a:pt x="137628" y="1308206"/>
                  </a:lnTo>
                  <a:cubicBezTo>
                    <a:pt x="146335" y="1308206"/>
                    <a:pt x="151881" y="1307704"/>
                    <a:pt x="154267" y="1306699"/>
                  </a:cubicBezTo>
                  <a:cubicBezTo>
                    <a:pt x="156653" y="1305694"/>
                    <a:pt x="158432" y="1303727"/>
                    <a:pt x="159604" y="1300797"/>
                  </a:cubicBezTo>
                  <a:cubicBezTo>
                    <a:pt x="160357" y="1298704"/>
                    <a:pt x="160734" y="1293639"/>
                    <a:pt x="160734" y="1285603"/>
                  </a:cubicBezTo>
                  <a:lnTo>
                    <a:pt x="160734" y="1271413"/>
                  </a:lnTo>
                  <a:cubicBezTo>
                    <a:pt x="160734" y="1262372"/>
                    <a:pt x="159143" y="1254837"/>
                    <a:pt x="155962" y="1248810"/>
                  </a:cubicBezTo>
                  <a:cubicBezTo>
                    <a:pt x="152781" y="1242782"/>
                    <a:pt x="147758" y="1237571"/>
                    <a:pt x="140893" y="1233176"/>
                  </a:cubicBezTo>
                  <a:cubicBezTo>
                    <a:pt x="134029" y="1228781"/>
                    <a:pt x="123899" y="1224616"/>
                    <a:pt x="110504" y="1220681"/>
                  </a:cubicBezTo>
                  <a:close/>
                  <a:moveTo>
                    <a:pt x="1016126" y="1129753"/>
                  </a:moveTo>
                  <a:cubicBezTo>
                    <a:pt x="1018895" y="1129753"/>
                    <a:pt x="1021222" y="1130710"/>
                    <a:pt x="1023107" y="1132625"/>
                  </a:cubicBezTo>
                  <a:cubicBezTo>
                    <a:pt x="1024992" y="1134539"/>
                    <a:pt x="1025935" y="1136852"/>
                    <a:pt x="1025935" y="1139561"/>
                  </a:cubicBezTo>
                  <a:cubicBezTo>
                    <a:pt x="1025935" y="1142271"/>
                    <a:pt x="1024977" y="1144584"/>
                    <a:pt x="1023063" y="1146498"/>
                  </a:cubicBezTo>
                  <a:cubicBezTo>
                    <a:pt x="1021148" y="1148413"/>
                    <a:pt x="1018836" y="1149370"/>
                    <a:pt x="1016126" y="1149370"/>
                  </a:cubicBezTo>
                  <a:cubicBezTo>
                    <a:pt x="1013416" y="1149370"/>
                    <a:pt x="1011104" y="1148413"/>
                    <a:pt x="1009189" y="1146498"/>
                  </a:cubicBezTo>
                  <a:cubicBezTo>
                    <a:pt x="1007275" y="1144584"/>
                    <a:pt x="1006317" y="1142271"/>
                    <a:pt x="1006317" y="1139561"/>
                  </a:cubicBezTo>
                  <a:cubicBezTo>
                    <a:pt x="1006317" y="1136793"/>
                    <a:pt x="1007275" y="1134466"/>
                    <a:pt x="1009189" y="1132580"/>
                  </a:cubicBezTo>
                  <a:cubicBezTo>
                    <a:pt x="1011104" y="1130695"/>
                    <a:pt x="1013416" y="1129753"/>
                    <a:pt x="1016126" y="1129753"/>
                  </a:cubicBezTo>
                  <a:close/>
                  <a:moveTo>
                    <a:pt x="558926" y="1129753"/>
                  </a:moveTo>
                  <a:cubicBezTo>
                    <a:pt x="561695" y="1129753"/>
                    <a:pt x="564022" y="1130710"/>
                    <a:pt x="565907" y="1132625"/>
                  </a:cubicBezTo>
                  <a:cubicBezTo>
                    <a:pt x="567792" y="1134539"/>
                    <a:pt x="568735" y="1136852"/>
                    <a:pt x="568735" y="1139561"/>
                  </a:cubicBezTo>
                  <a:cubicBezTo>
                    <a:pt x="568735" y="1142271"/>
                    <a:pt x="567777" y="1144584"/>
                    <a:pt x="565863" y="1146498"/>
                  </a:cubicBezTo>
                  <a:cubicBezTo>
                    <a:pt x="563948" y="1148413"/>
                    <a:pt x="561636" y="1149370"/>
                    <a:pt x="558926" y="1149370"/>
                  </a:cubicBezTo>
                  <a:cubicBezTo>
                    <a:pt x="556216" y="1149370"/>
                    <a:pt x="553904" y="1148413"/>
                    <a:pt x="551989" y="1146498"/>
                  </a:cubicBezTo>
                  <a:cubicBezTo>
                    <a:pt x="550075" y="1144584"/>
                    <a:pt x="549117" y="1142271"/>
                    <a:pt x="549117" y="1139561"/>
                  </a:cubicBezTo>
                  <a:cubicBezTo>
                    <a:pt x="549117" y="1136793"/>
                    <a:pt x="550075" y="1134466"/>
                    <a:pt x="551989" y="1132580"/>
                  </a:cubicBezTo>
                  <a:cubicBezTo>
                    <a:pt x="553904" y="1130695"/>
                    <a:pt x="556216" y="1129753"/>
                    <a:pt x="558926" y="1129753"/>
                  </a:cubicBezTo>
                  <a:close/>
                  <a:moveTo>
                    <a:pt x="776499" y="1129223"/>
                  </a:moveTo>
                  <a:cubicBezTo>
                    <a:pt x="780387" y="1129223"/>
                    <a:pt x="783848" y="1130916"/>
                    <a:pt x="786882" y="1134304"/>
                  </a:cubicBezTo>
                  <a:cubicBezTo>
                    <a:pt x="789916" y="1137691"/>
                    <a:pt x="791433" y="1142183"/>
                    <a:pt x="791433" y="1147780"/>
                  </a:cubicBezTo>
                  <a:cubicBezTo>
                    <a:pt x="791433" y="1153847"/>
                    <a:pt x="789327" y="1159488"/>
                    <a:pt x="785114" y="1164702"/>
                  </a:cubicBezTo>
                  <a:cubicBezTo>
                    <a:pt x="780902" y="1169915"/>
                    <a:pt x="774231" y="1174024"/>
                    <a:pt x="765099" y="1177029"/>
                  </a:cubicBezTo>
                  <a:lnTo>
                    <a:pt x="765099" y="1173141"/>
                  </a:lnTo>
                  <a:cubicBezTo>
                    <a:pt x="771167" y="1171138"/>
                    <a:pt x="775865" y="1168030"/>
                    <a:pt x="779194" y="1163818"/>
                  </a:cubicBezTo>
                  <a:cubicBezTo>
                    <a:pt x="782522" y="1159606"/>
                    <a:pt x="784187" y="1155143"/>
                    <a:pt x="784187" y="1150431"/>
                  </a:cubicBezTo>
                  <a:cubicBezTo>
                    <a:pt x="784187" y="1149311"/>
                    <a:pt x="783922" y="1148369"/>
                    <a:pt x="783391" y="1147603"/>
                  </a:cubicBezTo>
                  <a:cubicBezTo>
                    <a:pt x="782979" y="1147073"/>
                    <a:pt x="782567" y="1146807"/>
                    <a:pt x="782154" y="1146807"/>
                  </a:cubicBezTo>
                  <a:cubicBezTo>
                    <a:pt x="781506" y="1146807"/>
                    <a:pt x="780092" y="1147397"/>
                    <a:pt x="777913" y="1148575"/>
                  </a:cubicBezTo>
                  <a:cubicBezTo>
                    <a:pt x="776852" y="1149105"/>
                    <a:pt x="775733" y="1149370"/>
                    <a:pt x="774555" y="1149370"/>
                  </a:cubicBezTo>
                  <a:cubicBezTo>
                    <a:pt x="771668" y="1149370"/>
                    <a:pt x="769371" y="1148516"/>
                    <a:pt x="767662" y="1146807"/>
                  </a:cubicBezTo>
                  <a:cubicBezTo>
                    <a:pt x="765954" y="1145099"/>
                    <a:pt x="765099" y="1142743"/>
                    <a:pt x="765099" y="1139738"/>
                  </a:cubicBezTo>
                  <a:cubicBezTo>
                    <a:pt x="765099" y="1136852"/>
                    <a:pt x="766204" y="1134377"/>
                    <a:pt x="768413" y="1132315"/>
                  </a:cubicBezTo>
                  <a:cubicBezTo>
                    <a:pt x="770622" y="1130253"/>
                    <a:pt x="773318" y="1129223"/>
                    <a:pt x="776499" y="1129223"/>
                  </a:cubicBezTo>
                  <a:close/>
                  <a:moveTo>
                    <a:pt x="101840" y="1123947"/>
                  </a:moveTo>
                  <a:cubicBezTo>
                    <a:pt x="87608" y="1123947"/>
                    <a:pt x="77834" y="1124743"/>
                    <a:pt x="72518" y="1126333"/>
                  </a:cubicBezTo>
                  <a:cubicBezTo>
                    <a:pt x="67202" y="1127924"/>
                    <a:pt x="63331" y="1130268"/>
                    <a:pt x="60903" y="1133365"/>
                  </a:cubicBezTo>
                  <a:cubicBezTo>
                    <a:pt x="59145" y="1135542"/>
                    <a:pt x="58266" y="1138388"/>
                    <a:pt x="58266" y="1141904"/>
                  </a:cubicBezTo>
                  <a:cubicBezTo>
                    <a:pt x="58266" y="1146174"/>
                    <a:pt x="59877" y="1149837"/>
                    <a:pt x="63100" y="1152892"/>
                  </a:cubicBezTo>
                  <a:cubicBezTo>
                    <a:pt x="66323" y="1155948"/>
                    <a:pt x="72686" y="1157957"/>
                    <a:pt x="82188" y="1158920"/>
                  </a:cubicBezTo>
                  <a:cubicBezTo>
                    <a:pt x="91689" y="1159882"/>
                    <a:pt x="104895" y="1160364"/>
                    <a:pt x="121806" y="1160364"/>
                  </a:cubicBezTo>
                  <a:cubicBezTo>
                    <a:pt x="130764" y="1160364"/>
                    <a:pt x="139135" y="1159778"/>
                    <a:pt x="146921" y="1158606"/>
                  </a:cubicBezTo>
                  <a:cubicBezTo>
                    <a:pt x="152865" y="1157685"/>
                    <a:pt x="157385" y="1155718"/>
                    <a:pt x="160483" y="1152704"/>
                  </a:cubicBezTo>
                  <a:cubicBezTo>
                    <a:pt x="163580" y="1149690"/>
                    <a:pt x="165129" y="1146258"/>
                    <a:pt x="165129" y="1142407"/>
                  </a:cubicBezTo>
                  <a:cubicBezTo>
                    <a:pt x="165129" y="1138640"/>
                    <a:pt x="164083" y="1135500"/>
                    <a:pt x="161990" y="1132989"/>
                  </a:cubicBezTo>
                  <a:cubicBezTo>
                    <a:pt x="159143" y="1129724"/>
                    <a:pt x="155167" y="1127547"/>
                    <a:pt x="150060" y="1126459"/>
                  </a:cubicBezTo>
                  <a:cubicBezTo>
                    <a:pt x="142107" y="1124785"/>
                    <a:pt x="126034" y="1123947"/>
                    <a:pt x="101840" y="1123947"/>
                  </a:cubicBezTo>
                  <a:close/>
                  <a:moveTo>
                    <a:pt x="857964" y="1099620"/>
                  </a:moveTo>
                  <a:lnTo>
                    <a:pt x="903649" y="1099620"/>
                  </a:lnTo>
                  <a:lnTo>
                    <a:pt x="903649" y="1112963"/>
                  </a:lnTo>
                  <a:lnTo>
                    <a:pt x="857964" y="1112963"/>
                  </a:lnTo>
                  <a:close/>
                  <a:moveTo>
                    <a:pt x="400764" y="1099620"/>
                  </a:moveTo>
                  <a:lnTo>
                    <a:pt x="446449" y="1099620"/>
                  </a:lnTo>
                  <a:lnTo>
                    <a:pt x="446449" y="1112963"/>
                  </a:lnTo>
                  <a:lnTo>
                    <a:pt x="400764" y="1112963"/>
                  </a:lnTo>
                  <a:close/>
                  <a:moveTo>
                    <a:pt x="622810" y="1089899"/>
                  </a:moveTo>
                  <a:cubicBezTo>
                    <a:pt x="617921" y="1094023"/>
                    <a:pt x="614298" y="1098515"/>
                    <a:pt x="611941" y="1103375"/>
                  </a:cubicBezTo>
                  <a:cubicBezTo>
                    <a:pt x="609585" y="1108235"/>
                    <a:pt x="608407" y="1113493"/>
                    <a:pt x="608407" y="1119149"/>
                  </a:cubicBezTo>
                  <a:cubicBezTo>
                    <a:pt x="608407" y="1126748"/>
                    <a:pt x="610483" y="1132831"/>
                    <a:pt x="614637" y="1137396"/>
                  </a:cubicBezTo>
                  <a:cubicBezTo>
                    <a:pt x="618790" y="1141962"/>
                    <a:pt x="624077" y="1144245"/>
                    <a:pt x="630498" y="1144245"/>
                  </a:cubicBezTo>
                  <a:cubicBezTo>
                    <a:pt x="636861" y="1144245"/>
                    <a:pt x="641957" y="1142448"/>
                    <a:pt x="645786" y="1138854"/>
                  </a:cubicBezTo>
                  <a:cubicBezTo>
                    <a:pt x="649615" y="1135261"/>
                    <a:pt x="651530" y="1130901"/>
                    <a:pt x="651530" y="1125776"/>
                  </a:cubicBezTo>
                  <a:cubicBezTo>
                    <a:pt x="651530" y="1121535"/>
                    <a:pt x="650410" y="1117735"/>
                    <a:pt x="648172" y="1114377"/>
                  </a:cubicBezTo>
                  <a:cubicBezTo>
                    <a:pt x="643989" y="1108132"/>
                    <a:pt x="635535" y="1099973"/>
                    <a:pt x="622810" y="1089899"/>
                  </a:cubicBezTo>
                  <a:close/>
                  <a:moveTo>
                    <a:pt x="111635" y="1087029"/>
                  </a:moveTo>
                  <a:cubicBezTo>
                    <a:pt x="128294" y="1087029"/>
                    <a:pt x="142233" y="1091256"/>
                    <a:pt x="153451" y="1099712"/>
                  </a:cubicBezTo>
                  <a:cubicBezTo>
                    <a:pt x="167013" y="1109925"/>
                    <a:pt x="173794" y="1124031"/>
                    <a:pt x="173794" y="1142030"/>
                  </a:cubicBezTo>
                  <a:cubicBezTo>
                    <a:pt x="173794" y="1159694"/>
                    <a:pt x="167599" y="1173298"/>
                    <a:pt x="155209" y="1182841"/>
                  </a:cubicBezTo>
                  <a:cubicBezTo>
                    <a:pt x="142819" y="1192385"/>
                    <a:pt x="128461" y="1197157"/>
                    <a:pt x="112137" y="1197157"/>
                  </a:cubicBezTo>
                  <a:cubicBezTo>
                    <a:pt x="95310" y="1197157"/>
                    <a:pt x="80639" y="1192280"/>
                    <a:pt x="68123" y="1182528"/>
                  </a:cubicBezTo>
                  <a:cubicBezTo>
                    <a:pt x="55608" y="1172775"/>
                    <a:pt x="49350" y="1159401"/>
                    <a:pt x="49350" y="1142407"/>
                  </a:cubicBezTo>
                  <a:cubicBezTo>
                    <a:pt x="49350" y="1132193"/>
                    <a:pt x="51987" y="1122692"/>
                    <a:pt x="57261" y="1113902"/>
                  </a:cubicBezTo>
                  <a:cubicBezTo>
                    <a:pt x="62535" y="1105111"/>
                    <a:pt x="70028" y="1098435"/>
                    <a:pt x="79739" y="1093873"/>
                  </a:cubicBezTo>
                  <a:cubicBezTo>
                    <a:pt x="89450" y="1089310"/>
                    <a:pt x="100082" y="1087029"/>
                    <a:pt x="111635" y="1087029"/>
                  </a:cubicBezTo>
                  <a:close/>
                  <a:moveTo>
                    <a:pt x="1180404" y="1043242"/>
                  </a:moveTo>
                  <a:lnTo>
                    <a:pt x="1138342" y="1102713"/>
                  </a:lnTo>
                  <a:lnTo>
                    <a:pt x="1180404" y="1102713"/>
                  </a:lnTo>
                  <a:close/>
                  <a:moveTo>
                    <a:pt x="953288" y="1030429"/>
                  </a:moveTo>
                  <a:cubicBezTo>
                    <a:pt x="949282" y="1030429"/>
                    <a:pt x="945718" y="1032225"/>
                    <a:pt x="942596" y="1035819"/>
                  </a:cubicBezTo>
                  <a:cubicBezTo>
                    <a:pt x="938354" y="1040709"/>
                    <a:pt x="935467" y="1048396"/>
                    <a:pt x="933936" y="1058883"/>
                  </a:cubicBezTo>
                  <a:cubicBezTo>
                    <a:pt x="932404" y="1069369"/>
                    <a:pt x="931638" y="1079708"/>
                    <a:pt x="931638" y="1089899"/>
                  </a:cubicBezTo>
                  <a:cubicBezTo>
                    <a:pt x="931638" y="1106394"/>
                    <a:pt x="933670" y="1119856"/>
                    <a:pt x="937735" y="1130283"/>
                  </a:cubicBezTo>
                  <a:cubicBezTo>
                    <a:pt x="941093" y="1139061"/>
                    <a:pt x="946101" y="1143450"/>
                    <a:pt x="952758" y="1143450"/>
                  </a:cubicBezTo>
                  <a:cubicBezTo>
                    <a:pt x="955939" y="1143450"/>
                    <a:pt x="959238" y="1142021"/>
                    <a:pt x="962655" y="1139164"/>
                  </a:cubicBezTo>
                  <a:cubicBezTo>
                    <a:pt x="966072" y="1136307"/>
                    <a:pt x="968664" y="1131520"/>
                    <a:pt x="970431" y="1124804"/>
                  </a:cubicBezTo>
                  <a:cubicBezTo>
                    <a:pt x="973141" y="1114671"/>
                    <a:pt x="974496" y="1100386"/>
                    <a:pt x="974496" y="1081946"/>
                  </a:cubicBezTo>
                  <a:cubicBezTo>
                    <a:pt x="974496" y="1068279"/>
                    <a:pt x="973082" y="1056880"/>
                    <a:pt x="970254" y="1047748"/>
                  </a:cubicBezTo>
                  <a:cubicBezTo>
                    <a:pt x="968134" y="1040974"/>
                    <a:pt x="965394" y="1036172"/>
                    <a:pt x="962036" y="1033345"/>
                  </a:cubicBezTo>
                  <a:cubicBezTo>
                    <a:pt x="959621" y="1031401"/>
                    <a:pt x="956705" y="1030429"/>
                    <a:pt x="953288" y="1030429"/>
                  </a:cubicBezTo>
                  <a:close/>
                  <a:moveTo>
                    <a:pt x="496088" y="1030429"/>
                  </a:moveTo>
                  <a:cubicBezTo>
                    <a:pt x="492082" y="1030429"/>
                    <a:pt x="488518" y="1032225"/>
                    <a:pt x="485396" y="1035819"/>
                  </a:cubicBezTo>
                  <a:cubicBezTo>
                    <a:pt x="481154" y="1040709"/>
                    <a:pt x="478267" y="1048396"/>
                    <a:pt x="476736" y="1058883"/>
                  </a:cubicBezTo>
                  <a:cubicBezTo>
                    <a:pt x="475204" y="1069369"/>
                    <a:pt x="474438" y="1079708"/>
                    <a:pt x="474438" y="1089899"/>
                  </a:cubicBezTo>
                  <a:cubicBezTo>
                    <a:pt x="474438" y="1106394"/>
                    <a:pt x="476471" y="1119856"/>
                    <a:pt x="480535" y="1130283"/>
                  </a:cubicBezTo>
                  <a:cubicBezTo>
                    <a:pt x="483893" y="1139061"/>
                    <a:pt x="488901" y="1143450"/>
                    <a:pt x="495558" y="1143450"/>
                  </a:cubicBezTo>
                  <a:cubicBezTo>
                    <a:pt x="498739" y="1143450"/>
                    <a:pt x="502038" y="1142021"/>
                    <a:pt x="505455" y="1139164"/>
                  </a:cubicBezTo>
                  <a:cubicBezTo>
                    <a:pt x="508872" y="1136307"/>
                    <a:pt x="511464" y="1131520"/>
                    <a:pt x="513231" y="1124804"/>
                  </a:cubicBezTo>
                  <a:cubicBezTo>
                    <a:pt x="515941" y="1114671"/>
                    <a:pt x="517296" y="1100386"/>
                    <a:pt x="517296" y="1081946"/>
                  </a:cubicBezTo>
                  <a:cubicBezTo>
                    <a:pt x="517296" y="1068279"/>
                    <a:pt x="515882" y="1056880"/>
                    <a:pt x="513054" y="1047748"/>
                  </a:cubicBezTo>
                  <a:cubicBezTo>
                    <a:pt x="510934" y="1040974"/>
                    <a:pt x="508194" y="1036172"/>
                    <a:pt x="504836" y="1033345"/>
                  </a:cubicBezTo>
                  <a:cubicBezTo>
                    <a:pt x="502421" y="1031401"/>
                    <a:pt x="499505" y="1030429"/>
                    <a:pt x="496088" y="1030429"/>
                  </a:cubicBezTo>
                  <a:close/>
                  <a:moveTo>
                    <a:pt x="629350" y="1029722"/>
                  </a:moveTo>
                  <a:cubicBezTo>
                    <a:pt x="623341" y="1029722"/>
                    <a:pt x="618451" y="1031460"/>
                    <a:pt x="614681" y="1034935"/>
                  </a:cubicBezTo>
                  <a:cubicBezTo>
                    <a:pt x="610910" y="1038411"/>
                    <a:pt x="609025" y="1042476"/>
                    <a:pt x="609025" y="1047130"/>
                  </a:cubicBezTo>
                  <a:cubicBezTo>
                    <a:pt x="609025" y="1050193"/>
                    <a:pt x="609806" y="1053257"/>
                    <a:pt x="611367" y="1056320"/>
                  </a:cubicBezTo>
                  <a:cubicBezTo>
                    <a:pt x="612928" y="1059383"/>
                    <a:pt x="615152" y="1062299"/>
                    <a:pt x="618039" y="1065068"/>
                  </a:cubicBezTo>
                  <a:lnTo>
                    <a:pt x="632531" y="1077086"/>
                  </a:lnTo>
                  <a:cubicBezTo>
                    <a:pt x="639600" y="1070724"/>
                    <a:pt x="644077" y="1065702"/>
                    <a:pt x="645963" y="1062020"/>
                  </a:cubicBezTo>
                  <a:cubicBezTo>
                    <a:pt x="647848" y="1058338"/>
                    <a:pt x="648790" y="1054170"/>
                    <a:pt x="648790" y="1049516"/>
                  </a:cubicBezTo>
                  <a:cubicBezTo>
                    <a:pt x="648790" y="1043330"/>
                    <a:pt x="647052" y="1038485"/>
                    <a:pt x="643577" y="1034979"/>
                  </a:cubicBezTo>
                  <a:cubicBezTo>
                    <a:pt x="640101" y="1031474"/>
                    <a:pt x="635358" y="1029722"/>
                    <a:pt x="629350" y="1029722"/>
                  </a:cubicBezTo>
                  <a:close/>
                  <a:moveTo>
                    <a:pt x="1185265" y="1024596"/>
                  </a:moveTo>
                  <a:lnTo>
                    <a:pt x="1194985" y="1024596"/>
                  </a:lnTo>
                  <a:lnTo>
                    <a:pt x="1194985" y="1102713"/>
                  </a:lnTo>
                  <a:lnTo>
                    <a:pt x="1211068" y="1102713"/>
                  </a:lnTo>
                  <a:lnTo>
                    <a:pt x="1211068" y="1115261"/>
                  </a:lnTo>
                  <a:lnTo>
                    <a:pt x="1194985" y="1115261"/>
                  </a:lnTo>
                  <a:lnTo>
                    <a:pt x="1194985" y="1146896"/>
                  </a:lnTo>
                  <a:lnTo>
                    <a:pt x="1180404" y="1146896"/>
                  </a:lnTo>
                  <a:lnTo>
                    <a:pt x="1180404" y="1115261"/>
                  </a:lnTo>
                  <a:lnTo>
                    <a:pt x="1129682" y="1115261"/>
                  </a:lnTo>
                  <a:lnTo>
                    <a:pt x="1129682" y="1103950"/>
                  </a:lnTo>
                  <a:close/>
                  <a:moveTo>
                    <a:pt x="1082750" y="1024596"/>
                  </a:moveTo>
                  <a:cubicBezTo>
                    <a:pt x="1092352" y="1024596"/>
                    <a:pt x="1099716" y="1027719"/>
                    <a:pt x="1104842" y="1033963"/>
                  </a:cubicBezTo>
                  <a:cubicBezTo>
                    <a:pt x="1108730" y="1038617"/>
                    <a:pt x="1110674" y="1043595"/>
                    <a:pt x="1110674" y="1048897"/>
                  </a:cubicBezTo>
                  <a:cubicBezTo>
                    <a:pt x="1110674" y="1057616"/>
                    <a:pt x="1105195" y="1066629"/>
                    <a:pt x="1094238" y="1075937"/>
                  </a:cubicBezTo>
                  <a:cubicBezTo>
                    <a:pt x="1101601" y="1078824"/>
                    <a:pt x="1107168" y="1082948"/>
                    <a:pt x="1110939" y="1088309"/>
                  </a:cubicBezTo>
                  <a:cubicBezTo>
                    <a:pt x="1114709" y="1093670"/>
                    <a:pt x="1116594" y="1099973"/>
                    <a:pt x="1116594" y="1107219"/>
                  </a:cubicBezTo>
                  <a:cubicBezTo>
                    <a:pt x="1116594" y="1117588"/>
                    <a:pt x="1113295" y="1126572"/>
                    <a:pt x="1106697" y="1134171"/>
                  </a:cubicBezTo>
                  <a:cubicBezTo>
                    <a:pt x="1098096" y="1144068"/>
                    <a:pt x="1085636" y="1149017"/>
                    <a:pt x="1069318" y="1149017"/>
                  </a:cubicBezTo>
                  <a:cubicBezTo>
                    <a:pt x="1061247" y="1149017"/>
                    <a:pt x="1055754" y="1148015"/>
                    <a:pt x="1052838" y="1146012"/>
                  </a:cubicBezTo>
                  <a:cubicBezTo>
                    <a:pt x="1049922" y="1144009"/>
                    <a:pt x="1048463" y="1141859"/>
                    <a:pt x="1048463" y="1139561"/>
                  </a:cubicBezTo>
                  <a:cubicBezTo>
                    <a:pt x="1048463" y="1137853"/>
                    <a:pt x="1049156" y="1136351"/>
                    <a:pt x="1050540" y="1135055"/>
                  </a:cubicBezTo>
                  <a:cubicBezTo>
                    <a:pt x="1051925" y="1133759"/>
                    <a:pt x="1053589" y="1133111"/>
                    <a:pt x="1055533" y="1133111"/>
                  </a:cubicBezTo>
                  <a:cubicBezTo>
                    <a:pt x="1057006" y="1133111"/>
                    <a:pt x="1058508" y="1133346"/>
                    <a:pt x="1060040" y="1133818"/>
                  </a:cubicBezTo>
                  <a:cubicBezTo>
                    <a:pt x="1061041" y="1134112"/>
                    <a:pt x="1063309" y="1135187"/>
                    <a:pt x="1066844" y="1137043"/>
                  </a:cubicBezTo>
                  <a:cubicBezTo>
                    <a:pt x="1070378" y="1138899"/>
                    <a:pt x="1072823" y="1140003"/>
                    <a:pt x="1074178" y="1140357"/>
                  </a:cubicBezTo>
                  <a:cubicBezTo>
                    <a:pt x="1076358" y="1141005"/>
                    <a:pt x="1078685" y="1141329"/>
                    <a:pt x="1081159" y="1141329"/>
                  </a:cubicBezTo>
                  <a:cubicBezTo>
                    <a:pt x="1087168" y="1141329"/>
                    <a:pt x="1092396" y="1139002"/>
                    <a:pt x="1096844" y="1134348"/>
                  </a:cubicBezTo>
                  <a:cubicBezTo>
                    <a:pt x="1101292" y="1129694"/>
                    <a:pt x="1103516" y="1124186"/>
                    <a:pt x="1103516" y="1117823"/>
                  </a:cubicBezTo>
                  <a:cubicBezTo>
                    <a:pt x="1103516" y="1113169"/>
                    <a:pt x="1102485" y="1108633"/>
                    <a:pt x="1100423" y="1104215"/>
                  </a:cubicBezTo>
                  <a:cubicBezTo>
                    <a:pt x="1098891" y="1100916"/>
                    <a:pt x="1097212" y="1098412"/>
                    <a:pt x="1095386" y="1096704"/>
                  </a:cubicBezTo>
                  <a:cubicBezTo>
                    <a:pt x="1092853" y="1094347"/>
                    <a:pt x="1089377" y="1092212"/>
                    <a:pt x="1084959" y="1090297"/>
                  </a:cubicBezTo>
                  <a:cubicBezTo>
                    <a:pt x="1080541" y="1088382"/>
                    <a:pt x="1076034" y="1087425"/>
                    <a:pt x="1071439" y="1087425"/>
                  </a:cubicBezTo>
                  <a:lnTo>
                    <a:pt x="1068611" y="1087425"/>
                  </a:lnTo>
                  <a:lnTo>
                    <a:pt x="1068611" y="1084774"/>
                  </a:lnTo>
                  <a:cubicBezTo>
                    <a:pt x="1073265" y="1084185"/>
                    <a:pt x="1077934" y="1082506"/>
                    <a:pt x="1082617" y="1079737"/>
                  </a:cubicBezTo>
                  <a:cubicBezTo>
                    <a:pt x="1087301" y="1076968"/>
                    <a:pt x="1090703" y="1073640"/>
                    <a:pt x="1092824" y="1069752"/>
                  </a:cubicBezTo>
                  <a:cubicBezTo>
                    <a:pt x="1094944" y="1065864"/>
                    <a:pt x="1096005" y="1061593"/>
                    <a:pt x="1096005" y="1056939"/>
                  </a:cubicBezTo>
                  <a:cubicBezTo>
                    <a:pt x="1096005" y="1050871"/>
                    <a:pt x="1094105" y="1045966"/>
                    <a:pt x="1090305" y="1042226"/>
                  </a:cubicBezTo>
                  <a:cubicBezTo>
                    <a:pt x="1086505" y="1038485"/>
                    <a:pt x="1081778" y="1036614"/>
                    <a:pt x="1076122" y="1036614"/>
                  </a:cubicBezTo>
                  <a:cubicBezTo>
                    <a:pt x="1066991" y="1036614"/>
                    <a:pt x="1059362" y="1041504"/>
                    <a:pt x="1053235" y="1051283"/>
                  </a:cubicBezTo>
                  <a:lnTo>
                    <a:pt x="1050319" y="1049869"/>
                  </a:lnTo>
                  <a:cubicBezTo>
                    <a:pt x="1053736" y="1041798"/>
                    <a:pt x="1058051" y="1035569"/>
                    <a:pt x="1063265" y="1031180"/>
                  </a:cubicBezTo>
                  <a:cubicBezTo>
                    <a:pt x="1068479" y="1026791"/>
                    <a:pt x="1074974" y="1024596"/>
                    <a:pt x="1082750" y="1024596"/>
                  </a:cubicBezTo>
                  <a:close/>
                  <a:moveTo>
                    <a:pt x="953376" y="1024596"/>
                  </a:moveTo>
                  <a:cubicBezTo>
                    <a:pt x="962566" y="1024596"/>
                    <a:pt x="970814" y="1029280"/>
                    <a:pt x="978119" y="1038647"/>
                  </a:cubicBezTo>
                  <a:cubicBezTo>
                    <a:pt x="987250" y="1050252"/>
                    <a:pt x="991816" y="1065981"/>
                    <a:pt x="991816" y="1085834"/>
                  </a:cubicBezTo>
                  <a:cubicBezTo>
                    <a:pt x="991816" y="1099738"/>
                    <a:pt x="989813" y="1111549"/>
                    <a:pt x="985807" y="1121270"/>
                  </a:cubicBezTo>
                  <a:cubicBezTo>
                    <a:pt x="981801" y="1130990"/>
                    <a:pt x="976690" y="1138044"/>
                    <a:pt x="970475" y="1142433"/>
                  </a:cubicBezTo>
                  <a:cubicBezTo>
                    <a:pt x="964260" y="1146822"/>
                    <a:pt x="958266" y="1149017"/>
                    <a:pt x="952493" y="1149017"/>
                  </a:cubicBezTo>
                  <a:cubicBezTo>
                    <a:pt x="941064" y="1149017"/>
                    <a:pt x="931550" y="1142271"/>
                    <a:pt x="923950" y="1128781"/>
                  </a:cubicBezTo>
                  <a:cubicBezTo>
                    <a:pt x="917529" y="1117411"/>
                    <a:pt x="914318" y="1103714"/>
                    <a:pt x="914318" y="1087690"/>
                  </a:cubicBezTo>
                  <a:cubicBezTo>
                    <a:pt x="914318" y="1074023"/>
                    <a:pt x="916380" y="1062255"/>
                    <a:pt x="920504" y="1052388"/>
                  </a:cubicBezTo>
                  <a:cubicBezTo>
                    <a:pt x="924628" y="1042520"/>
                    <a:pt x="930106" y="1035171"/>
                    <a:pt x="936940" y="1030340"/>
                  </a:cubicBezTo>
                  <a:cubicBezTo>
                    <a:pt x="942242" y="1026511"/>
                    <a:pt x="947721" y="1024596"/>
                    <a:pt x="953376" y="1024596"/>
                  </a:cubicBezTo>
                  <a:close/>
                  <a:moveTo>
                    <a:pt x="711275" y="1024596"/>
                  </a:moveTo>
                  <a:cubicBezTo>
                    <a:pt x="720877" y="1024596"/>
                    <a:pt x="728241" y="1027719"/>
                    <a:pt x="733366" y="1033963"/>
                  </a:cubicBezTo>
                  <a:cubicBezTo>
                    <a:pt x="737255" y="1038617"/>
                    <a:pt x="739199" y="1043595"/>
                    <a:pt x="739199" y="1048897"/>
                  </a:cubicBezTo>
                  <a:cubicBezTo>
                    <a:pt x="739199" y="1057616"/>
                    <a:pt x="733720" y="1066629"/>
                    <a:pt x="722762" y="1075937"/>
                  </a:cubicBezTo>
                  <a:cubicBezTo>
                    <a:pt x="730126" y="1078824"/>
                    <a:pt x="735693" y="1082948"/>
                    <a:pt x="739464" y="1088309"/>
                  </a:cubicBezTo>
                  <a:cubicBezTo>
                    <a:pt x="743234" y="1093670"/>
                    <a:pt x="745119" y="1099973"/>
                    <a:pt x="745119" y="1107219"/>
                  </a:cubicBezTo>
                  <a:cubicBezTo>
                    <a:pt x="745119" y="1117588"/>
                    <a:pt x="741820" y="1126572"/>
                    <a:pt x="735222" y="1134171"/>
                  </a:cubicBezTo>
                  <a:cubicBezTo>
                    <a:pt x="726621" y="1144068"/>
                    <a:pt x="714161" y="1149017"/>
                    <a:pt x="697843" y="1149017"/>
                  </a:cubicBezTo>
                  <a:cubicBezTo>
                    <a:pt x="689772" y="1149017"/>
                    <a:pt x="684279" y="1148015"/>
                    <a:pt x="681363" y="1146012"/>
                  </a:cubicBezTo>
                  <a:cubicBezTo>
                    <a:pt x="678447" y="1144009"/>
                    <a:pt x="676989" y="1141859"/>
                    <a:pt x="676989" y="1139561"/>
                  </a:cubicBezTo>
                  <a:cubicBezTo>
                    <a:pt x="676989" y="1137853"/>
                    <a:pt x="677681" y="1136351"/>
                    <a:pt x="679065" y="1135055"/>
                  </a:cubicBezTo>
                  <a:cubicBezTo>
                    <a:pt x="680450" y="1133759"/>
                    <a:pt x="682114" y="1133111"/>
                    <a:pt x="684058" y="1133111"/>
                  </a:cubicBezTo>
                  <a:cubicBezTo>
                    <a:pt x="685531" y="1133111"/>
                    <a:pt x="687033" y="1133346"/>
                    <a:pt x="688565" y="1133818"/>
                  </a:cubicBezTo>
                  <a:cubicBezTo>
                    <a:pt x="689566" y="1134112"/>
                    <a:pt x="691834" y="1135187"/>
                    <a:pt x="695369" y="1137043"/>
                  </a:cubicBezTo>
                  <a:cubicBezTo>
                    <a:pt x="698903" y="1138899"/>
                    <a:pt x="701348" y="1140003"/>
                    <a:pt x="702703" y="1140357"/>
                  </a:cubicBezTo>
                  <a:cubicBezTo>
                    <a:pt x="704883" y="1141005"/>
                    <a:pt x="707210" y="1141329"/>
                    <a:pt x="709684" y="1141329"/>
                  </a:cubicBezTo>
                  <a:cubicBezTo>
                    <a:pt x="715693" y="1141329"/>
                    <a:pt x="720922" y="1139002"/>
                    <a:pt x="725369" y="1134348"/>
                  </a:cubicBezTo>
                  <a:cubicBezTo>
                    <a:pt x="729817" y="1129694"/>
                    <a:pt x="732041" y="1124186"/>
                    <a:pt x="732041" y="1117823"/>
                  </a:cubicBezTo>
                  <a:cubicBezTo>
                    <a:pt x="732041" y="1113169"/>
                    <a:pt x="731010" y="1108633"/>
                    <a:pt x="728948" y="1104215"/>
                  </a:cubicBezTo>
                  <a:cubicBezTo>
                    <a:pt x="727416" y="1100916"/>
                    <a:pt x="725738" y="1098412"/>
                    <a:pt x="723911" y="1096704"/>
                  </a:cubicBezTo>
                  <a:cubicBezTo>
                    <a:pt x="721378" y="1094347"/>
                    <a:pt x="717902" y="1092212"/>
                    <a:pt x="713484" y="1090297"/>
                  </a:cubicBezTo>
                  <a:cubicBezTo>
                    <a:pt x="709066" y="1088382"/>
                    <a:pt x="704559" y="1087425"/>
                    <a:pt x="699964" y="1087425"/>
                  </a:cubicBezTo>
                  <a:lnTo>
                    <a:pt x="697136" y="1087425"/>
                  </a:lnTo>
                  <a:lnTo>
                    <a:pt x="697136" y="1084774"/>
                  </a:lnTo>
                  <a:cubicBezTo>
                    <a:pt x="701790" y="1084185"/>
                    <a:pt x="706459" y="1082506"/>
                    <a:pt x="711142" y="1079737"/>
                  </a:cubicBezTo>
                  <a:cubicBezTo>
                    <a:pt x="715826" y="1076968"/>
                    <a:pt x="719228" y="1073640"/>
                    <a:pt x="721349" y="1069752"/>
                  </a:cubicBezTo>
                  <a:cubicBezTo>
                    <a:pt x="723469" y="1065864"/>
                    <a:pt x="724530" y="1061593"/>
                    <a:pt x="724530" y="1056939"/>
                  </a:cubicBezTo>
                  <a:cubicBezTo>
                    <a:pt x="724530" y="1050871"/>
                    <a:pt x="722630" y="1045966"/>
                    <a:pt x="718830" y="1042226"/>
                  </a:cubicBezTo>
                  <a:cubicBezTo>
                    <a:pt x="715030" y="1038485"/>
                    <a:pt x="710303" y="1036614"/>
                    <a:pt x="704647" y="1036614"/>
                  </a:cubicBezTo>
                  <a:cubicBezTo>
                    <a:pt x="695516" y="1036614"/>
                    <a:pt x="687887" y="1041504"/>
                    <a:pt x="681760" y="1051283"/>
                  </a:cubicBezTo>
                  <a:lnTo>
                    <a:pt x="678844" y="1049869"/>
                  </a:lnTo>
                  <a:cubicBezTo>
                    <a:pt x="682261" y="1041798"/>
                    <a:pt x="686576" y="1035569"/>
                    <a:pt x="691790" y="1031180"/>
                  </a:cubicBezTo>
                  <a:cubicBezTo>
                    <a:pt x="697004" y="1026791"/>
                    <a:pt x="703499" y="1024596"/>
                    <a:pt x="711275" y="1024596"/>
                  </a:cubicBezTo>
                  <a:close/>
                  <a:moveTo>
                    <a:pt x="629173" y="1024596"/>
                  </a:moveTo>
                  <a:cubicBezTo>
                    <a:pt x="638834" y="1024596"/>
                    <a:pt x="646611" y="1027218"/>
                    <a:pt x="652502" y="1032461"/>
                  </a:cubicBezTo>
                  <a:cubicBezTo>
                    <a:pt x="658393" y="1037704"/>
                    <a:pt x="661338" y="1043684"/>
                    <a:pt x="661338" y="1050399"/>
                  </a:cubicBezTo>
                  <a:cubicBezTo>
                    <a:pt x="661338" y="1054877"/>
                    <a:pt x="659748" y="1059442"/>
                    <a:pt x="656567" y="1064096"/>
                  </a:cubicBezTo>
                  <a:cubicBezTo>
                    <a:pt x="653385" y="1068750"/>
                    <a:pt x="646758" y="1074229"/>
                    <a:pt x="636684" y="1080532"/>
                  </a:cubicBezTo>
                  <a:cubicBezTo>
                    <a:pt x="647052" y="1088544"/>
                    <a:pt x="653916" y="1094848"/>
                    <a:pt x="657273" y="1099443"/>
                  </a:cubicBezTo>
                  <a:cubicBezTo>
                    <a:pt x="661751" y="1105452"/>
                    <a:pt x="663989" y="1111785"/>
                    <a:pt x="663989" y="1118442"/>
                  </a:cubicBezTo>
                  <a:cubicBezTo>
                    <a:pt x="663989" y="1126866"/>
                    <a:pt x="660779" y="1134068"/>
                    <a:pt x="654357" y="1140047"/>
                  </a:cubicBezTo>
                  <a:cubicBezTo>
                    <a:pt x="647936" y="1146027"/>
                    <a:pt x="639512" y="1149017"/>
                    <a:pt x="629084" y="1149017"/>
                  </a:cubicBezTo>
                  <a:cubicBezTo>
                    <a:pt x="617715" y="1149017"/>
                    <a:pt x="608848" y="1145453"/>
                    <a:pt x="602486" y="1138324"/>
                  </a:cubicBezTo>
                  <a:cubicBezTo>
                    <a:pt x="597420" y="1132610"/>
                    <a:pt x="594887" y="1126365"/>
                    <a:pt x="594887" y="1119591"/>
                  </a:cubicBezTo>
                  <a:cubicBezTo>
                    <a:pt x="594887" y="1114289"/>
                    <a:pt x="596669" y="1109031"/>
                    <a:pt x="600233" y="1103817"/>
                  </a:cubicBezTo>
                  <a:cubicBezTo>
                    <a:pt x="603797" y="1098603"/>
                    <a:pt x="609938" y="1092845"/>
                    <a:pt x="618657" y="1086541"/>
                  </a:cubicBezTo>
                  <a:cubicBezTo>
                    <a:pt x="609173" y="1078765"/>
                    <a:pt x="603060" y="1072521"/>
                    <a:pt x="600321" y="1067808"/>
                  </a:cubicBezTo>
                  <a:cubicBezTo>
                    <a:pt x="597582" y="1063095"/>
                    <a:pt x="596212" y="1058205"/>
                    <a:pt x="596212" y="1053139"/>
                  </a:cubicBezTo>
                  <a:cubicBezTo>
                    <a:pt x="596212" y="1045363"/>
                    <a:pt x="599217" y="1038661"/>
                    <a:pt x="605225" y="1033035"/>
                  </a:cubicBezTo>
                  <a:cubicBezTo>
                    <a:pt x="611234" y="1027409"/>
                    <a:pt x="619217" y="1024596"/>
                    <a:pt x="629173" y="1024596"/>
                  </a:cubicBezTo>
                  <a:close/>
                  <a:moveTo>
                    <a:pt x="496176" y="1024596"/>
                  </a:moveTo>
                  <a:cubicBezTo>
                    <a:pt x="505366" y="1024596"/>
                    <a:pt x="513614" y="1029280"/>
                    <a:pt x="520919" y="1038647"/>
                  </a:cubicBezTo>
                  <a:cubicBezTo>
                    <a:pt x="530050" y="1050252"/>
                    <a:pt x="534616" y="1065981"/>
                    <a:pt x="534616" y="1085834"/>
                  </a:cubicBezTo>
                  <a:cubicBezTo>
                    <a:pt x="534616" y="1099738"/>
                    <a:pt x="532613" y="1111549"/>
                    <a:pt x="528607" y="1121270"/>
                  </a:cubicBezTo>
                  <a:cubicBezTo>
                    <a:pt x="524601" y="1130990"/>
                    <a:pt x="519490" y="1138044"/>
                    <a:pt x="513275" y="1142433"/>
                  </a:cubicBezTo>
                  <a:cubicBezTo>
                    <a:pt x="507060" y="1146822"/>
                    <a:pt x="501066" y="1149017"/>
                    <a:pt x="495293" y="1149017"/>
                  </a:cubicBezTo>
                  <a:cubicBezTo>
                    <a:pt x="483864" y="1149017"/>
                    <a:pt x="474350" y="1142271"/>
                    <a:pt x="466750" y="1128781"/>
                  </a:cubicBezTo>
                  <a:cubicBezTo>
                    <a:pt x="460329" y="1117411"/>
                    <a:pt x="457118" y="1103714"/>
                    <a:pt x="457118" y="1087690"/>
                  </a:cubicBezTo>
                  <a:cubicBezTo>
                    <a:pt x="457118" y="1074023"/>
                    <a:pt x="459180" y="1062255"/>
                    <a:pt x="463304" y="1052388"/>
                  </a:cubicBezTo>
                  <a:cubicBezTo>
                    <a:pt x="467428" y="1042520"/>
                    <a:pt x="472906" y="1035171"/>
                    <a:pt x="479740" y="1030340"/>
                  </a:cubicBezTo>
                  <a:cubicBezTo>
                    <a:pt x="485042" y="1026511"/>
                    <a:pt x="490521" y="1024596"/>
                    <a:pt x="496176" y="1024596"/>
                  </a:cubicBezTo>
                  <a:close/>
                  <a:moveTo>
                    <a:pt x="351125" y="1024331"/>
                  </a:moveTo>
                  <a:lnTo>
                    <a:pt x="390006" y="1024331"/>
                  </a:lnTo>
                  <a:lnTo>
                    <a:pt x="390006" y="1031312"/>
                  </a:lnTo>
                  <a:lnTo>
                    <a:pt x="364380" y="1031312"/>
                  </a:lnTo>
                  <a:lnTo>
                    <a:pt x="364380" y="1175880"/>
                  </a:lnTo>
                  <a:lnTo>
                    <a:pt x="390006" y="1175880"/>
                  </a:lnTo>
                  <a:lnTo>
                    <a:pt x="390006" y="1182773"/>
                  </a:lnTo>
                  <a:lnTo>
                    <a:pt x="351125" y="1182773"/>
                  </a:lnTo>
                  <a:close/>
                  <a:moveTo>
                    <a:pt x="1216644" y="1021238"/>
                  </a:moveTo>
                  <a:cubicBezTo>
                    <a:pt x="1225598" y="1025657"/>
                    <a:pt x="1233051" y="1030870"/>
                    <a:pt x="1239001" y="1036879"/>
                  </a:cubicBezTo>
                  <a:cubicBezTo>
                    <a:pt x="1247425" y="1045480"/>
                    <a:pt x="1253935" y="1055569"/>
                    <a:pt x="1258530" y="1067145"/>
                  </a:cubicBezTo>
                  <a:cubicBezTo>
                    <a:pt x="1263125" y="1078721"/>
                    <a:pt x="1265422" y="1090783"/>
                    <a:pt x="1265422" y="1103331"/>
                  </a:cubicBezTo>
                  <a:cubicBezTo>
                    <a:pt x="1265422" y="1121594"/>
                    <a:pt x="1260930" y="1138251"/>
                    <a:pt x="1251946" y="1153302"/>
                  </a:cubicBezTo>
                  <a:cubicBezTo>
                    <a:pt x="1242962" y="1168354"/>
                    <a:pt x="1231195" y="1179120"/>
                    <a:pt x="1216644" y="1185600"/>
                  </a:cubicBezTo>
                  <a:lnTo>
                    <a:pt x="1216644" y="1182331"/>
                  </a:lnTo>
                  <a:cubicBezTo>
                    <a:pt x="1223890" y="1178266"/>
                    <a:pt x="1229855" y="1172773"/>
                    <a:pt x="1234538" y="1165851"/>
                  </a:cubicBezTo>
                  <a:cubicBezTo>
                    <a:pt x="1239222" y="1158928"/>
                    <a:pt x="1242697" y="1150121"/>
                    <a:pt x="1244966" y="1139429"/>
                  </a:cubicBezTo>
                  <a:cubicBezTo>
                    <a:pt x="1247234" y="1128737"/>
                    <a:pt x="1248368" y="1117588"/>
                    <a:pt x="1248368" y="1105982"/>
                  </a:cubicBezTo>
                  <a:cubicBezTo>
                    <a:pt x="1248368" y="1093434"/>
                    <a:pt x="1247396" y="1081976"/>
                    <a:pt x="1245452" y="1071607"/>
                  </a:cubicBezTo>
                  <a:cubicBezTo>
                    <a:pt x="1243979" y="1063478"/>
                    <a:pt x="1242138" y="1056968"/>
                    <a:pt x="1239929" y="1052078"/>
                  </a:cubicBezTo>
                  <a:cubicBezTo>
                    <a:pt x="1237719" y="1047189"/>
                    <a:pt x="1234789" y="1042476"/>
                    <a:pt x="1231136" y="1037940"/>
                  </a:cubicBezTo>
                  <a:cubicBezTo>
                    <a:pt x="1227484" y="1033404"/>
                    <a:pt x="1222653" y="1029074"/>
                    <a:pt x="1216644" y="1024950"/>
                  </a:cubicBezTo>
                  <a:close/>
                  <a:moveTo>
                    <a:pt x="93803" y="993862"/>
                  </a:moveTo>
                  <a:cubicBezTo>
                    <a:pt x="78818" y="993862"/>
                    <a:pt x="68605" y="995746"/>
                    <a:pt x="63163" y="999513"/>
                  </a:cubicBezTo>
                  <a:cubicBezTo>
                    <a:pt x="59145" y="1002192"/>
                    <a:pt x="57136" y="1005959"/>
                    <a:pt x="57136" y="1010815"/>
                  </a:cubicBezTo>
                  <a:cubicBezTo>
                    <a:pt x="57136" y="1015670"/>
                    <a:pt x="59584" y="1019772"/>
                    <a:pt x="64482" y="1023121"/>
                  </a:cubicBezTo>
                  <a:cubicBezTo>
                    <a:pt x="69379" y="1026470"/>
                    <a:pt x="79530" y="1028144"/>
                    <a:pt x="94933" y="1028144"/>
                  </a:cubicBezTo>
                  <a:cubicBezTo>
                    <a:pt x="107407" y="1028144"/>
                    <a:pt x="115967" y="1026491"/>
                    <a:pt x="120613" y="1023184"/>
                  </a:cubicBezTo>
                  <a:cubicBezTo>
                    <a:pt x="125259" y="1019877"/>
                    <a:pt x="127582" y="1015963"/>
                    <a:pt x="127582" y="1011443"/>
                  </a:cubicBezTo>
                  <a:cubicBezTo>
                    <a:pt x="127582" y="1006420"/>
                    <a:pt x="125280" y="1002234"/>
                    <a:pt x="120676" y="998885"/>
                  </a:cubicBezTo>
                  <a:cubicBezTo>
                    <a:pt x="116072" y="995537"/>
                    <a:pt x="107114" y="993862"/>
                    <a:pt x="93803" y="993862"/>
                  </a:cubicBezTo>
                  <a:close/>
                  <a:moveTo>
                    <a:pt x="199411" y="969627"/>
                  </a:moveTo>
                  <a:cubicBezTo>
                    <a:pt x="197318" y="969627"/>
                    <a:pt x="195560" y="970254"/>
                    <a:pt x="194137" y="971510"/>
                  </a:cubicBezTo>
                  <a:cubicBezTo>
                    <a:pt x="191625" y="973771"/>
                    <a:pt x="189909" y="977182"/>
                    <a:pt x="188988" y="981744"/>
                  </a:cubicBezTo>
                  <a:cubicBezTo>
                    <a:pt x="188067" y="986307"/>
                    <a:pt x="187607" y="998467"/>
                    <a:pt x="187607" y="1018224"/>
                  </a:cubicBezTo>
                  <a:cubicBezTo>
                    <a:pt x="187607" y="1026763"/>
                    <a:pt x="188318" y="1032413"/>
                    <a:pt x="189741" y="1035176"/>
                  </a:cubicBezTo>
                  <a:cubicBezTo>
                    <a:pt x="192337" y="1039948"/>
                    <a:pt x="195853" y="1042334"/>
                    <a:pt x="200290" y="1042334"/>
                  </a:cubicBezTo>
                  <a:cubicBezTo>
                    <a:pt x="204559" y="1042334"/>
                    <a:pt x="208431" y="1039864"/>
                    <a:pt x="211905" y="1034925"/>
                  </a:cubicBezTo>
                  <a:cubicBezTo>
                    <a:pt x="215379" y="1029986"/>
                    <a:pt x="217117" y="1020693"/>
                    <a:pt x="217117" y="1007048"/>
                  </a:cubicBezTo>
                  <a:cubicBezTo>
                    <a:pt x="217117" y="995411"/>
                    <a:pt x="215568" y="986265"/>
                    <a:pt x="212470" y="979610"/>
                  </a:cubicBezTo>
                  <a:cubicBezTo>
                    <a:pt x="209373" y="972954"/>
                    <a:pt x="205020" y="969627"/>
                    <a:pt x="199411" y="969627"/>
                  </a:cubicBezTo>
                  <a:close/>
                  <a:moveTo>
                    <a:pt x="187356" y="949158"/>
                  </a:moveTo>
                  <a:cubicBezTo>
                    <a:pt x="194471" y="949158"/>
                    <a:pt x="200938" y="951335"/>
                    <a:pt x="206757" y="955688"/>
                  </a:cubicBezTo>
                  <a:cubicBezTo>
                    <a:pt x="212575" y="960041"/>
                    <a:pt x="216865" y="965776"/>
                    <a:pt x="219628" y="972892"/>
                  </a:cubicBezTo>
                  <a:cubicBezTo>
                    <a:pt x="223730" y="983691"/>
                    <a:pt x="225781" y="996123"/>
                    <a:pt x="225781" y="1010187"/>
                  </a:cubicBezTo>
                  <a:cubicBezTo>
                    <a:pt x="225781" y="1020735"/>
                    <a:pt x="224756" y="1030362"/>
                    <a:pt x="222705" y="1039069"/>
                  </a:cubicBezTo>
                  <a:cubicBezTo>
                    <a:pt x="220654" y="1047775"/>
                    <a:pt x="217807" y="1054012"/>
                    <a:pt x="214166" y="1057779"/>
                  </a:cubicBezTo>
                  <a:cubicBezTo>
                    <a:pt x="210524" y="1061547"/>
                    <a:pt x="206694" y="1063430"/>
                    <a:pt x="202676" y="1063430"/>
                  </a:cubicBezTo>
                  <a:cubicBezTo>
                    <a:pt x="198825" y="1063430"/>
                    <a:pt x="195371" y="1061986"/>
                    <a:pt x="192316" y="1059098"/>
                  </a:cubicBezTo>
                  <a:cubicBezTo>
                    <a:pt x="189260" y="1056210"/>
                    <a:pt x="186686" y="1050831"/>
                    <a:pt x="184593" y="1042962"/>
                  </a:cubicBezTo>
                  <a:cubicBezTo>
                    <a:pt x="179235" y="1053845"/>
                    <a:pt x="171784" y="1059286"/>
                    <a:pt x="162241" y="1059286"/>
                  </a:cubicBezTo>
                  <a:cubicBezTo>
                    <a:pt x="156464" y="1059286"/>
                    <a:pt x="150855" y="1057068"/>
                    <a:pt x="145414" y="1052631"/>
                  </a:cubicBezTo>
                  <a:cubicBezTo>
                    <a:pt x="139972" y="1048194"/>
                    <a:pt x="135242" y="1041162"/>
                    <a:pt x="131224" y="1031534"/>
                  </a:cubicBezTo>
                  <a:cubicBezTo>
                    <a:pt x="127122" y="1042752"/>
                    <a:pt x="121722" y="1050873"/>
                    <a:pt x="115025" y="1055896"/>
                  </a:cubicBezTo>
                  <a:cubicBezTo>
                    <a:pt x="108328" y="1060919"/>
                    <a:pt x="100584" y="1063430"/>
                    <a:pt x="91794" y="1063430"/>
                  </a:cubicBezTo>
                  <a:cubicBezTo>
                    <a:pt x="80325" y="1063430"/>
                    <a:pt x="70384" y="1058742"/>
                    <a:pt x="61970" y="1049366"/>
                  </a:cubicBezTo>
                  <a:cubicBezTo>
                    <a:pt x="53557" y="1039990"/>
                    <a:pt x="49350" y="1027935"/>
                    <a:pt x="49350" y="1013201"/>
                  </a:cubicBezTo>
                  <a:cubicBezTo>
                    <a:pt x="49350" y="1005415"/>
                    <a:pt x="50982" y="997378"/>
                    <a:pt x="54247" y="989091"/>
                  </a:cubicBezTo>
                  <a:lnTo>
                    <a:pt x="54247" y="949535"/>
                  </a:lnTo>
                  <a:lnTo>
                    <a:pt x="68061" y="949535"/>
                  </a:lnTo>
                  <a:lnTo>
                    <a:pt x="68061" y="972013"/>
                  </a:lnTo>
                  <a:cubicBezTo>
                    <a:pt x="72163" y="967910"/>
                    <a:pt x="75888" y="965064"/>
                    <a:pt x="79237" y="963473"/>
                  </a:cubicBezTo>
                  <a:cubicBezTo>
                    <a:pt x="83757" y="961464"/>
                    <a:pt x="88487" y="960460"/>
                    <a:pt x="93426" y="960460"/>
                  </a:cubicBezTo>
                  <a:cubicBezTo>
                    <a:pt x="101798" y="960460"/>
                    <a:pt x="109060" y="962783"/>
                    <a:pt x="115213" y="967429"/>
                  </a:cubicBezTo>
                  <a:cubicBezTo>
                    <a:pt x="121367" y="972075"/>
                    <a:pt x="126180" y="978396"/>
                    <a:pt x="129654" y="986391"/>
                  </a:cubicBezTo>
                  <a:cubicBezTo>
                    <a:pt x="133129" y="994386"/>
                    <a:pt x="134866" y="1001480"/>
                    <a:pt x="134866" y="1007675"/>
                  </a:cubicBezTo>
                  <a:cubicBezTo>
                    <a:pt x="134866" y="1008178"/>
                    <a:pt x="134656" y="1013201"/>
                    <a:pt x="134238" y="1022744"/>
                  </a:cubicBezTo>
                  <a:cubicBezTo>
                    <a:pt x="134238" y="1026512"/>
                    <a:pt x="135473" y="1029672"/>
                    <a:pt x="137942" y="1032225"/>
                  </a:cubicBezTo>
                  <a:cubicBezTo>
                    <a:pt x="140412" y="1034778"/>
                    <a:pt x="143363" y="1036055"/>
                    <a:pt x="146795" y="1036055"/>
                  </a:cubicBezTo>
                  <a:cubicBezTo>
                    <a:pt x="149809" y="1036055"/>
                    <a:pt x="152279" y="1034904"/>
                    <a:pt x="154204" y="1032602"/>
                  </a:cubicBezTo>
                  <a:cubicBezTo>
                    <a:pt x="156130" y="1030300"/>
                    <a:pt x="157092" y="1026553"/>
                    <a:pt x="157092" y="1021363"/>
                  </a:cubicBezTo>
                  <a:lnTo>
                    <a:pt x="156841" y="999639"/>
                  </a:lnTo>
                  <a:cubicBezTo>
                    <a:pt x="156841" y="982058"/>
                    <a:pt x="158767" y="969961"/>
                    <a:pt x="162618" y="963348"/>
                  </a:cubicBezTo>
                  <a:cubicBezTo>
                    <a:pt x="167975" y="953888"/>
                    <a:pt x="176221" y="949158"/>
                    <a:pt x="187356" y="949158"/>
                  </a:cubicBezTo>
                  <a:close/>
                  <a:moveTo>
                    <a:pt x="46336" y="841658"/>
                  </a:moveTo>
                  <a:cubicBezTo>
                    <a:pt x="33695" y="841658"/>
                    <a:pt x="24445" y="844420"/>
                    <a:pt x="18584" y="849946"/>
                  </a:cubicBezTo>
                  <a:cubicBezTo>
                    <a:pt x="12724" y="855471"/>
                    <a:pt x="9794" y="863717"/>
                    <a:pt x="9794" y="874684"/>
                  </a:cubicBezTo>
                  <a:lnTo>
                    <a:pt x="9794" y="879832"/>
                  </a:lnTo>
                  <a:lnTo>
                    <a:pt x="83381" y="879832"/>
                  </a:lnTo>
                  <a:cubicBezTo>
                    <a:pt x="83548" y="877070"/>
                    <a:pt x="83632" y="874977"/>
                    <a:pt x="83632" y="873553"/>
                  </a:cubicBezTo>
                  <a:cubicBezTo>
                    <a:pt x="83632" y="863340"/>
                    <a:pt x="80597" y="855471"/>
                    <a:pt x="74528" y="849946"/>
                  </a:cubicBezTo>
                  <a:cubicBezTo>
                    <a:pt x="68458" y="844420"/>
                    <a:pt x="59061" y="841658"/>
                    <a:pt x="46336" y="841658"/>
                  </a:cubicBezTo>
                  <a:close/>
                  <a:moveTo>
                    <a:pt x="1016126" y="804588"/>
                  </a:moveTo>
                  <a:cubicBezTo>
                    <a:pt x="1018895" y="804588"/>
                    <a:pt x="1021222" y="805545"/>
                    <a:pt x="1023107" y="807460"/>
                  </a:cubicBezTo>
                  <a:cubicBezTo>
                    <a:pt x="1024992" y="809374"/>
                    <a:pt x="1025935" y="811687"/>
                    <a:pt x="1025935" y="814396"/>
                  </a:cubicBezTo>
                  <a:cubicBezTo>
                    <a:pt x="1025935" y="817106"/>
                    <a:pt x="1024977" y="819419"/>
                    <a:pt x="1023063" y="821333"/>
                  </a:cubicBezTo>
                  <a:cubicBezTo>
                    <a:pt x="1021148" y="823248"/>
                    <a:pt x="1018836" y="824205"/>
                    <a:pt x="1016126" y="824205"/>
                  </a:cubicBezTo>
                  <a:cubicBezTo>
                    <a:pt x="1013416" y="824205"/>
                    <a:pt x="1011104" y="823248"/>
                    <a:pt x="1009189" y="821333"/>
                  </a:cubicBezTo>
                  <a:cubicBezTo>
                    <a:pt x="1007275" y="819419"/>
                    <a:pt x="1006317" y="817106"/>
                    <a:pt x="1006317" y="814396"/>
                  </a:cubicBezTo>
                  <a:cubicBezTo>
                    <a:pt x="1006317" y="811628"/>
                    <a:pt x="1007275" y="809301"/>
                    <a:pt x="1009189" y="807416"/>
                  </a:cubicBezTo>
                  <a:cubicBezTo>
                    <a:pt x="1011104" y="805530"/>
                    <a:pt x="1013416" y="804588"/>
                    <a:pt x="1016126" y="804588"/>
                  </a:cubicBezTo>
                  <a:close/>
                  <a:moveTo>
                    <a:pt x="824124" y="804058"/>
                  </a:moveTo>
                  <a:cubicBezTo>
                    <a:pt x="828012" y="804058"/>
                    <a:pt x="831473" y="805751"/>
                    <a:pt x="834507" y="809139"/>
                  </a:cubicBezTo>
                  <a:cubicBezTo>
                    <a:pt x="837541" y="812526"/>
                    <a:pt x="839058" y="817018"/>
                    <a:pt x="839058" y="822615"/>
                  </a:cubicBezTo>
                  <a:cubicBezTo>
                    <a:pt x="839058" y="828682"/>
                    <a:pt x="836952" y="834323"/>
                    <a:pt x="832739" y="839537"/>
                  </a:cubicBezTo>
                  <a:cubicBezTo>
                    <a:pt x="828527" y="844750"/>
                    <a:pt x="821856" y="848859"/>
                    <a:pt x="812724" y="851864"/>
                  </a:cubicBezTo>
                  <a:lnTo>
                    <a:pt x="812724" y="847976"/>
                  </a:lnTo>
                  <a:cubicBezTo>
                    <a:pt x="818792" y="845973"/>
                    <a:pt x="823490" y="842865"/>
                    <a:pt x="826819" y="838653"/>
                  </a:cubicBezTo>
                  <a:cubicBezTo>
                    <a:pt x="830147" y="834441"/>
                    <a:pt x="831812" y="829978"/>
                    <a:pt x="831812" y="825266"/>
                  </a:cubicBezTo>
                  <a:cubicBezTo>
                    <a:pt x="831812" y="824146"/>
                    <a:pt x="831547" y="823204"/>
                    <a:pt x="831016" y="822438"/>
                  </a:cubicBezTo>
                  <a:cubicBezTo>
                    <a:pt x="830604" y="821908"/>
                    <a:pt x="830192" y="821643"/>
                    <a:pt x="829779" y="821643"/>
                  </a:cubicBezTo>
                  <a:cubicBezTo>
                    <a:pt x="829131" y="821643"/>
                    <a:pt x="827717" y="822232"/>
                    <a:pt x="825538" y="823410"/>
                  </a:cubicBezTo>
                  <a:cubicBezTo>
                    <a:pt x="824477" y="823940"/>
                    <a:pt x="823358" y="824205"/>
                    <a:pt x="822180" y="824205"/>
                  </a:cubicBezTo>
                  <a:cubicBezTo>
                    <a:pt x="819293" y="824205"/>
                    <a:pt x="816996" y="823351"/>
                    <a:pt x="815287" y="821643"/>
                  </a:cubicBezTo>
                  <a:cubicBezTo>
                    <a:pt x="813579" y="819934"/>
                    <a:pt x="812724" y="817578"/>
                    <a:pt x="812724" y="814573"/>
                  </a:cubicBezTo>
                  <a:cubicBezTo>
                    <a:pt x="812724" y="811687"/>
                    <a:pt x="813829" y="809212"/>
                    <a:pt x="816038" y="807150"/>
                  </a:cubicBezTo>
                  <a:cubicBezTo>
                    <a:pt x="818247" y="805089"/>
                    <a:pt x="820943" y="804058"/>
                    <a:pt x="824124" y="804058"/>
                  </a:cubicBezTo>
                  <a:close/>
                  <a:moveTo>
                    <a:pt x="45708" y="799967"/>
                  </a:moveTo>
                  <a:cubicBezTo>
                    <a:pt x="56759" y="799967"/>
                    <a:pt x="66219" y="803400"/>
                    <a:pt x="74088" y="810264"/>
                  </a:cubicBezTo>
                  <a:cubicBezTo>
                    <a:pt x="81957" y="817129"/>
                    <a:pt x="87315" y="826589"/>
                    <a:pt x="90161" y="838644"/>
                  </a:cubicBezTo>
                  <a:cubicBezTo>
                    <a:pt x="92171" y="846764"/>
                    <a:pt x="93175" y="860494"/>
                    <a:pt x="93175" y="879832"/>
                  </a:cubicBezTo>
                  <a:lnTo>
                    <a:pt x="140391" y="879832"/>
                  </a:lnTo>
                  <a:cubicBezTo>
                    <a:pt x="149600" y="879832"/>
                    <a:pt x="155397" y="879267"/>
                    <a:pt x="157783" y="878137"/>
                  </a:cubicBezTo>
                  <a:cubicBezTo>
                    <a:pt x="160169" y="877007"/>
                    <a:pt x="162073" y="874998"/>
                    <a:pt x="163497" y="872109"/>
                  </a:cubicBezTo>
                  <a:cubicBezTo>
                    <a:pt x="164920" y="869221"/>
                    <a:pt x="165631" y="863926"/>
                    <a:pt x="165631" y="856224"/>
                  </a:cubicBezTo>
                  <a:lnTo>
                    <a:pt x="170278" y="856224"/>
                  </a:lnTo>
                  <a:lnTo>
                    <a:pt x="170278" y="942745"/>
                  </a:lnTo>
                  <a:lnTo>
                    <a:pt x="165631" y="942745"/>
                  </a:lnTo>
                  <a:cubicBezTo>
                    <a:pt x="165631" y="934875"/>
                    <a:pt x="164899" y="929538"/>
                    <a:pt x="163434" y="926734"/>
                  </a:cubicBezTo>
                  <a:cubicBezTo>
                    <a:pt x="161969" y="923929"/>
                    <a:pt x="160064" y="921962"/>
                    <a:pt x="157720" y="920832"/>
                  </a:cubicBezTo>
                  <a:cubicBezTo>
                    <a:pt x="155376" y="919702"/>
                    <a:pt x="149600" y="919137"/>
                    <a:pt x="140391" y="919137"/>
                  </a:cubicBezTo>
                  <a:lnTo>
                    <a:pt x="29886" y="919137"/>
                  </a:lnTo>
                  <a:cubicBezTo>
                    <a:pt x="20677" y="919137"/>
                    <a:pt x="14880" y="919702"/>
                    <a:pt x="12494" y="920832"/>
                  </a:cubicBezTo>
                  <a:cubicBezTo>
                    <a:pt x="10108" y="921962"/>
                    <a:pt x="8204" y="923950"/>
                    <a:pt x="6781" y="926797"/>
                  </a:cubicBezTo>
                  <a:cubicBezTo>
                    <a:pt x="5357" y="929643"/>
                    <a:pt x="4646" y="934959"/>
                    <a:pt x="4646" y="942745"/>
                  </a:cubicBezTo>
                  <a:lnTo>
                    <a:pt x="0" y="942745"/>
                  </a:lnTo>
                  <a:lnTo>
                    <a:pt x="0" y="868531"/>
                  </a:lnTo>
                  <a:cubicBezTo>
                    <a:pt x="0" y="844086"/>
                    <a:pt x="4353" y="826547"/>
                    <a:pt x="13059" y="815915"/>
                  </a:cubicBezTo>
                  <a:cubicBezTo>
                    <a:pt x="21766" y="805283"/>
                    <a:pt x="32649" y="799967"/>
                    <a:pt x="45708" y="799967"/>
                  </a:cubicBezTo>
                  <a:close/>
                  <a:moveTo>
                    <a:pt x="496014" y="774455"/>
                  </a:moveTo>
                  <a:lnTo>
                    <a:pt x="541699" y="774455"/>
                  </a:lnTo>
                  <a:lnTo>
                    <a:pt x="541699" y="787798"/>
                  </a:lnTo>
                  <a:lnTo>
                    <a:pt x="496014" y="787798"/>
                  </a:lnTo>
                  <a:close/>
                  <a:moveTo>
                    <a:pt x="770829" y="718077"/>
                  </a:moveTo>
                  <a:lnTo>
                    <a:pt x="728767" y="777548"/>
                  </a:lnTo>
                  <a:lnTo>
                    <a:pt x="770829" y="777548"/>
                  </a:lnTo>
                  <a:close/>
                  <a:moveTo>
                    <a:pt x="953288" y="705264"/>
                  </a:moveTo>
                  <a:cubicBezTo>
                    <a:pt x="949282" y="705264"/>
                    <a:pt x="945718" y="707060"/>
                    <a:pt x="942596" y="710654"/>
                  </a:cubicBezTo>
                  <a:cubicBezTo>
                    <a:pt x="938354" y="715544"/>
                    <a:pt x="935467" y="723232"/>
                    <a:pt x="933936" y="733718"/>
                  </a:cubicBezTo>
                  <a:cubicBezTo>
                    <a:pt x="932404" y="744204"/>
                    <a:pt x="931638" y="754543"/>
                    <a:pt x="931638" y="764734"/>
                  </a:cubicBezTo>
                  <a:cubicBezTo>
                    <a:pt x="931638" y="781230"/>
                    <a:pt x="933670" y="794691"/>
                    <a:pt x="937735" y="805118"/>
                  </a:cubicBezTo>
                  <a:cubicBezTo>
                    <a:pt x="941093" y="813896"/>
                    <a:pt x="946101" y="818285"/>
                    <a:pt x="952758" y="818285"/>
                  </a:cubicBezTo>
                  <a:cubicBezTo>
                    <a:pt x="955939" y="818285"/>
                    <a:pt x="959238" y="816856"/>
                    <a:pt x="962655" y="813999"/>
                  </a:cubicBezTo>
                  <a:cubicBezTo>
                    <a:pt x="966072" y="811142"/>
                    <a:pt x="968664" y="806355"/>
                    <a:pt x="970431" y="799639"/>
                  </a:cubicBezTo>
                  <a:cubicBezTo>
                    <a:pt x="973141" y="789507"/>
                    <a:pt x="974496" y="775221"/>
                    <a:pt x="974496" y="756781"/>
                  </a:cubicBezTo>
                  <a:cubicBezTo>
                    <a:pt x="974496" y="743114"/>
                    <a:pt x="973082" y="731715"/>
                    <a:pt x="970254" y="722583"/>
                  </a:cubicBezTo>
                  <a:cubicBezTo>
                    <a:pt x="968134" y="715809"/>
                    <a:pt x="965394" y="711007"/>
                    <a:pt x="962036" y="708180"/>
                  </a:cubicBezTo>
                  <a:cubicBezTo>
                    <a:pt x="959621" y="706236"/>
                    <a:pt x="956705" y="705264"/>
                    <a:pt x="953288" y="705264"/>
                  </a:cubicBezTo>
                  <a:close/>
                  <a:moveTo>
                    <a:pt x="591338" y="705264"/>
                  </a:moveTo>
                  <a:cubicBezTo>
                    <a:pt x="587332" y="705264"/>
                    <a:pt x="583768" y="707060"/>
                    <a:pt x="580646" y="710654"/>
                  </a:cubicBezTo>
                  <a:cubicBezTo>
                    <a:pt x="576404" y="715544"/>
                    <a:pt x="573517" y="723232"/>
                    <a:pt x="571986" y="733718"/>
                  </a:cubicBezTo>
                  <a:cubicBezTo>
                    <a:pt x="570454" y="744204"/>
                    <a:pt x="569688" y="754543"/>
                    <a:pt x="569688" y="764734"/>
                  </a:cubicBezTo>
                  <a:cubicBezTo>
                    <a:pt x="569688" y="781230"/>
                    <a:pt x="571721" y="794691"/>
                    <a:pt x="575785" y="805118"/>
                  </a:cubicBezTo>
                  <a:cubicBezTo>
                    <a:pt x="579143" y="813896"/>
                    <a:pt x="584151" y="818285"/>
                    <a:pt x="590808" y="818285"/>
                  </a:cubicBezTo>
                  <a:cubicBezTo>
                    <a:pt x="593989" y="818285"/>
                    <a:pt x="597288" y="816856"/>
                    <a:pt x="600705" y="813999"/>
                  </a:cubicBezTo>
                  <a:cubicBezTo>
                    <a:pt x="604122" y="811142"/>
                    <a:pt x="606714" y="806355"/>
                    <a:pt x="608481" y="799639"/>
                  </a:cubicBezTo>
                  <a:cubicBezTo>
                    <a:pt x="611191" y="789507"/>
                    <a:pt x="612546" y="775221"/>
                    <a:pt x="612546" y="756781"/>
                  </a:cubicBezTo>
                  <a:cubicBezTo>
                    <a:pt x="612546" y="743114"/>
                    <a:pt x="611132" y="731715"/>
                    <a:pt x="608304" y="722583"/>
                  </a:cubicBezTo>
                  <a:cubicBezTo>
                    <a:pt x="606184" y="715809"/>
                    <a:pt x="603444" y="711007"/>
                    <a:pt x="600086" y="708180"/>
                  </a:cubicBezTo>
                  <a:cubicBezTo>
                    <a:pt x="597671" y="706236"/>
                    <a:pt x="594755" y="705264"/>
                    <a:pt x="591338" y="705264"/>
                  </a:cubicBezTo>
                  <a:close/>
                  <a:moveTo>
                    <a:pt x="1162466" y="701906"/>
                  </a:moveTo>
                  <a:lnTo>
                    <a:pt x="1205412" y="701906"/>
                  </a:lnTo>
                  <a:lnTo>
                    <a:pt x="1198520" y="716928"/>
                  </a:lnTo>
                  <a:lnTo>
                    <a:pt x="1162466" y="716928"/>
                  </a:lnTo>
                  <a:lnTo>
                    <a:pt x="1154601" y="733011"/>
                  </a:lnTo>
                  <a:cubicBezTo>
                    <a:pt x="1170213" y="735308"/>
                    <a:pt x="1182584" y="741111"/>
                    <a:pt x="1191715" y="750419"/>
                  </a:cubicBezTo>
                  <a:cubicBezTo>
                    <a:pt x="1199550" y="758431"/>
                    <a:pt x="1203468" y="767857"/>
                    <a:pt x="1203468" y="778696"/>
                  </a:cubicBezTo>
                  <a:cubicBezTo>
                    <a:pt x="1203468" y="785000"/>
                    <a:pt x="1202187" y="790832"/>
                    <a:pt x="1199624" y="796193"/>
                  </a:cubicBezTo>
                  <a:cubicBezTo>
                    <a:pt x="1197061" y="801554"/>
                    <a:pt x="1193836" y="806119"/>
                    <a:pt x="1189948" y="809890"/>
                  </a:cubicBezTo>
                  <a:cubicBezTo>
                    <a:pt x="1186060" y="813660"/>
                    <a:pt x="1181730" y="816694"/>
                    <a:pt x="1176958" y="818992"/>
                  </a:cubicBezTo>
                  <a:cubicBezTo>
                    <a:pt x="1170183" y="822232"/>
                    <a:pt x="1163232" y="823852"/>
                    <a:pt x="1156103" y="823852"/>
                  </a:cubicBezTo>
                  <a:cubicBezTo>
                    <a:pt x="1148916" y="823852"/>
                    <a:pt x="1143688" y="822629"/>
                    <a:pt x="1140418" y="820185"/>
                  </a:cubicBezTo>
                  <a:cubicBezTo>
                    <a:pt x="1137149" y="817740"/>
                    <a:pt x="1135514" y="815045"/>
                    <a:pt x="1135514" y="812099"/>
                  </a:cubicBezTo>
                  <a:cubicBezTo>
                    <a:pt x="1135514" y="810449"/>
                    <a:pt x="1136191" y="808991"/>
                    <a:pt x="1137546" y="807725"/>
                  </a:cubicBezTo>
                  <a:cubicBezTo>
                    <a:pt x="1138901" y="806458"/>
                    <a:pt x="1140610" y="805825"/>
                    <a:pt x="1142672" y="805825"/>
                  </a:cubicBezTo>
                  <a:cubicBezTo>
                    <a:pt x="1144203" y="805825"/>
                    <a:pt x="1145544" y="806061"/>
                    <a:pt x="1146692" y="806532"/>
                  </a:cubicBezTo>
                  <a:cubicBezTo>
                    <a:pt x="1147841" y="807003"/>
                    <a:pt x="1149800" y="808211"/>
                    <a:pt x="1152569" y="810155"/>
                  </a:cubicBezTo>
                  <a:cubicBezTo>
                    <a:pt x="1156987" y="813218"/>
                    <a:pt x="1161464" y="814750"/>
                    <a:pt x="1166001" y="814750"/>
                  </a:cubicBezTo>
                  <a:cubicBezTo>
                    <a:pt x="1172893" y="814750"/>
                    <a:pt x="1178946" y="812143"/>
                    <a:pt x="1184160" y="806930"/>
                  </a:cubicBezTo>
                  <a:cubicBezTo>
                    <a:pt x="1189374" y="801716"/>
                    <a:pt x="1191980" y="795368"/>
                    <a:pt x="1191980" y="787886"/>
                  </a:cubicBezTo>
                  <a:cubicBezTo>
                    <a:pt x="1191980" y="780640"/>
                    <a:pt x="1189653" y="773880"/>
                    <a:pt x="1184999" y="767606"/>
                  </a:cubicBezTo>
                  <a:cubicBezTo>
                    <a:pt x="1180345" y="761332"/>
                    <a:pt x="1173924" y="756487"/>
                    <a:pt x="1165735" y="753070"/>
                  </a:cubicBezTo>
                  <a:cubicBezTo>
                    <a:pt x="1159314" y="750419"/>
                    <a:pt x="1150566" y="748887"/>
                    <a:pt x="1139491" y="748475"/>
                  </a:cubicBezTo>
                  <a:close/>
                  <a:moveTo>
                    <a:pt x="1082661" y="699431"/>
                  </a:moveTo>
                  <a:cubicBezTo>
                    <a:pt x="1092382" y="699431"/>
                    <a:pt x="1100497" y="702554"/>
                    <a:pt x="1107006" y="708798"/>
                  </a:cubicBezTo>
                  <a:cubicBezTo>
                    <a:pt x="1113516" y="715043"/>
                    <a:pt x="1116771" y="722407"/>
                    <a:pt x="1116771" y="730890"/>
                  </a:cubicBezTo>
                  <a:cubicBezTo>
                    <a:pt x="1116771" y="736958"/>
                    <a:pt x="1115357" y="743026"/>
                    <a:pt x="1112529" y="749094"/>
                  </a:cubicBezTo>
                  <a:cubicBezTo>
                    <a:pt x="1108170" y="758637"/>
                    <a:pt x="1101101" y="768740"/>
                    <a:pt x="1091321" y="779403"/>
                  </a:cubicBezTo>
                  <a:cubicBezTo>
                    <a:pt x="1076653" y="795427"/>
                    <a:pt x="1067492" y="805089"/>
                    <a:pt x="1063839" y="808388"/>
                  </a:cubicBezTo>
                  <a:lnTo>
                    <a:pt x="1095121" y="808388"/>
                  </a:lnTo>
                  <a:cubicBezTo>
                    <a:pt x="1101484" y="808388"/>
                    <a:pt x="1105946" y="808152"/>
                    <a:pt x="1108509" y="807681"/>
                  </a:cubicBezTo>
                  <a:cubicBezTo>
                    <a:pt x="1111071" y="807209"/>
                    <a:pt x="1113384" y="806252"/>
                    <a:pt x="1115446" y="804809"/>
                  </a:cubicBezTo>
                  <a:cubicBezTo>
                    <a:pt x="1117507" y="803365"/>
                    <a:pt x="1119304" y="801318"/>
                    <a:pt x="1120836" y="798667"/>
                  </a:cubicBezTo>
                  <a:lnTo>
                    <a:pt x="1124105" y="798667"/>
                  </a:lnTo>
                  <a:lnTo>
                    <a:pt x="1115711" y="821731"/>
                  </a:lnTo>
                  <a:lnTo>
                    <a:pt x="1045017" y="821731"/>
                  </a:lnTo>
                  <a:lnTo>
                    <a:pt x="1045017" y="818461"/>
                  </a:lnTo>
                  <a:cubicBezTo>
                    <a:pt x="1065813" y="799492"/>
                    <a:pt x="1080452" y="783998"/>
                    <a:pt x="1088936" y="771980"/>
                  </a:cubicBezTo>
                  <a:cubicBezTo>
                    <a:pt x="1097419" y="759963"/>
                    <a:pt x="1101660" y="748976"/>
                    <a:pt x="1101660" y="739020"/>
                  </a:cubicBezTo>
                  <a:cubicBezTo>
                    <a:pt x="1101660" y="731420"/>
                    <a:pt x="1099333" y="725176"/>
                    <a:pt x="1094679" y="720286"/>
                  </a:cubicBezTo>
                  <a:cubicBezTo>
                    <a:pt x="1090025" y="715396"/>
                    <a:pt x="1084458" y="712952"/>
                    <a:pt x="1077978" y="712952"/>
                  </a:cubicBezTo>
                  <a:cubicBezTo>
                    <a:pt x="1072087" y="712952"/>
                    <a:pt x="1066800" y="714675"/>
                    <a:pt x="1062116" y="718121"/>
                  </a:cubicBezTo>
                  <a:cubicBezTo>
                    <a:pt x="1057433" y="721567"/>
                    <a:pt x="1053972" y="726619"/>
                    <a:pt x="1051733" y="733276"/>
                  </a:cubicBezTo>
                  <a:lnTo>
                    <a:pt x="1048463" y="733276"/>
                  </a:lnTo>
                  <a:cubicBezTo>
                    <a:pt x="1049936" y="722377"/>
                    <a:pt x="1053721" y="714012"/>
                    <a:pt x="1059819" y="708180"/>
                  </a:cubicBezTo>
                  <a:cubicBezTo>
                    <a:pt x="1065916" y="702348"/>
                    <a:pt x="1073530" y="699431"/>
                    <a:pt x="1082661" y="699431"/>
                  </a:cubicBezTo>
                  <a:close/>
                  <a:moveTo>
                    <a:pt x="953376" y="699431"/>
                  </a:moveTo>
                  <a:cubicBezTo>
                    <a:pt x="962566" y="699431"/>
                    <a:pt x="970814" y="704115"/>
                    <a:pt x="978119" y="713482"/>
                  </a:cubicBezTo>
                  <a:cubicBezTo>
                    <a:pt x="987250" y="725087"/>
                    <a:pt x="991816" y="740816"/>
                    <a:pt x="991816" y="760670"/>
                  </a:cubicBezTo>
                  <a:cubicBezTo>
                    <a:pt x="991816" y="774573"/>
                    <a:pt x="989813" y="786384"/>
                    <a:pt x="985807" y="796105"/>
                  </a:cubicBezTo>
                  <a:cubicBezTo>
                    <a:pt x="981801" y="805825"/>
                    <a:pt x="976690" y="812880"/>
                    <a:pt x="970475" y="817268"/>
                  </a:cubicBezTo>
                  <a:cubicBezTo>
                    <a:pt x="964260" y="821657"/>
                    <a:pt x="958266" y="823852"/>
                    <a:pt x="952493" y="823852"/>
                  </a:cubicBezTo>
                  <a:cubicBezTo>
                    <a:pt x="941064" y="823852"/>
                    <a:pt x="931550" y="817106"/>
                    <a:pt x="923950" y="803616"/>
                  </a:cubicBezTo>
                  <a:cubicBezTo>
                    <a:pt x="917529" y="792246"/>
                    <a:pt x="914318" y="778549"/>
                    <a:pt x="914318" y="762525"/>
                  </a:cubicBezTo>
                  <a:cubicBezTo>
                    <a:pt x="914318" y="748858"/>
                    <a:pt x="916380" y="737090"/>
                    <a:pt x="920504" y="727223"/>
                  </a:cubicBezTo>
                  <a:cubicBezTo>
                    <a:pt x="924628" y="717355"/>
                    <a:pt x="930106" y="710006"/>
                    <a:pt x="936940" y="705175"/>
                  </a:cubicBezTo>
                  <a:cubicBezTo>
                    <a:pt x="942242" y="701346"/>
                    <a:pt x="947721" y="699431"/>
                    <a:pt x="953376" y="699431"/>
                  </a:cubicBezTo>
                  <a:close/>
                  <a:moveTo>
                    <a:pt x="775689" y="699431"/>
                  </a:moveTo>
                  <a:lnTo>
                    <a:pt x="785410" y="699431"/>
                  </a:lnTo>
                  <a:lnTo>
                    <a:pt x="785410" y="777548"/>
                  </a:lnTo>
                  <a:lnTo>
                    <a:pt x="801493" y="777548"/>
                  </a:lnTo>
                  <a:lnTo>
                    <a:pt x="801493" y="790096"/>
                  </a:lnTo>
                  <a:lnTo>
                    <a:pt x="785410" y="790096"/>
                  </a:lnTo>
                  <a:lnTo>
                    <a:pt x="785410" y="821731"/>
                  </a:lnTo>
                  <a:lnTo>
                    <a:pt x="770829" y="821731"/>
                  </a:lnTo>
                  <a:lnTo>
                    <a:pt x="770829" y="790096"/>
                  </a:lnTo>
                  <a:lnTo>
                    <a:pt x="720107" y="790096"/>
                  </a:lnTo>
                  <a:lnTo>
                    <a:pt x="720107" y="778785"/>
                  </a:lnTo>
                  <a:close/>
                  <a:moveTo>
                    <a:pt x="673175" y="699431"/>
                  </a:moveTo>
                  <a:cubicBezTo>
                    <a:pt x="682777" y="699431"/>
                    <a:pt x="690141" y="702554"/>
                    <a:pt x="695266" y="708798"/>
                  </a:cubicBezTo>
                  <a:cubicBezTo>
                    <a:pt x="699155" y="713452"/>
                    <a:pt x="701099" y="718430"/>
                    <a:pt x="701099" y="723732"/>
                  </a:cubicBezTo>
                  <a:cubicBezTo>
                    <a:pt x="701099" y="732451"/>
                    <a:pt x="695620" y="741465"/>
                    <a:pt x="684662" y="750772"/>
                  </a:cubicBezTo>
                  <a:cubicBezTo>
                    <a:pt x="692026" y="753659"/>
                    <a:pt x="697594" y="757783"/>
                    <a:pt x="701364" y="763144"/>
                  </a:cubicBezTo>
                  <a:cubicBezTo>
                    <a:pt x="705134" y="768505"/>
                    <a:pt x="707019" y="774808"/>
                    <a:pt x="707019" y="782054"/>
                  </a:cubicBezTo>
                  <a:cubicBezTo>
                    <a:pt x="707019" y="792423"/>
                    <a:pt x="703720" y="801407"/>
                    <a:pt x="697122" y="809006"/>
                  </a:cubicBezTo>
                  <a:cubicBezTo>
                    <a:pt x="688521" y="818903"/>
                    <a:pt x="676061" y="823852"/>
                    <a:pt x="659743" y="823852"/>
                  </a:cubicBezTo>
                  <a:cubicBezTo>
                    <a:pt x="651672" y="823852"/>
                    <a:pt x="646179" y="822850"/>
                    <a:pt x="643263" y="820847"/>
                  </a:cubicBezTo>
                  <a:cubicBezTo>
                    <a:pt x="640347" y="818844"/>
                    <a:pt x="638889" y="816694"/>
                    <a:pt x="638889" y="814396"/>
                  </a:cubicBezTo>
                  <a:cubicBezTo>
                    <a:pt x="638889" y="812688"/>
                    <a:pt x="639581" y="811186"/>
                    <a:pt x="640965" y="809890"/>
                  </a:cubicBezTo>
                  <a:cubicBezTo>
                    <a:pt x="642350" y="808594"/>
                    <a:pt x="644014" y="807946"/>
                    <a:pt x="645958" y="807946"/>
                  </a:cubicBezTo>
                  <a:cubicBezTo>
                    <a:pt x="647431" y="807946"/>
                    <a:pt x="648933" y="808181"/>
                    <a:pt x="650465" y="808653"/>
                  </a:cubicBezTo>
                  <a:cubicBezTo>
                    <a:pt x="651466" y="808947"/>
                    <a:pt x="653734" y="810022"/>
                    <a:pt x="657269" y="811878"/>
                  </a:cubicBezTo>
                  <a:cubicBezTo>
                    <a:pt x="660803" y="813734"/>
                    <a:pt x="663248" y="814838"/>
                    <a:pt x="664603" y="815192"/>
                  </a:cubicBezTo>
                  <a:cubicBezTo>
                    <a:pt x="666783" y="815840"/>
                    <a:pt x="669110" y="816164"/>
                    <a:pt x="671584" y="816164"/>
                  </a:cubicBezTo>
                  <a:cubicBezTo>
                    <a:pt x="677593" y="816164"/>
                    <a:pt x="682822" y="813837"/>
                    <a:pt x="687269" y="809183"/>
                  </a:cubicBezTo>
                  <a:cubicBezTo>
                    <a:pt x="691717" y="804529"/>
                    <a:pt x="693941" y="799021"/>
                    <a:pt x="693941" y="792658"/>
                  </a:cubicBezTo>
                  <a:cubicBezTo>
                    <a:pt x="693941" y="788004"/>
                    <a:pt x="692910" y="783468"/>
                    <a:pt x="690848" y="779050"/>
                  </a:cubicBezTo>
                  <a:cubicBezTo>
                    <a:pt x="689316" y="775751"/>
                    <a:pt x="687638" y="773247"/>
                    <a:pt x="685811" y="771539"/>
                  </a:cubicBezTo>
                  <a:cubicBezTo>
                    <a:pt x="683278" y="769182"/>
                    <a:pt x="679802" y="767047"/>
                    <a:pt x="675384" y="765132"/>
                  </a:cubicBezTo>
                  <a:cubicBezTo>
                    <a:pt x="670966" y="763217"/>
                    <a:pt x="666459" y="762260"/>
                    <a:pt x="661864" y="762260"/>
                  </a:cubicBezTo>
                  <a:lnTo>
                    <a:pt x="659036" y="762260"/>
                  </a:lnTo>
                  <a:lnTo>
                    <a:pt x="659036" y="759609"/>
                  </a:lnTo>
                  <a:cubicBezTo>
                    <a:pt x="663690" y="759020"/>
                    <a:pt x="668359" y="757341"/>
                    <a:pt x="673042" y="754572"/>
                  </a:cubicBezTo>
                  <a:cubicBezTo>
                    <a:pt x="677726" y="751803"/>
                    <a:pt x="681128" y="748475"/>
                    <a:pt x="683249" y="744587"/>
                  </a:cubicBezTo>
                  <a:cubicBezTo>
                    <a:pt x="685369" y="740699"/>
                    <a:pt x="686430" y="736428"/>
                    <a:pt x="686430" y="731774"/>
                  </a:cubicBezTo>
                  <a:cubicBezTo>
                    <a:pt x="686430" y="725706"/>
                    <a:pt x="684530" y="720801"/>
                    <a:pt x="680730" y="717061"/>
                  </a:cubicBezTo>
                  <a:cubicBezTo>
                    <a:pt x="676930" y="713320"/>
                    <a:pt x="672203" y="711449"/>
                    <a:pt x="666547" y="711449"/>
                  </a:cubicBezTo>
                  <a:cubicBezTo>
                    <a:pt x="657416" y="711449"/>
                    <a:pt x="649787" y="716339"/>
                    <a:pt x="643660" y="726118"/>
                  </a:cubicBezTo>
                  <a:lnTo>
                    <a:pt x="640744" y="724704"/>
                  </a:lnTo>
                  <a:cubicBezTo>
                    <a:pt x="644161" y="716633"/>
                    <a:pt x="648476" y="710404"/>
                    <a:pt x="653690" y="706015"/>
                  </a:cubicBezTo>
                  <a:cubicBezTo>
                    <a:pt x="658904" y="701626"/>
                    <a:pt x="665399" y="699431"/>
                    <a:pt x="673175" y="699431"/>
                  </a:cubicBezTo>
                  <a:close/>
                  <a:moveTo>
                    <a:pt x="591426" y="699431"/>
                  </a:moveTo>
                  <a:cubicBezTo>
                    <a:pt x="600616" y="699431"/>
                    <a:pt x="608864" y="704115"/>
                    <a:pt x="616169" y="713482"/>
                  </a:cubicBezTo>
                  <a:cubicBezTo>
                    <a:pt x="625300" y="725087"/>
                    <a:pt x="629866" y="740816"/>
                    <a:pt x="629866" y="760670"/>
                  </a:cubicBezTo>
                  <a:cubicBezTo>
                    <a:pt x="629866" y="774573"/>
                    <a:pt x="627863" y="786384"/>
                    <a:pt x="623857" y="796105"/>
                  </a:cubicBezTo>
                  <a:cubicBezTo>
                    <a:pt x="619851" y="805825"/>
                    <a:pt x="614740" y="812880"/>
                    <a:pt x="608525" y="817268"/>
                  </a:cubicBezTo>
                  <a:cubicBezTo>
                    <a:pt x="602310" y="821657"/>
                    <a:pt x="596316" y="823852"/>
                    <a:pt x="590543" y="823852"/>
                  </a:cubicBezTo>
                  <a:cubicBezTo>
                    <a:pt x="579114" y="823852"/>
                    <a:pt x="569600" y="817106"/>
                    <a:pt x="562000" y="803616"/>
                  </a:cubicBezTo>
                  <a:cubicBezTo>
                    <a:pt x="555579" y="792246"/>
                    <a:pt x="552368" y="778549"/>
                    <a:pt x="552368" y="762525"/>
                  </a:cubicBezTo>
                  <a:cubicBezTo>
                    <a:pt x="552368" y="748858"/>
                    <a:pt x="554430" y="737090"/>
                    <a:pt x="558554" y="727223"/>
                  </a:cubicBezTo>
                  <a:cubicBezTo>
                    <a:pt x="562678" y="717355"/>
                    <a:pt x="568156" y="710006"/>
                    <a:pt x="574990" y="705175"/>
                  </a:cubicBezTo>
                  <a:cubicBezTo>
                    <a:pt x="580292" y="701346"/>
                    <a:pt x="585771" y="699431"/>
                    <a:pt x="591426" y="699431"/>
                  </a:cubicBezTo>
                  <a:close/>
                  <a:moveTo>
                    <a:pt x="446375" y="699166"/>
                  </a:moveTo>
                  <a:lnTo>
                    <a:pt x="485256" y="699166"/>
                  </a:lnTo>
                  <a:lnTo>
                    <a:pt x="485256" y="706147"/>
                  </a:lnTo>
                  <a:lnTo>
                    <a:pt x="459630" y="706147"/>
                  </a:lnTo>
                  <a:lnTo>
                    <a:pt x="459630" y="850715"/>
                  </a:lnTo>
                  <a:lnTo>
                    <a:pt x="485256" y="850715"/>
                  </a:lnTo>
                  <a:lnTo>
                    <a:pt x="485256" y="857608"/>
                  </a:lnTo>
                  <a:lnTo>
                    <a:pt x="446375" y="857608"/>
                  </a:lnTo>
                  <a:close/>
                  <a:moveTo>
                    <a:pt x="1216644" y="696073"/>
                  </a:moveTo>
                  <a:cubicBezTo>
                    <a:pt x="1225599" y="700492"/>
                    <a:pt x="1233051" y="705705"/>
                    <a:pt x="1239001" y="711714"/>
                  </a:cubicBezTo>
                  <a:cubicBezTo>
                    <a:pt x="1247425" y="720315"/>
                    <a:pt x="1253935" y="730404"/>
                    <a:pt x="1258530" y="741980"/>
                  </a:cubicBezTo>
                  <a:cubicBezTo>
                    <a:pt x="1263125" y="753556"/>
                    <a:pt x="1265422" y="765618"/>
                    <a:pt x="1265422" y="778166"/>
                  </a:cubicBezTo>
                  <a:cubicBezTo>
                    <a:pt x="1265422" y="796429"/>
                    <a:pt x="1260930" y="813086"/>
                    <a:pt x="1251946" y="828138"/>
                  </a:cubicBezTo>
                  <a:cubicBezTo>
                    <a:pt x="1242963" y="843189"/>
                    <a:pt x="1231195" y="853955"/>
                    <a:pt x="1216644" y="860436"/>
                  </a:cubicBezTo>
                  <a:lnTo>
                    <a:pt x="1216644" y="857166"/>
                  </a:lnTo>
                  <a:cubicBezTo>
                    <a:pt x="1223890" y="853101"/>
                    <a:pt x="1229855" y="847608"/>
                    <a:pt x="1234538" y="840686"/>
                  </a:cubicBezTo>
                  <a:cubicBezTo>
                    <a:pt x="1239222" y="833764"/>
                    <a:pt x="1242697" y="824956"/>
                    <a:pt x="1244966" y="814264"/>
                  </a:cubicBezTo>
                  <a:cubicBezTo>
                    <a:pt x="1247234" y="803572"/>
                    <a:pt x="1248368" y="792423"/>
                    <a:pt x="1248368" y="780817"/>
                  </a:cubicBezTo>
                  <a:cubicBezTo>
                    <a:pt x="1248368" y="768269"/>
                    <a:pt x="1247396" y="756811"/>
                    <a:pt x="1245452" y="746443"/>
                  </a:cubicBezTo>
                  <a:cubicBezTo>
                    <a:pt x="1243979" y="738313"/>
                    <a:pt x="1242138" y="731803"/>
                    <a:pt x="1239929" y="726913"/>
                  </a:cubicBezTo>
                  <a:cubicBezTo>
                    <a:pt x="1237719" y="722024"/>
                    <a:pt x="1234789" y="717311"/>
                    <a:pt x="1231136" y="712775"/>
                  </a:cubicBezTo>
                  <a:cubicBezTo>
                    <a:pt x="1227484" y="708239"/>
                    <a:pt x="1222653" y="703909"/>
                    <a:pt x="1216644" y="699785"/>
                  </a:cubicBezTo>
                  <a:close/>
                  <a:moveTo>
                    <a:pt x="1016126" y="440556"/>
                  </a:moveTo>
                  <a:cubicBezTo>
                    <a:pt x="1018895" y="440556"/>
                    <a:pt x="1021222" y="441513"/>
                    <a:pt x="1023107" y="443428"/>
                  </a:cubicBezTo>
                  <a:cubicBezTo>
                    <a:pt x="1024992" y="445342"/>
                    <a:pt x="1025935" y="447655"/>
                    <a:pt x="1025935" y="450364"/>
                  </a:cubicBezTo>
                  <a:cubicBezTo>
                    <a:pt x="1025935" y="453074"/>
                    <a:pt x="1024977" y="455387"/>
                    <a:pt x="1023063" y="457301"/>
                  </a:cubicBezTo>
                  <a:cubicBezTo>
                    <a:pt x="1021148" y="459216"/>
                    <a:pt x="1018836" y="460173"/>
                    <a:pt x="1016126" y="460173"/>
                  </a:cubicBezTo>
                  <a:cubicBezTo>
                    <a:pt x="1013416" y="460173"/>
                    <a:pt x="1011104" y="459216"/>
                    <a:pt x="1009189" y="457301"/>
                  </a:cubicBezTo>
                  <a:cubicBezTo>
                    <a:pt x="1007275" y="455387"/>
                    <a:pt x="1006317" y="453074"/>
                    <a:pt x="1006317" y="450364"/>
                  </a:cubicBezTo>
                  <a:cubicBezTo>
                    <a:pt x="1006317" y="447596"/>
                    <a:pt x="1007275" y="445269"/>
                    <a:pt x="1009189" y="443384"/>
                  </a:cubicBezTo>
                  <a:cubicBezTo>
                    <a:pt x="1011104" y="441498"/>
                    <a:pt x="1013416" y="440556"/>
                    <a:pt x="1016126" y="440556"/>
                  </a:cubicBezTo>
                  <a:close/>
                  <a:moveTo>
                    <a:pt x="616076" y="440556"/>
                  </a:moveTo>
                  <a:cubicBezTo>
                    <a:pt x="618845" y="440556"/>
                    <a:pt x="621172" y="441513"/>
                    <a:pt x="623057" y="443428"/>
                  </a:cubicBezTo>
                  <a:cubicBezTo>
                    <a:pt x="624942" y="445342"/>
                    <a:pt x="625885" y="447655"/>
                    <a:pt x="625885" y="450364"/>
                  </a:cubicBezTo>
                  <a:cubicBezTo>
                    <a:pt x="625885" y="453074"/>
                    <a:pt x="624927" y="455387"/>
                    <a:pt x="623013" y="457301"/>
                  </a:cubicBezTo>
                  <a:cubicBezTo>
                    <a:pt x="621098" y="459216"/>
                    <a:pt x="618786" y="460173"/>
                    <a:pt x="616076" y="460173"/>
                  </a:cubicBezTo>
                  <a:cubicBezTo>
                    <a:pt x="613366" y="460173"/>
                    <a:pt x="611054" y="459216"/>
                    <a:pt x="609139" y="457301"/>
                  </a:cubicBezTo>
                  <a:cubicBezTo>
                    <a:pt x="607225" y="455387"/>
                    <a:pt x="606267" y="453074"/>
                    <a:pt x="606267" y="450364"/>
                  </a:cubicBezTo>
                  <a:cubicBezTo>
                    <a:pt x="606267" y="447596"/>
                    <a:pt x="607225" y="445269"/>
                    <a:pt x="609139" y="443384"/>
                  </a:cubicBezTo>
                  <a:cubicBezTo>
                    <a:pt x="611054" y="441498"/>
                    <a:pt x="613366" y="440556"/>
                    <a:pt x="616076" y="440556"/>
                  </a:cubicBezTo>
                  <a:close/>
                  <a:moveTo>
                    <a:pt x="833649" y="440026"/>
                  </a:moveTo>
                  <a:cubicBezTo>
                    <a:pt x="837537" y="440026"/>
                    <a:pt x="840998" y="441719"/>
                    <a:pt x="844032" y="445107"/>
                  </a:cubicBezTo>
                  <a:cubicBezTo>
                    <a:pt x="847066" y="448494"/>
                    <a:pt x="848583" y="452986"/>
                    <a:pt x="848583" y="458583"/>
                  </a:cubicBezTo>
                  <a:cubicBezTo>
                    <a:pt x="848583" y="464650"/>
                    <a:pt x="846477" y="470291"/>
                    <a:pt x="842264" y="475505"/>
                  </a:cubicBezTo>
                  <a:cubicBezTo>
                    <a:pt x="838052" y="480718"/>
                    <a:pt x="831381" y="484827"/>
                    <a:pt x="822249" y="487832"/>
                  </a:cubicBezTo>
                  <a:lnTo>
                    <a:pt x="822249" y="483944"/>
                  </a:lnTo>
                  <a:cubicBezTo>
                    <a:pt x="828317" y="481941"/>
                    <a:pt x="833015" y="478833"/>
                    <a:pt x="836344" y="474621"/>
                  </a:cubicBezTo>
                  <a:cubicBezTo>
                    <a:pt x="839672" y="470409"/>
                    <a:pt x="841337" y="465946"/>
                    <a:pt x="841337" y="461234"/>
                  </a:cubicBezTo>
                  <a:cubicBezTo>
                    <a:pt x="841337" y="460114"/>
                    <a:pt x="841072" y="459172"/>
                    <a:pt x="840541" y="458406"/>
                  </a:cubicBezTo>
                  <a:cubicBezTo>
                    <a:pt x="840129" y="457876"/>
                    <a:pt x="839717" y="457611"/>
                    <a:pt x="839304" y="457611"/>
                  </a:cubicBezTo>
                  <a:cubicBezTo>
                    <a:pt x="838656" y="457611"/>
                    <a:pt x="837242" y="458200"/>
                    <a:pt x="835063" y="459378"/>
                  </a:cubicBezTo>
                  <a:cubicBezTo>
                    <a:pt x="834002" y="459908"/>
                    <a:pt x="832883" y="460173"/>
                    <a:pt x="831705" y="460173"/>
                  </a:cubicBezTo>
                  <a:cubicBezTo>
                    <a:pt x="828818" y="460173"/>
                    <a:pt x="826521" y="459319"/>
                    <a:pt x="824812" y="457611"/>
                  </a:cubicBezTo>
                  <a:cubicBezTo>
                    <a:pt x="823104" y="455902"/>
                    <a:pt x="822249" y="453546"/>
                    <a:pt x="822249" y="450541"/>
                  </a:cubicBezTo>
                  <a:cubicBezTo>
                    <a:pt x="822249" y="447655"/>
                    <a:pt x="823354" y="445180"/>
                    <a:pt x="825563" y="443118"/>
                  </a:cubicBezTo>
                  <a:cubicBezTo>
                    <a:pt x="827772" y="441057"/>
                    <a:pt x="830468" y="440026"/>
                    <a:pt x="833649" y="440026"/>
                  </a:cubicBezTo>
                  <a:close/>
                  <a:moveTo>
                    <a:pt x="1085843" y="389745"/>
                  </a:moveTo>
                  <a:cubicBezTo>
                    <a:pt x="1083604" y="389745"/>
                    <a:pt x="1081203" y="390216"/>
                    <a:pt x="1078641" y="391159"/>
                  </a:cubicBezTo>
                  <a:cubicBezTo>
                    <a:pt x="1076078" y="392101"/>
                    <a:pt x="1072293" y="394134"/>
                    <a:pt x="1067286" y="397256"/>
                  </a:cubicBezTo>
                  <a:cubicBezTo>
                    <a:pt x="1066225" y="405209"/>
                    <a:pt x="1065695" y="411630"/>
                    <a:pt x="1065695" y="416520"/>
                  </a:cubicBezTo>
                  <a:cubicBezTo>
                    <a:pt x="1065695" y="422176"/>
                    <a:pt x="1066741" y="428317"/>
                    <a:pt x="1068832" y="434944"/>
                  </a:cubicBezTo>
                  <a:cubicBezTo>
                    <a:pt x="1070923" y="441572"/>
                    <a:pt x="1074031" y="446830"/>
                    <a:pt x="1078155" y="450718"/>
                  </a:cubicBezTo>
                  <a:cubicBezTo>
                    <a:pt x="1081159" y="453487"/>
                    <a:pt x="1084812" y="454871"/>
                    <a:pt x="1089112" y="454871"/>
                  </a:cubicBezTo>
                  <a:cubicBezTo>
                    <a:pt x="1094238" y="454871"/>
                    <a:pt x="1098818" y="452456"/>
                    <a:pt x="1102853" y="447625"/>
                  </a:cubicBezTo>
                  <a:cubicBezTo>
                    <a:pt x="1106889" y="442794"/>
                    <a:pt x="1108906" y="435902"/>
                    <a:pt x="1108906" y="426947"/>
                  </a:cubicBezTo>
                  <a:cubicBezTo>
                    <a:pt x="1108906" y="416874"/>
                    <a:pt x="1106903" y="408155"/>
                    <a:pt x="1102897" y="400791"/>
                  </a:cubicBezTo>
                  <a:cubicBezTo>
                    <a:pt x="1098891" y="393427"/>
                    <a:pt x="1093206" y="389745"/>
                    <a:pt x="1085843" y="389745"/>
                  </a:cubicBezTo>
                  <a:close/>
                  <a:moveTo>
                    <a:pt x="953288" y="341232"/>
                  </a:moveTo>
                  <a:cubicBezTo>
                    <a:pt x="949282" y="341232"/>
                    <a:pt x="945718" y="343028"/>
                    <a:pt x="942596" y="346622"/>
                  </a:cubicBezTo>
                  <a:cubicBezTo>
                    <a:pt x="938354" y="351512"/>
                    <a:pt x="935467" y="359200"/>
                    <a:pt x="933936" y="369686"/>
                  </a:cubicBezTo>
                  <a:cubicBezTo>
                    <a:pt x="932404" y="380172"/>
                    <a:pt x="931638" y="390511"/>
                    <a:pt x="931638" y="400702"/>
                  </a:cubicBezTo>
                  <a:cubicBezTo>
                    <a:pt x="931638" y="417198"/>
                    <a:pt x="933670" y="430659"/>
                    <a:pt x="937735" y="441086"/>
                  </a:cubicBezTo>
                  <a:cubicBezTo>
                    <a:pt x="941093" y="449864"/>
                    <a:pt x="946101" y="454253"/>
                    <a:pt x="952758" y="454253"/>
                  </a:cubicBezTo>
                  <a:cubicBezTo>
                    <a:pt x="955939" y="454253"/>
                    <a:pt x="959238" y="452824"/>
                    <a:pt x="962655" y="449967"/>
                  </a:cubicBezTo>
                  <a:cubicBezTo>
                    <a:pt x="966072" y="447110"/>
                    <a:pt x="968664" y="442323"/>
                    <a:pt x="970431" y="435607"/>
                  </a:cubicBezTo>
                  <a:cubicBezTo>
                    <a:pt x="973141" y="425475"/>
                    <a:pt x="974496" y="411189"/>
                    <a:pt x="974496" y="392749"/>
                  </a:cubicBezTo>
                  <a:cubicBezTo>
                    <a:pt x="974496" y="379082"/>
                    <a:pt x="973082" y="367683"/>
                    <a:pt x="970254" y="358551"/>
                  </a:cubicBezTo>
                  <a:cubicBezTo>
                    <a:pt x="968134" y="351777"/>
                    <a:pt x="965394" y="346975"/>
                    <a:pt x="962036" y="344148"/>
                  </a:cubicBezTo>
                  <a:cubicBezTo>
                    <a:pt x="959621" y="342204"/>
                    <a:pt x="956705" y="341232"/>
                    <a:pt x="953288" y="341232"/>
                  </a:cubicBezTo>
                  <a:close/>
                  <a:moveTo>
                    <a:pt x="553238" y="341232"/>
                  </a:moveTo>
                  <a:cubicBezTo>
                    <a:pt x="549232" y="341232"/>
                    <a:pt x="545668" y="343028"/>
                    <a:pt x="542546" y="346622"/>
                  </a:cubicBezTo>
                  <a:cubicBezTo>
                    <a:pt x="538304" y="351512"/>
                    <a:pt x="535417" y="359200"/>
                    <a:pt x="533886" y="369686"/>
                  </a:cubicBezTo>
                  <a:cubicBezTo>
                    <a:pt x="532354" y="380172"/>
                    <a:pt x="531588" y="390511"/>
                    <a:pt x="531588" y="400702"/>
                  </a:cubicBezTo>
                  <a:cubicBezTo>
                    <a:pt x="531588" y="417198"/>
                    <a:pt x="533621" y="430659"/>
                    <a:pt x="537685" y="441086"/>
                  </a:cubicBezTo>
                  <a:cubicBezTo>
                    <a:pt x="541043" y="449864"/>
                    <a:pt x="546051" y="454253"/>
                    <a:pt x="552708" y="454253"/>
                  </a:cubicBezTo>
                  <a:cubicBezTo>
                    <a:pt x="555889" y="454253"/>
                    <a:pt x="559188" y="452824"/>
                    <a:pt x="562605" y="449967"/>
                  </a:cubicBezTo>
                  <a:cubicBezTo>
                    <a:pt x="566022" y="447110"/>
                    <a:pt x="568614" y="442323"/>
                    <a:pt x="570381" y="435607"/>
                  </a:cubicBezTo>
                  <a:cubicBezTo>
                    <a:pt x="573091" y="425475"/>
                    <a:pt x="574446" y="411189"/>
                    <a:pt x="574446" y="392749"/>
                  </a:cubicBezTo>
                  <a:cubicBezTo>
                    <a:pt x="574446" y="379082"/>
                    <a:pt x="573032" y="367683"/>
                    <a:pt x="570204" y="358551"/>
                  </a:cubicBezTo>
                  <a:cubicBezTo>
                    <a:pt x="568084" y="351777"/>
                    <a:pt x="565344" y="346975"/>
                    <a:pt x="561986" y="344148"/>
                  </a:cubicBezTo>
                  <a:cubicBezTo>
                    <a:pt x="559571" y="342204"/>
                    <a:pt x="556655" y="341232"/>
                    <a:pt x="553238" y="341232"/>
                  </a:cubicBezTo>
                  <a:close/>
                  <a:moveTo>
                    <a:pt x="1145058" y="337874"/>
                  </a:moveTo>
                  <a:lnTo>
                    <a:pt x="1209300" y="337874"/>
                  </a:lnTo>
                  <a:lnTo>
                    <a:pt x="1209300" y="341232"/>
                  </a:lnTo>
                  <a:lnTo>
                    <a:pt x="1169359" y="460173"/>
                  </a:lnTo>
                  <a:lnTo>
                    <a:pt x="1159461" y="460173"/>
                  </a:lnTo>
                  <a:lnTo>
                    <a:pt x="1195250" y="352277"/>
                  </a:lnTo>
                  <a:lnTo>
                    <a:pt x="1162289" y="352277"/>
                  </a:lnTo>
                  <a:cubicBezTo>
                    <a:pt x="1155632" y="352277"/>
                    <a:pt x="1150890" y="353073"/>
                    <a:pt x="1148062" y="354663"/>
                  </a:cubicBezTo>
                  <a:cubicBezTo>
                    <a:pt x="1143114" y="357373"/>
                    <a:pt x="1139137" y="361556"/>
                    <a:pt x="1136133" y="367211"/>
                  </a:cubicBezTo>
                  <a:lnTo>
                    <a:pt x="1133570" y="366239"/>
                  </a:lnTo>
                  <a:close/>
                  <a:moveTo>
                    <a:pt x="762416" y="337874"/>
                  </a:moveTo>
                  <a:lnTo>
                    <a:pt x="805362" y="337874"/>
                  </a:lnTo>
                  <a:lnTo>
                    <a:pt x="798469" y="352896"/>
                  </a:lnTo>
                  <a:lnTo>
                    <a:pt x="762416" y="352896"/>
                  </a:lnTo>
                  <a:lnTo>
                    <a:pt x="754551" y="368979"/>
                  </a:lnTo>
                  <a:cubicBezTo>
                    <a:pt x="770163" y="371276"/>
                    <a:pt x="782534" y="377079"/>
                    <a:pt x="791665" y="386387"/>
                  </a:cubicBezTo>
                  <a:cubicBezTo>
                    <a:pt x="799500" y="394399"/>
                    <a:pt x="803418" y="403825"/>
                    <a:pt x="803418" y="414664"/>
                  </a:cubicBezTo>
                  <a:cubicBezTo>
                    <a:pt x="803418" y="420968"/>
                    <a:pt x="802137" y="426800"/>
                    <a:pt x="799574" y="432161"/>
                  </a:cubicBezTo>
                  <a:cubicBezTo>
                    <a:pt x="797011" y="437522"/>
                    <a:pt x="793786" y="442087"/>
                    <a:pt x="789898" y="445858"/>
                  </a:cubicBezTo>
                  <a:cubicBezTo>
                    <a:pt x="786010" y="449628"/>
                    <a:pt x="781680" y="452662"/>
                    <a:pt x="776908" y="454960"/>
                  </a:cubicBezTo>
                  <a:cubicBezTo>
                    <a:pt x="770133" y="458200"/>
                    <a:pt x="763182" y="459820"/>
                    <a:pt x="756053" y="459820"/>
                  </a:cubicBezTo>
                  <a:cubicBezTo>
                    <a:pt x="748866" y="459820"/>
                    <a:pt x="743638" y="458597"/>
                    <a:pt x="740368" y="456153"/>
                  </a:cubicBezTo>
                  <a:cubicBezTo>
                    <a:pt x="737099" y="453708"/>
                    <a:pt x="735464" y="451013"/>
                    <a:pt x="735464" y="448067"/>
                  </a:cubicBezTo>
                  <a:cubicBezTo>
                    <a:pt x="735464" y="446417"/>
                    <a:pt x="736142" y="444959"/>
                    <a:pt x="737496" y="443693"/>
                  </a:cubicBezTo>
                  <a:cubicBezTo>
                    <a:pt x="738851" y="442426"/>
                    <a:pt x="740560" y="441793"/>
                    <a:pt x="742622" y="441793"/>
                  </a:cubicBezTo>
                  <a:cubicBezTo>
                    <a:pt x="744153" y="441793"/>
                    <a:pt x="745494" y="442029"/>
                    <a:pt x="746642" y="442500"/>
                  </a:cubicBezTo>
                  <a:cubicBezTo>
                    <a:pt x="747791" y="442971"/>
                    <a:pt x="749750" y="444179"/>
                    <a:pt x="752519" y="446123"/>
                  </a:cubicBezTo>
                  <a:cubicBezTo>
                    <a:pt x="756937" y="449186"/>
                    <a:pt x="761414" y="450718"/>
                    <a:pt x="765951" y="450718"/>
                  </a:cubicBezTo>
                  <a:cubicBezTo>
                    <a:pt x="772843" y="450718"/>
                    <a:pt x="778896" y="448111"/>
                    <a:pt x="784110" y="442898"/>
                  </a:cubicBezTo>
                  <a:cubicBezTo>
                    <a:pt x="789324" y="437684"/>
                    <a:pt x="791930" y="431336"/>
                    <a:pt x="791930" y="423854"/>
                  </a:cubicBezTo>
                  <a:cubicBezTo>
                    <a:pt x="791930" y="416608"/>
                    <a:pt x="789603" y="409848"/>
                    <a:pt x="784949" y="403574"/>
                  </a:cubicBezTo>
                  <a:cubicBezTo>
                    <a:pt x="780295" y="397300"/>
                    <a:pt x="773874" y="392455"/>
                    <a:pt x="765685" y="389038"/>
                  </a:cubicBezTo>
                  <a:cubicBezTo>
                    <a:pt x="759264" y="386387"/>
                    <a:pt x="750516" y="384855"/>
                    <a:pt x="739441" y="384443"/>
                  </a:cubicBezTo>
                  <a:close/>
                  <a:moveTo>
                    <a:pt x="1117124" y="335399"/>
                  </a:moveTo>
                  <a:lnTo>
                    <a:pt x="1122250" y="335399"/>
                  </a:lnTo>
                  <a:lnTo>
                    <a:pt x="1122250" y="338669"/>
                  </a:lnTo>
                  <a:cubicBezTo>
                    <a:pt x="1114473" y="339435"/>
                    <a:pt x="1108126" y="340981"/>
                    <a:pt x="1103207" y="343308"/>
                  </a:cubicBezTo>
                  <a:cubicBezTo>
                    <a:pt x="1098288" y="345635"/>
                    <a:pt x="1093427" y="349185"/>
                    <a:pt x="1088626" y="353956"/>
                  </a:cubicBezTo>
                  <a:cubicBezTo>
                    <a:pt x="1083825" y="358728"/>
                    <a:pt x="1079848" y="364045"/>
                    <a:pt x="1076697" y="369907"/>
                  </a:cubicBezTo>
                  <a:cubicBezTo>
                    <a:pt x="1073545" y="375768"/>
                    <a:pt x="1070909" y="382735"/>
                    <a:pt x="1068788" y="390805"/>
                  </a:cubicBezTo>
                  <a:cubicBezTo>
                    <a:pt x="1077271" y="384973"/>
                    <a:pt x="1085784" y="382057"/>
                    <a:pt x="1094326" y="382057"/>
                  </a:cubicBezTo>
                  <a:cubicBezTo>
                    <a:pt x="1102514" y="382057"/>
                    <a:pt x="1109613" y="385356"/>
                    <a:pt x="1115622" y="391954"/>
                  </a:cubicBezTo>
                  <a:cubicBezTo>
                    <a:pt x="1121631" y="398552"/>
                    <a:pt x="1124636" y="407035"/>
                    <a:pt x="1124636" y="417404"/>
                  </a:cubicBezTo>
                  <a:cubicBezTo>
                    <a:pt x="1124636" y="427419"/>
                    <a:pt x="1121602" y="436550"/>
                    <a:pt x="1115534" y="444797"/>
                  </a:cubicBezTo>
                  <a:cubicBezTo>
                    <a:pt x="1108229" y="454812"/>
                    <a:pt x="1098567" y="459820"/>
                    <a:pt x="1086550" y="459820"/>
                  </a:cubicBezTo>
                  <a:cubicBezTo>
                    <a:pt x="1078361" y="459820"/>
                    <a:pt x="1071409" y="457110"/>
                    <a:pt x="1065695" y="451690"/>
                  </a:cubicBezTo>
                  <a:cubicBezTo>
                    <a:pt x="1054502" y="441145"/>
                    <a:pt x="1048905" y="427478"/>
                    <a:pt x="1048905" y="410688"/>
                  </a:cubicBezTo>
                  <a:cubicBezTo>
                    <a:pt x="1048905" y="399966"/>
                    <a:pt x="1051056" y="389774"/>
                    <a:pt x="1055356" y="380113"/>
                  </a:cubicBezTo>
                  <a:cubicBezTo>
                    <a:pt x="1059657" y="370452"/>
                    <a:pt x="1065798" y="361880"/>
                    <a:pt x="1073781" y="354398"/>
                  </a:cubicBezTo>
                  <a:cubicBezTo>
                    <a:pt x="1081763" y="346917"/>
                    <a:pt x="1089407" y="341880"/>
                    <a:pt x="1096712" y="339288"/>
                  </a:cubicBezTo>
                  <a:cubicBezTo>
                    <a:pt x="1104017" y="336696"/>
                    <a:pt x="1110821" y="335399"/>
                    <a:pt x="1117124" y="335399"/>
                  </a:cubicBezTo>
                  <a:close/>
                  <a:moveTo>
                    <a:pt x="953376" y="335399"/>
                  </a:moveTo>
                  <a:cubicBezTo>
                    <a:pt x="962566" y="335399"/>
                    <a:pt x="970814" y="340083"/>
                    <a:pt x="978119" y="349450"/>
                  </a:cubicBezTo>
                  <a:cubicBezTo>
                    <a:pt x="987250" y="361055"/>
                    <a:pt x="991816" y="376784"/>
                    <a:pt x="991816" y="396638"/>
                  </a:cubicBezTo>
                  <a:cubicBezTo>
                    <a:pt x="991816" y="410541"/>
                    <a:pt x="989813" y="422352"/>
                    <a:pt x="985807" y="432073"/>
                  </a:cubicBezTo>
                  <a:cubicBezTo>
                    <a:pt x="981801" y="441793"/>
                    <a:pt x="976690" y="448848"/>
                    <a:pt x="970475" y="453236"/>
                  </a:cubicBezTo>
                  <a:cubicBezTo>
                    <a:pt x="964260" y="457625"/>
                    <a:pt x="958266" y="459820"/>
                    <a:pt x="952493" y="459820"/>
                  </a:cubicBezTo>
                  <a:cubicBezTo>
                    <a:pt x="941064" y="459820"/>
                    <a:pt x="931550" y="453074"/>
                    <a:pt x="923950" y="439584"/>
                  </a:cubicBezTo>
                  <a:cubicBezTo>
                    <a:pt x="917529" y="428214"/>
                    <a:pt x="914318" y="414517"/>
                    <a:pt x="914318" y="398493"/>
                  </a:cubicBezTo>
                  <a:cubicBezTo>
                    <a:pt x="914318" y="384826"/>
                    <a:pt x="916380" y="373058"/>
                    <a:pt x="920504" y="363191"/>
                  </a:cubicBezTo>
                  <a:cubicBezTo>
                    <a:pt x="924628" y="353323"/>
                    <a:pt x="930106" y="345974"/>
                    <a:pt x="936940" y="341143"/>
                  </a:cubicBezTo>
                  <a:cubicBezTo>
                    <a:pt x="942242" y="337314"/>
                    <a:pt x="947721" y="335399"/>
                    <a:pt x="953376" y="335399"/>
                  </a:cubicBezTo>
                  <a:close/>
                  <a:moveTo>
                    <a:pt x="682611" y="335399"/>
                  </a:moveTo>
                  <a:cubicBezTo>
                    <a:pt x="692332" y="335399"/>
                    <a:pt x="700447" y="338522"/>
                    <a:pt x="706956" y="344766"/>
                  </a:cubicBezTo>
                  <a:cubicBezTo>
                    <a:pt x="713466" y="351011"/>
                    <a:pt x="716721" y="358375"/>
                    <a:pt x="716721" y="366858"/>
                  </a:cubicBezTo>
                  <a:cubicBezTo>
                    <a:pt x="716721" y="372926"/>
                    <a:pt x="715307" y="378994"/>
                    <a:pt x="712479" y="385062"/>
                  </a:cubicBezTo>
                  <a:cubicBezTo>
                    <a:pt x="708120" y="394605"/>
                    <a:pt x="701051" y="404708"/>
                    <a:pt x="691271" y="415371"/>
                  </a:cubicBezTo>
                  <a:cubicBezTo>
                    <a:pt x="676602" y="431395"/>
                    <a:pt x="667442" y="441057"/>
                    <a:pt x="663789" y="444356"/>
                  </a:cubicBezTo>
                  <a:lnTo>
                    <a:pt x="695071" y="444356"/>
                  </a:lnTo>
                  <a:cubicBezTo>
                    <a:pt x="701434" y="444356"/>
                    <a:pt x="705896" y="444120"/>
                    <a:pt x="708459" y="443649"/>
                  </a:cubicBezTo>
                  <a:cubicBezTo>
                    <a:pt x="711021" y="443177"/>
                    <a:pt x="713334" y="442220"/>
                    <a:pt x="715395" y="440777"/>
                  </a:cubicBezTo>
                  <a:cubicBezTo>
                    <a:pt x="717457" y="439333"/>
                    <a:pt x="719254" y="437286"/>
                    <a:pt x="720786" y="434635"/>
                  </a:cubicBezTo>
                  <a:lnTo>
                    <a:pt x="724055" y="434635"/>
                  </a:lnTo>
                  <a:lnTo>
                    <a:pt x="715661" y="457699"/>
                  </a:lnTo>
                  <a:lnTo>
                    <a:pt x="644967" y="457699"/>
                  </a:lnTo>
                  <a:lnTo>
                    <a:pt x="644967" y="454429"/>
                  </a:lnTo>
                  <a:cubicBezTo>
                    <a:pt x="665763" y="435460"/>
                    <a:pt x="680402" y="419966"/>
                    <a:pt x="688885" y="407948"/>
                  </a:cubicBezTo>
                  <a:cubicBezTo>
                    <a:pt x="697369" y="395931"/>
                    <a:pt x="701610" y="384944"/>
                    <a:pt x="701610" y="374988"/>
                  </a:cubicBezTo>
                  <a:cubicBezTo>
                    <a:pt x="701610" y="367388"/>
                    <a:pt x="699283" y="361144"/>
                    <a:pt x="694629" y="356254"/>
                  </a:cubicBezTo>
                  <a:cubicBezTo>
                    <a:pt x="689975" y="351364"/>
                    <a:pt x="684408" y="348920"/>
                    <a:pt x="677928" y="348920"/>
                  </a:cubicBezTo>
                  <a:cubicBezTo>
                    <a:pt x="672037" y="348920"/>
                    <a:pt x="666750" y="350643"/>
                    <a:pt x="662066" y="354089"/>
                  </a:cubicBezTo>
                  <a:cubicBezTo>
                    <a:pt x="657383" y="357535"/>
                    <a:pt x="653922" y="362587"/>
                    <a:pt x="651683" y="369244"/>
                  </a:cubicBezTo>
                  <a:lnTo>
                    <a:pt x="648414" y="369244"/>
                  </a:lnTo>
                  <a:cubicBezTo>
                    <a:pt x="649886" y="358345"/>
                    <a:pt x="653671" y="349980"/>
                    <a:pt x="659769" y="344148"/>
                  </a:cubicBezTo>
                  <a:cubicBezTo>
                    <a:pt x="665866" y="338316"/>
                    <a:pt x="673480" y="335399"/>
                    <a:pt x="682611" y="335399"/>
                  </a:cubicBezTo>
                  <a:close/>
                  <a:moveTo>
                    <a:pt x="553326" y="335399"/>
                  </a:moveTo>
                  <a:cubicBezTo>
                    <a:pt x="562516" y="335399"/>
                    <a:pt x="570764" y="340083"/>
                    <a:pt x="578069" y="349450"/>
                  </a:cubicBezTo>
                  <a:cubicBezTo>
                    <a:pt x="587200" y="361055"/>
                    <a:pt x="591766" y="376784"/>
                    <a:pt x="591766" y="396638"/>
                  </a:cubicBezTo>
                  <a:cubicBezTo>
                    <a:pt x="591766" y="410541"/>
                    <a:pt x="589763" y="422352"/>
                    <a:pt x="585757" y="432073"/>
                  </a:cubicBezTo>
                  <a:cubicBezTo>
                    <a:pt x="581751" y="441793"/>
                    <a:pt x="576640" y="448848"/>
                    <a:pt x="570425" y="453236"/>
                  </a:cubicBezTo>
                  <a:cubicBezTo>
                    <a:pt x="564210" y="457625"/>
                    <a:pt x="558216" y="459820"/>
                    <a:pt x="552443" y="459820"/>
                  </a:cubicBezTo>
                  <a:cubicBezTo>
                    <a:pt x="541014" y="459820"/>
                    <a:pt x="531500" y="453074"/>
                    <a:pt x="523900" y="439584"/>
                  </a:cubicBezTo>
                  <a:cubicBezTo>
                    <a:pt x="517479" y="428214"/>
                    <a:pt x="514268" y="414517"/>
                    <a:pt x="514268" y="398493"/>
                  </a:cubicBezTo>
                  <a:cubicBezTo>
                    <a:pt x="514268" y="384826"/>
                    <a:pt x="516330" y="373058"/>
                    <a:pt x="520454" y="363191"/>
                  </a:cubicBezTo>
                  <a:cubicBezTo>
                    <a:pt x="524578" y="353323"/>
                    <a:pt x="530056" y="345974"/>
                    <a:pt x="536890" y="341143"/>
                  </a:cubicBezTo>
                  <a:cubicBezTo>
                    <a:pt x="542192" y="337314"/>
                    <a:pt x="547671" y="335399"/>
                    <a:pt x="553326" y="335399"/>
                  </a:cubicBezTo>
                  <a:close/>
                  <a:moveTo>
                    <a:pt x="465425" y="335134"/>
                  </a:moveTo>
                  <a:lnTo>
                    <a:pt x="504306" y="335134"/>
                  </a:lnTo>
                  <a:lnTo>
                    <a:pt x="504306" y="342115"/>
                  </a:lnTo>
                  <a:lnTo>
                    <a:pt x="478680" y="342115"/>
                  </a:lnTo>
                  <a:lnTo>
                    <a:pt x="478680" y="486683"/>
                  </a:lnTo>
                  <a:lnTo>
                    <a:pt x="504306" y="486683"/>
                  </a:lnTo>
                  <a:lnTo>
                    <a:pt x="504306" y="493576"/>
                  </a:lnTo>
                  <a:lnTo>
                    <a:pt x="465425" y="493576"/>
                  </a:lnTo>
                  <a:close/>
                  <a:moveTo>
                    <a:pt x="1216644" y="332041"/>
                  </a:moveTo>
                  <a:cubicBezTo>
                    <a:pt x="1225598" y="336460"/>
                    <a:pt x="1233051" y="341674"/>
                    <a:pt x="1239001" y="347682"/>
                  </a:cubicBezTo>
                  <a:cubicBezTo>
                    <a:pt x="1247425" y="356283"/>
                    <a:pt x="1253935" y="366372"/>
                    <a:pt x="1258530" y="377948"/>
                  </a:cubicBezTo>
                  <a:cubicBezTo>
                    <a:pt x="1263125" y="389524"/>
                    <a:pt x="1265422" y="401586"/>
                    <a:pt x="1265422" y="414134"/>
                  </a:cubicBezTo>
                  <a:cubicBezTo>
                    <a:pt x="1265422" y="432397"/>
                    <a:pt x="1260930" y="449054"/>
                    <a:pt x="1251946" y="464106"/>
                  </a:cubicBezTo>
                  <a:cubicBezTo>
                    <a:pt x="1242962" y="479157"/>
                    <a:pt x="1231195" y="489923"/>
                    <a:pt x="1216644" y="496404"/>
                  </a:cubicBezTo>
                  <a:lnTo>
                    <a:pt x="1216644" y="493134"/>
                  </a:lnTo>
                  <a:cubicBezTo>
                    <a:pt x="1223890" y="489069"/>
                    <a:pt x="1229855" y="483576"/>
                    <a:pt x="1234538" y="476654"/>
                  </a:cubicBezTo>
                  <a:cubicBezTo>
                    <a:pt x="1239222" y="469732"/>
                    <a:pt x="1242697" y="460924"/>
                    <a:pt x="1244966" y="450232"/>
                  </a:cubicBezTo>
                  <a:cubicBezTo>
                    <a:pt x="1247234" y="439540"/>
                    <a:pt x="1248368" y="428391"/>
                    <a:pt x="1248368" y="416785"/>
                  </a:cubicBezTo>
                  <a:cubicBezTo>
                    <a:pt x="1248368" y="404237"/>
                    <a:pt x="1247396" y="392779"/>
                    <a:pt x="1245452" y="382411"/>
                  </a:cubicBezTo>
                  <a:cubicBezTo>
                    <a:pt x="1243979" y="374281"/>
                    <a:pt x="1242138" y="367771"/>
                    <a:pt x="1239929" y="362881"/>
                  </a:cubicBezTo>
                  <a:cubicBezTo>
                    <a:pt x="1237719" y="357992"/>
                    <a:pt x="1234789" y="353279"/>
                    <a:pt x="1231136" y="348743"/>
                  </a:cubicBezTo>
                  <a:cubicBezTo>
                    <a:pt x="1227484" y="344207"/>
                    <a:pt x="1222653" y="339877"/>
                    <a:pt x="1216644" y="335753"/>
                  </a:cubicBezTo>
                  <a:close/>
                  <a:moveTo>
                    <a:pt x="1012313" y="105422"/>
                  </a:moveTo>
                  <a:cubicBezTo>
                    <a:pt x="1015082" y="105422"/>
                    <a:pt x="1017409" y="106379"/>
                    <a:pt x="1019294" y="108294"/>
                  </a:cubicBezTo>
                  <a:cubicBezTo>
                    <a:pt x="1021179" y="110208"/>
                    <a:pt x="1022122" y="112521"/>
                    <a:pt x="1022122" y="115230"/>
                  </a:cubicBezTo>
                  <a:cubicBezTo>
                    <a:pt x="1022122" y="117940"/>
                    <a:pt x="1021164" y="120253"/>
                    <a:pt x="1019250" y="122167"/>
                  </a:cubicBezTo>
                  <a:cubicBezTo>
                    <a:pt x="1017335" y="124082"/>
                    <a:pt x="1015023" y="125039"/>
                    <a:pt x="1012313" y="125039"/>
                  </a:cubicBezTo>
                  <a:cubicBezTo>
                    <a:pt x="1009603" y="125039"/>
                    <a:pt x="1007291" y="124082"/>
                    <a:pt x="1005376" y="122167"/>
                  </a:cubicBezTo>
                  <a:cubicBezTo>
                    <a:pt x="1003462" y="120253"/>
                    <a:pt x="1002504" y="117940"/>
                    <a:pt x="1002504" y="115230"/>
                  </a:cubicBezTo>
                  <a:cubicBezTo>
                    <a:pt x="1002504" y="112462"/>
                    <a:pt x="1003462" y="110135"/>
                    <a:pt x="1005376" y="108250"/>
                  </a:cubicBezTo>
                  <a:cubicBezTo>
                    <a:pt x="1007291" y="106364"/>
                    <a:pt x="1009603" y="105422"/>
                    <a:pt x="1012313" y="105422"/>
                  </a:cubicBezTo>
                  <a:close/>
                  <a:moveTo>
                    <a:pt x="612263" y="105422"/>
                  </a:moveTo>
                  <a:cubicBezTo>
                    <a:pt x="615032" y="105422"/>
                    <a:pt x="617359" y="106379"/>
                    <a:pt x="619244" y="108294"/>
                  </a:cubicBezTo>
                  <a:cubicBezTo>
                    <a:pt x="621129" y="110208"/>
                    <a:pt x="622072" y="112521"/>
                    <a:pt x="622072" y="115230"/>
                  </a:cubicBezTo>
                  <a:cubicBezTo>
                    <a:pt x="622072" y="117940"/>
                    <a:pt x="621114" y="120253"/>
                    <a:pt x="619200" y="122167"/>
                  </a:cubicBezTo>
                  <a:cubicBezTo>
                    <a:pt x="617285" y="124082"/>
                    <a:pt x="614973" y="125039"/>
                    <a:pt x="612263" y="125039"/>
                  </a:cubicBezTo>
                  <a:cubicBezTo>
                    <a:pt x="609553" y="125039"/>
                    <a:pt x="607241" y="124082"/>
                    <a:pt x="605326" y="122167"/>
                  </a:cubicBezTo>
                  <a:cubicBezTo>
                    <a:pt x="603412" y="120253"/>
                    <a:pt x="602454" y="117940"/>
                    <a:pt x="602454" y="115230"/>
                  </a:cubicBezTo>
                  <a:cubicBezTo>
                    <a:pt x="602454" y="112462"/>
                    <a:pt x="603412" y="110135"/>
                    <a:pt x="605326" y="108250"/>
                  </a:cubicBezTo>
                  <a:cubicBezTo>
                    <a:pt x="607241" y="106364"/>
                    <a:pt x="609553" y="105422"/>
                    <a:pt x="612263" y="105422"/>
                  </a:cubicBezTo>
                  <a:close/>
                  <a:moveTo>
                    <a:pt x="829836" y="104892"/>
                  </a:moveTo>
                  <a:cubicBezTo>
                    <a:pt x="833724" y="104892"/>
                    <a:pt x="837185" y="106585"/>
                    <a:pt x="840219" y="109973"/>
                  </a:cubicBezTo>
                  <a:cubicBezTo>
                    <a:pt x="843253" y="113360"/>
                    <a:pt x="844770" y="117852"/>
                    <a:pt x="844770" y="123449"/>
                  </a:cubicBezTo>
                  <a:cubicBezTo>
                    <a:pt x="844770" y="129516"/>
                    <a:pt x="842664" y="135157"/>
                    <a:pt x="838451" y="140371"/>
                  </a:cubicBezTo>
                  <a:cubicBezTo>
                    <a:pt x="834239" y="145584"/>
                    <a:pt x="827568" y="149694"/>
                    <a:pt x="818436" y="152698"/>
                  </a:cubicBezTo>
                  <a:lnTo>
                    <a:pt x="818436" y="148810"/>
                  </a:lnTo>
                  <a:cubicBezTo>
                    <a:pt x="824504" y="146807"/>
                    <a:pt x="829202" y="143699"/>
                    <a:pt x="832531" y="139487"/>
                  </a:cubicBezTo>
                  <a:cubicBezTo>
                    <a:pt x="835859" y="135275"/>
                    <a:pt x="837524" y="130812"/>
                    <a:pt x="837524" y="126100"/>
                  </a:cubicBezTo>
                  <a:cubicBezTo>
                    <a:pt x="837524" y="124980"/>
                    <a:pt x="837259" y="124038"/>
                    <a:pt x="836728" y="123272"/>
                  </a:cubicBezTo>
                  <a:cubicBezTo>
                    <a:pt x="836316" y="122742"/>
                    <a:pt x="835904" y="122477"/>
                    <a:pt x="835491" y="122477"/>
                  </a:cubicBezTo>
                  <a:cubicBezTo>
                    <a:pt x="834843" y="122477"/>
                    <a:pt x="833429" y="123066"/>
                    <a:pt x="831250" y="124244"/>
                  </a:cubicBezTo>
                  <a:cubicBezTo>
                    <a:pt x="830189" y="124774"/>
                    <a:pt x="829070" y="125039"/>
                    <a:pt x="827892" y="125039"/>
                  </a:cubicBezTo>
                  <a:cubicBezTo>
                    <a:pt x="825005" y="125039"/>
                    <a:pt x="822708" y="124185"/>
                    <a:pt x="820999" y="122477"/>
                  </a:cubicBezTo>
                  <a:cubicBezTo>
                    <a:pt x="819291" y="120768"/>
                    <a:pt x="818436" y="118412"/>
                    <a:pt x="818436" y="115407"/>
                  </a:cubicBezTo>
                  <a:cubicBezTo>
                    <a:pt x="818436" y="112521"/>
                    <a:pt x="819541" y="110046"/>
                    <a:pt x="821750" y="107984"/>
                  </a:cubicBezTo>
                  <a:cubicBezTo>
                    <a:pt x="823959" y="105923"/>
                    <a:pt x="826655" y="104892"/>
                    <a:pt x="829836" y="104892"/>
                  </a:cubicBezTo>
                  <a:close/>
                  <a:moveTo>
                    <a:pt x="681980" y="54611"/>
                  </a:moveTo>
                  <a:cubicBezTo>
                    <a:pt x="679741" y="54611"/>
                    <a:pt x="677340" y="55082"/>
                    <a:pt x="674778" y="56025"/>
                  </a:cubicBezTo>
                  <a:cubicBezTo>
                    <a:pt x="672215" y="56967"/>
                    <a:pt x="668430" y="59000"/>
                    <a:pt x="663423" y="62122"/>
                  </a:cubicBezTo>
                  <a:cubicBezTo>
                    <a:pt x="662362" y="70075"/>
                    <a:pt x="661832" y="76496"/>
                    <a:pt x="661832" y="81386"/>
                  </a:cubicBezTo>
                  <a:cubicBezTo>
                    <a:pt x="661832" y="87042"/>
                    <a:pt x="662878" y="93183"/>
                    <a:pt x="664969" y="99810"/>
                  </a:cubicBezTo>
                  <a:cubicBezTo>
                    <a:pt x="667060" y="106438"/>
                    <a:pt x="670168" y="111696"/>
                    <a:pt x="674292" y="115584"/>
                  </a:cubicBezTo>
                  <a:cubicBezTo>
                    <a:pt x="677296" y="118353"/>
                    <a:pt x="680949" y="119737"/>
                    <a:pt x="685249" y="119737"/>
                  </a:cubicBezTo>
                  <a:cubicBezTo>
                    <a:pt x="690374" y="119737"/>
                    <a:pt x="694955" y="117322"/>
                    <a:pt x="698990" y="112491"/>
                  </a:cubicBezTo>
                  <a:cubicBezTo>
                    <a:pt x="703026" y="107660"/>
                    <a:pt x="705043" y="100768"/>
                    <a:pt x="705043" y="91813"/>
                  </a:cubicBezTo>
                  <a:cubicBezTo>
                    <a:pt x="705043" y="81740"/>
                    <a:pt x="703040" y="73021"/>
                    <a:pt x="699034" y="65657"/>
                  </a:cubicBezTo>
                  <a:cubicBezTo>
                    <a:pt x="695028" y="58293"/>
                    <a:pt x="689344" y="54611"/>
                    <a:pt x="681980" y="54611"/>
                  </a:cubicBezTo>
                  <a:close/>
                  <a:moveTo>
                    <a:pt x="549425" y="6098"/>
                  </a:moveTo>
                  <a:cubicBezTo>
                    <a:pt x="545419" y="6098"/>
                    <a:pt x="541855" y="7894"/>
                    <a:pt x="538733" y="11488"/>
                  </a:cubicBezTo>
                  <a:cubicBezTo>
                    <a:pt x="534491" y="16378"/>
                    <a:pt x="531604" y="24066"/>
                    <a:pt x="530073" y="34552"/>
                  </a:cubicBezTo>
                  <a:cubicBezTo>
                    <a:pt x="528541" y="45038"/>
                    <a:pt x="527775" y="55377"/>
                    <a:pt x="527775" y="65568"/>
                  </a:cubicBezTo>
                  <a:cubicBezTo>
                    <a:pt x="527775" y="82064"/>
                    <a:pt x="529808" y="95525"/>
                    <a:pt x="533872" y="105952"/>
                  </a:cubicBezTo>
                  <a:cubicBezTo>
                    <a:pt x="537230" y="114730"/>
                    <a:pt x="542238" y="119119"/>
                    <a:pt x="548895" y="119119"/>
                  </a:cubicBezTo>
                  <a:cubicBezTo>
                    <a:pt x="552076" y="119119"/>
                    <a:pt x="555375" y="117690"/>
                    <a:pt x="558792" y="114833"/>
                  </a:cubicBezTo>
                  <a:cubicBezTo>
                    <a:pt x="562209" y="111976"/>
                    <a:pt x="564801" y="107189"/>
                    <a:pt x="566568" y="100473"/>
                  </a:cubicBezTo>
                  <a:cubicBezTo>
                    <a:pt x="569278" y="90341"/>
                    <a:pt x="570633" y="76055"/>
                    <a:pt x="570633" y="57615"/>
                  </a:cubicBezTo>
                  <a:cubicBezTo>
                    <a:pt x="570633" y="43948"/>
                    <a:pt x="569219" y="32549"/>
                    <a:pt x="566391" y="23417"/>
                  </a:cubicBezTo>
                  <a:cubicBezTo>
                    <a:pt x="564271" y="16643"/>
                    <a:pt x="561531" y="11841"/>
                    <a:pt x="558173" y="9014"/>
                  </a:cubicBezTo>
                  <a:cubicBezTo>
                    <a:pt x="555758" y="7070"/>
                    <a:pt x="552842" y="6098"/>
                    <a:pt x="549425" y="6098"/>
                  </a:cubicBezTo>
                  <a:close/>
                  <a:moveTo>
                    <a:pt x="741195" y="2740"/>
                  </a:moveTo>
                  <a:lnTo>
                    <a:pt x="805437" y="2740"/>
                  </a:lnTo>
                  <a:lnTo>
                    <a:pt x="805437" y="6098"/>
                  </a:lnTo>
                  <a:lnTo>
                    <a:pt x="765495" y="125039"/>
                  </a:lnTo>
                  <a:lnTo>
                    <a:pt x="755598" y="125039"/>
                  </a:lnTo>
                  <a:lnTo>
                    <a:pt x="791387" y="17143"/>
                  </a:lnTo>
                  <a:lnTo>
                    <a:pt x="758426" y="17143"/>
                  </a:lnTo>
                  <a:cubicBezTo>
                    <a:pt x="751769" y="17143"/>
                    <a:pt x="747027" y="17939"/>
                    <a:pt x="744199" y="19529"/>
                  </a:cubicBezTo>
                  <a:cubicBezTo>
                    <a:pt x="739251" y="22239"/>
                    <a:pt x="735274" y="26422"/>
                    <a:pt x="732270" y="32077"/>
                  </a:cubicBezTo>
                  <a:lnTo>
                    <a:pt x="729707" y="31105"/>
                  </a:lnTo>
                  <a:close/>
                  <a:moveTo>
                    <a:pt x="1164662" y="265"/>
                  </a:moveTo>
                  <a:cubicBezTo>
                    <a:pt x="1174264" y="265"/>
                    <a:pt x="1181628" y="3388"/>
                    <a:pt x="1186754" y="9632"/>
                  </a:cubicBezTo>
                  <a:cubicBezTo>
                    <a:pt x="1190642" y="14286"/>
                    <a:pt x="1192586" y="19264"/>
                    <a:pt x="1192586" y="24566"/>
                  </a:cubicBezTo>
                  <a:cubicBezTo>
                    <a:pt x="1192586" y="33285"/>
                    <a:pt x="1187107" y="42299"/>
                    <a:pt x="1176150" y="51606"/>
                  </a:cubicBezTo>
                  <a:cubicBezTo>
                    <a:pt x="1183513" y="54493"/>
                    <a:pt x="1189080" y="58617"/>
                    <a:pt x="1192851" y="63978"/>
                  </a:cubicBezTo>
                  <a:cubicBezTo>
                    <a:pt x="1196621" y="69339"/>
                    <a:pt x="1198506" y="75642"/>
                    <a:pt x="1198506" y="82888"/>
                  </a:cubicBezTo>
                  <a:cubicBezTo>
                    <a:pt x="1198506" y="93257"/>
                    <a:pt x="1195207" y="102241"/>
                    <a:pt x="1188609" y="109840"/>
                  </a:cubicBezTo>
                  <a:cubicBezTo>
                    <a:pt x="1180008" y="119737"/>
                    <a:pt x="1167548" y="124686"/>
                    <a:pt x="1151230" y="124686"/>
                  </a:cubicBezTo>
                  <a:cubicBezTo>
                    <a:pt x="1143159" y="124686"/>
                    <a:pt x="1137666" y="123684"/>
                    <a:pt x="1134750" y="121681"/>
                  </a:cubicBezTo>
                  <a:cubicBezTo>
                    <a:pt x="1131834" y="119678"/>
                    <a:pt x="1130375" y="117528"/>
                    <a:pt x="1130375" y="115230"/>
                  </a:cubicBezTo>
                  <a:cubicBezTo>
                    <a:pt x="1130375" y="113522"/>
                    <a:pt x="1131068" y="112020"/>
                    <a:pt x="1132452" y="110724"/>
                  </a:cubicBezTo>
                  <a:cubicBezTo>
                    <a:pt x="1133837" y="109428"/>
                    <a:pt x="1135501" y="108780"/>
                    <a:pt x="1137445" y="108780"/>
                  </a:cubicBezTo>
                  <a:cubicBezTo>
                    <a:pt x="1138918" y="108780"/>
                    <a:pt x="1140420" y="109015"/>
                    <a:pt x="1141952" y="109487"/>
                  </a:cubicBezTo>
                  <a:cubicBezTo>
                    <a:pt x="1142953" y="109781"/>
                    <a:pt x="1145221" y="110856"/>
                    <a:pt x="1148756" y="112712"/>
                  </a:cubicBezTo>
                  <a:cubicBezTo>
                    <a:pt x="1152290" y="114568"/>
                    <a:pt x="1154735" y="115672"/>
                    <a:pt x="1156090" y="116026"/>
                  </a:cubicBezTo>
                  <a:cubicBezTo>
                    <a:pt x="1158270" y="116674"/>
                    <a:pt x="1160597" y="116998"/>
                    <a:pt x="1163071" y="116998"/>
                  </a:cubicBezTo>
                  <a:cubicBezTo>
                    <a:pt x="1169080" y="116998"/>
                    <a:pt x="1174308" y="114671"/>
                    <a:pt x="1178756" y="110017"/>
                  </a:cubicBezTo>
                  <a:cubicBezTo>
                    <a:pt x="1183204" y="105363"/>
                    <a:pt x="1185428" y="99855"/>
                    <a:pt x="1185428" y="93492"/>
                  </a:cubicBezTo>
                  <a:cubicBezTo>
                    <a:pt x="1185428" y="88838"/>
                    <a:pt x="1184397" y="84302"/>
                    <a:pt x="1182335" y="79884"/>
                  </a:cubicBezTo>
                  <a:cubicBezTo>
                    <a:pt x="1180803" y="76585"/>
                    <a:pt x="1179124" y="74081"/>
                    <a:pt x="1177298" y="72373"/>
                  </a:cubicBezTo>
                  <a:cubicBezTo>
                    <a:pt x="1174765" y="70016"/>
                    <a:pt x="1171289" y="67881"/>
                    <a:pt x="1166871" y="65966"/>
                  </a:cubicBezTo>
                  <a:cubicBezTo>
                    <a:pt x="1162453" y="64051"/>
                    <a:pt x="1157946" y="63094"/>
                    <a:pt x="1153351" y="63094"/>
                  </a:cubicBezTo>
                  <a:lnTo>
                    <a:pt x="1150523" y="63094"/>
                  </a:lnTo>
                  <a:lnTo>
                    <a:pt x="1150523" y="60443"/>
                  </a:lnTo>
                  <a:cubicBezTo>
                    <a:pt x="1155177" y="59854"/>
                    <a:pt x="1159846" y="58175"/>
                    <a:pt x="1164529" y="55406"/>
                  </a:cubicBezTo>
                  <a:cubicBezTo>
                    <a:pt x="1169213" y="52637"/>
                    <a:pt x="1172615" y="49309"/>
                    <a:pt x="1174736" y="45421"/>
                  </a:cubicBezTo>
                  <a:cubicBezTo>
                    <a:pt x="1176856" y="41533"/>
                    <a:pt x="1177917" y="37262"/>
                    <a:pt x="1177917" y="32608"/>
                  </a:cubicBezTo>
                  <a:cubicBezTo>
                    <a:pt x="1177917" y="26540"/>
                    <a:pt x="1176017" y="21635"/>
                    <a:pt x="1172217" y="17895"/>
                  </a:cubicBezTo>
                  <a:cubicBezTo>
                    <a:pt x="1168417" y="14154"/>
                    <a:pt x="1163690" y="12283"/>
                    <a:pt x="1158034" y="12283"/>
                  </a:cubicBezTo>
                  <a:cubicBezTo>
                    <a:pt x="1148903" y="12283"/>
                    <a:pt x="1141274" y="17173"/>
                    <a:pt x="1135147" y="26952"/>
                  </a:cubicBezTo>
                  <a:lnTo>
                    <a:pt x="1132231" y="25538"/>
                  </a:lnTo>
                  <a:cubicBezTo>
                    <a:pt x="1135648" y="17467"/>
                    <a:pt x="1139963" y="11238"/>
                    <a:pt x="1145177" y="6849"/>
                  </a:cubicBezTo>
                  <a:cubicBezTo>
                    <a:pt x="1150391" y="2460"/>
                    <a:pt x="1156885" y="265"/>
                    <a:pt x="1164662" y="265"/>
                  </a:cubicBezTo>
                  <a:close/>
                  <a:moveTo>
                    <a:pt x="1078937" y="265"/>
                  </a:moveTo>
                  <a:cubicBezTo>
                    <a:pt x="1088539" y="265"/>
                    <a:pt x="1095903" y="3388"/>
                    <a:pt x="1101028" y="9632"/>
                  </a:cubicBezTo>
                  <a:cubicBezTo>
                    <a:pt x="1104917" y="14286"/>
                    <a:pt x="1106861" y="19264"/>
                    <a:pt x="1106861" y="24566"/>
                  </a:cubicBezTo>
                  <a:cubicBezTo>
                    <a:pt x="1106861" y="33285"/>
                    <a:pt x="1101382" y="42299"/>
                    <a:pt x="1090424" y="51606"/>
                  </a:cubicBezTo>
                  <a:cubicBezTo>
                    <a:pt x="1097788" y="54493"/>
                    <a:pt x="1103355" y="58617"/>
                    <a:pt x="1107126" y="63978"/>
                  </a:cubicBezTo>
                  <a:cubicBezTo>
                    <a:pt x="1110896" y="69339"/>
                    <a:pt x="1112781" y="75642"/>
                    <a:pt x="1112781" y="82888"/>
                  </a:cubicBezTo>
                  <a:cubicBezTo>
                    <a:pt x="1112781" y="93257"/>
                    <a:pt x="1109482" y="102241"/>
                    <a:pt x="1102884" y="109840"/>
                  </a:cubicBezTo>
                  <a:cubicBezTo>
                    <a:pt x="1094283" y="119737"/>
                    <a:pt x="1081823" y="124686"/>
                    <a:pt x="1065505" y="124686"/>
                  </a:cubicBezTo>
                  <a:cubicBezTo>
                    <a:pt x="1057434" y="124686"/>
                    <a:pt x="1051941" y="123684"/>
                    <a:pt x="1049025" y="121681"/>
                  </a:cubicBezTo>
                  <a:cubicBezTo>
                    <a:pt x="1046109" y="119678"/>
                    <a:pt x="1044650" y="117528"/>
                    <a:pt x="1044650" y="115230"/>
                  </a:cubicBezTo>
                  <a:cubicBezTo>
                    <a:pt x="1044650" y="113522"/>
                    <a:pt x="1045343" y="112020"/>
                    <a:pt x="1046727" y="110724"/>
                  </a:cubicBezTo>
                  <a:cubicBezTo>
                    <a:pt x="1048112" y="109428"/>
                    <a:pt x="1049776" y="108780"/>
                    <a:pt x="1051720" y="108780"/>
                  </a:cubicBezTo>
                  <a:cubicBezTo>
                    <a:pt x="1053193" y="108780"/>
                    <a:pt x="1054695" y="109015"/>
                    <a:pt x="1056227" y="109487"/>
                  </a:cubicBezTo>
                  <a:cubicBezTo>
                    <a:pt x="1057228" y="109781"/>
                    <a:pt x="1059496" y="110856"/>
                    <a:pt x="1063031" y="112712"/>
                  </a:cubicBezTo>
                  <a:cubicBezTo>
                    <a:pt x="1066565" y="114568"/>
                    <a:pt x="1069010" y="115672"/>
                    <a:pt x="1070365" y="116026"/>
                  </a:cubicBezTo>
                  <a:cubicBezTo>
                    <a:pt x="1072545" y="116674"/>
                    <a:pt x="1074872" y="116998"/>
                    <a:pt x="1077346" y="116998"/>
                  </a:cubicBezTo>
                  <a:cubicBezTo>
                    <a:pt x="1083355" y="116998"/>
                    <a:pt x="1088583" y="114671"/>
                    <a:pt x="1093031" y="110017"/>
                  </a:cubicBezTo>
                  <a:cubicBezTo>
                    <a:pt x="1097479" y="105363"/>
                    <a:pt x="1099703" y="99855"/>
                    <a:pt x="1099703" y="93492"/>
                  </a:cubicBezTo>
                  <a:cubicBezTo>
                    <a:pt x="1099703" y="88838"/>
                    <a:pt x="1098672" y="84302"/>
                    <a:pt x="1096610" y="79884"/>
                  </a:cubicBezTo>
                  <a:cubicBezTo>
                    <a:pt x="1095078" y="76585"/>
                    <a:pt x="1093399" y="74081"/>
                    <a:pt x="1091573" y="72373"/>
                  </a:cubicBezTo>
                  <a:cubicBezTo>
                    <a:pt x="1089040" y="70016"/>
                    <a:pt x="1085564" y="67881"/>
                    <a:pt x="1081146" y="65966"/>
                  </a:cubicBezTo>
                  <a:cubicBezTo>
                    <a:pt x="1076728" y="64051"/>
                    <a:pt x="1072221" y="63094"/>
                    <a:pt x="1067626" y="63094"/>
                  </a:cubicBezTo>
                  <a:lnTo>
                    <a:pt x="1064798" y="63094"/>
                  </a:lnTo>
                  <a:lnTo>
                    <a:pt x="1064798" y="60443"/>
                  </a:lnTo>
                  <a:cubicBezTo>
                    <a:pt x="1069452" y="59854"/>
                    <a:pt x="1074121" y="58175"/>
                    <a:pt x="1078804" y="55406"/>
                  </a:cubicBezTo>
                  <a:cubicBezTo>
                    <a:pt x="1083488" y="52637"/>
                    <a:pt x="1086890" y="49309"/>
                    <a:pt x="1089011" y="45421"/>
                  </a:cubicBezTo>
                  <a:cubicBezTo>
                    <a:pt x="1091131" y="41533"/>
                    <a:pt x="1092192" y="37262"/>
                    <a:pt x="1092192" y="32608"/>
                  </a:cubicBezTo>
                  <a:cubicBezTo>
                    <a:pt x="1092192" y="26540"/>
                    <a:pt x="1090292" y="21635"/>
                    <a:pt x="1086492" y="17895"/>
                  </a:cubicBezTo>
                  <a:cubicBezTo>
                    <a:pt x="1082692" y="14154"/>
                    <a:pt x="1077965" y="12283"/>
                    <a:pt x="1072309" y="12283"/>
                  </a:cubicBezTo>
                  <a:cubicBezTo>
                    <a:pt x="1063178" y="12283"/>
                    <a:pt x="1055549" y="17173"/>
                    <a:pt x="1049422" y="26952"/>
                  </a:cubicBezTo>
                  <a:lnTo>
                    <a:pt x="1046506" y="25538"/>
                  </a:lnTo>
                  <a:cubicBezTo>
                    <a:pt x="1049923" y="17467"/>
                    <a:pt x="1054238" y="11238"/>
                    <a:pt x="1059452" y="6849"/>
                  </a:cubicBezTo>
                  <a:cubicBezTo>
                    <a:pt x="1064666" y="2460"/>
                    <a:pt x="1071160" y="265"/>
                    <a:pt x="1078937" y="265"/>
                  </a:cubicBezTo>
                  <a:close/>
                  <a:moveTo>
                    <a:pt x="945498" y="265"/>
                  </a:moveTo>
                  <a:cubicBezTo>
                    <a:pt x="955219" y="265"/>
                    <a:pt x="963334" y="3388"/>
                    <a:pt x="969843" y="9632"/>
                  </a:cubicBezTo>
                  <a:cubicBezTo>
                    <a:pt x="976353" y="15877"/>
                    <a:pt x="979608" y="23241"/>
                    <a:pt x="979608" y="31724"/>
                  </a:cubicBezTo>
                  <a:cubicBezTo>
                    <a:pt x="979608" y="37792"/>
                    <a:pt x="978194" y="43860"/>
                    <a:pt x="975366" y="49928"/>
                  </a:cubicBezTo>
                  <a:cubicBezTo>
                    <a:pt x="971007" y="59471"/>
                    <a:pt x="963938" y="69574"/>
                    <a:pt x="954158" y="80237"/>
                  </a:cubicBezTo>
                  <a:cubicBezTo>
                    <a:pt x="939489" y="96261"/>
                    <a:pt x="930329" y="105923"/>
                    <a:pt x="926676" y="109222"/>
                  </a:cubicBezTo>
                  <a:lnTo>
                    <a:pt x="957958" y="109222"/>
                  </a:lnTo>
                  <a:cubicBezTo>
                    <a:pt x="964321" y="109222"/>
                    <a:pt x="968783" y="108986"/>
                    <a:pt x="971346" y="108515"/>
                  </a:cubicBezTo>
                  <a:cubicBezTo>
                    <a:pt x="973908" y="108043"/>
                    <a:pt x="976221" y="107086"/>
                    <a:pt x="978282" y="105643"/>
                  </a:cubicBezTo>
                  <a:cubicBezTo>
                    <a:pt x="980344" y="104199"/>
                    <a:pt x="982141" y="102152"/>
                    <a:pt x="983673" y="99501"/>
                  </a:cubicBezTo>
                  <a:lnTo>
                    <a:pt x="986942" y="99501"/>
                  </a:lnTo>
                  <a:lnTo>
                    <a:pt x="978548" y="122565"/>
                  </a:lnTo>
                  <a:lnTo>
                    <a:pt x="907854" y="122565"/>
                  </a:lnTo>
                  <a:lnTo>
                    <a:pt x="907854" y="119295"/>
                  </a:lnTo>
                  <a:cubicBezTo>
                    <a:pt x="928650" y="100326"/>
                    <a:pt x="943289" y="84832"/>
                    <a:pt x="951772" y="72814"/>
                  </a:cubicBezTo>
                  <a:cubicBezTo>
                    <a:pt x="960256" y="60797"/>
                    <a:pt x="964497" y="49810"/>
                    <a:pt x="964497" y="39854"/>
                  </a:cubicBezTo>
                  <a:cubicBezTo>
                    <a:pt x="964497" y="32254"/>
                    <a:pt x="962170" y="26010"/>
                    <a:pt x="957516" y="21120"/>
                  </a:cubicBezTo>
                  <a:cubicBezTo>
                    <a:pt x="952862" y="16230"/>
                    <a:pt x="947295" y="13786"/>
                    <a:pt x="940815" y="13786"/>
                  </a:cubicBezTo>
                  <a:cubicBezTo>
                    <a:pt x="934924" y="13786"/>
                    <a:pt x="929637" y="15509"/>
                    <a:pt x="924953" y="18955"/>
                  </a:cubicBezTo>
                  <a:cubicBezTo>
                    <a:pt x="920270" y="22401"/>
                    <a:pt x="916809" y="27453"/>
                    <a:pt x="914570" y="34110"/>
                  </a:cubicBezTo>
                  <a:lnTo>
                    <a:pt x="911301" y="34110"/>
                  </a:lnTo>
                  <a:cubicBezTo>
                    <a:pt x="912773" y="23211"/>
                    <a:pt x="916558" y="14846"/>
                    <a:pt x="922656" y="9014"/>
                  </a:cubicBezTo>
                  <a:cubicBezTo>
                    <a:pt x="928753" y="3182"/>
                    <a:pt x="936367" y="265"/>
                    <a:pt x="945498" y="265"/>
                  </a:cubicBezTo>
                  <a:close/>
                  <a:moveTo>
                    <a:pt x="713261" y="265"/>
                  </a:moveTo>
                  <a:lnTo>
                    <a:pt x="718387" y="265"/>
                  </a:lnTo>
                  <a:lnTo>
                    <a:pt x="718387" y="3535"/>
                  </a:lnTo>
                  <a:cubicBezTo>
                    <a:pt x="710610" y="4301"/>
                    <a:pt x="704263" y="5847"/>
                    <a:pt x="699344" y="8174"/>
                  </a:cubicBezTo>
                  <a:cubicBezTo>
                    <a:pt x="694425" y="10501"/>
                    <a:pt x="689564" y="14051"/>
                    <a:pt x="684763" y="18822"/>
                  </a:cubicBezTo>
                  <a:cubicBezTo>
                    <a:pt x="679962" y="23594"/>
                    <a:pt x="675985" y="28911"/>
                    <a:pt x="672834" y="34773"/>
                  </a:cubicBezTo>
                  <a:cubicBezTo>
                    <a:pt x="669682" y="40634"/>
                    <a:pt x="667046" y="47601"/>
                    <a:pt x="664925" y="55671"/>
                  </a:cubicBezTo>
                  <a:cubicBezTo>
                    <a:pt x="673408" y="49839"/>
                    <a:pt x="681921" y="46923"/>
                    <a:pt x="690463" y="46923"/>
                  </a:cubicBezTo>
                  <a:cubicBezTo>
                    <a:pt x="698652" y="46923"/>
                    <a:pt x="705750" y="50222"/>
                    <a:pt x="711759" y="56820"/>
                  </a:cubicBezTo>
                  <a:cubicBezTo>
                    <a:pt x="717768" y="63418"/>
                    <a:pt x="720773" y="71901"/>
                    <a:pt x="720773" y="82270"/>
                  </a:cubicBezTo>
                  <a:cubicBezTo>
                    <a:pt x="720773" y="92285"/>
                    <a:pt x="717739" y="101416"/>
                    <a:pt x="711671" y="109663"/>
                  </a:cubicBezTo>
                  <a:cubicBezTo>
                    <a:pt x="704366" y="119678"/>
                    <a:pt x="694704" y="124686"/>
                    <a:pt x="682687" y="124686"/>
                  </a:cubicBezTo>
                  <a:cubicBezTo>
                    <a:pt x="674498" y="124686"/>
                    <a:pt x="667546" y="121976"/>
                    <a:pt x="661832" y="116556"/>
                  </a:cubicBezTo>
                  <a:cubicBezTo>
                    <a:pt x="650639" y="106011"/>
                    <a:pt x="645042" y="92344"/>
                    <a:pt x="645042" y="75554"/>
                  </a:cubicBezTo>
                  <a:cubicBezTo>
                    <a:pt x="645042" y="64832"/>
                    <a:pt x="647193" y="54640"/>
                    <a:pt x="651493" y="44979"/>
                  </a:cubicBezTo>
                  <a:cubicBezTo>
                    <a:pt x="655794" y="35318"/>
                    <a:pt x="661935" y="26746"/>
                    <a:pt x="669918" y="19264"/>
                  </a:cubicBezTo>
                  <a:cubicBezTo>
                    <a:pt x="677900" y="11783"/>
                    <a:pt x="685544" y="6746"/>
                    <a:pt x="692849" y="4154"/>
                  </a:cubicBezTo>
                  <a:cubicBezTo>
                    <a:pt x="700154" y="1561"/>
                    <a:pt x="706958" y="265"/>
                    <a:pt x="713261" y="265"/>
                  </a:cubicBezTo>
                  <a:close/>
                  <a:moveTo>
                    <a:pt x="549513" y="265"/>
                  </a:moveTo>
                  <a:cubicBezTo>
                    <a:pt x="558703" y="265"/>
                    <a:pt x="566951" y="4949"/>
                    <a:pt x="574256" y="14316"/>
                  </a:cubicBezTo>
                  <a:cubicBezTo>
                    <a:pt x="583387" y="25921"/>
                    <a:pt x="587953" y="41650"/>
                    <a:pt x="587953" y="61504"/>
                  </a:cubicBezTo>
                  <a:cubicBezTo>
                    <a:pt x="587953" y="75407"/>
                    <a:pt x="585950" y="87218"/>
                    <a:pt x="581944" y="96939"/>
                  </a:cubicBezTo>
                  <a:cubicBezTo>
                    <a:pt x="577938" y="106659"/>
                    <a:pt x="572827" y="113714"/>
                    <a:pt x="566612" y="118103"/>
                  </a:cubicBezTo>
                  <a:cubicBezTo>
                    <a:pt x="560397" y="122491"/>
                    <a:pt x="554403" y="124686"/>
                    <a:pt x="548630" y="124686"/>
                  </a:cubicBezTo>
                  <a:cubicBezTo>
                    <a:pt x="537201" y="124686"/>
                    <a:pt x="527687" y="117940"/>
                    <a:pt x="520087" y="104450"/>
                  </a:cubicBezTo>
                  <a:cubicBezTo>
                    <a:pt x="513666" y="93080"/>
                    <a:pt x="510455" y="79383"/>
                    <a:pt x="510455" y="63359"/>
                  </a:cubicBezTo>
                  <a:cubicBezTo>
                    <a:pt x="510455" y="49692"/>
                    <a:pt x="512517" y="37924"/>
                    <a:pt x="516641" y="28057"/>
                  </a:cubicBezTo>
                  <a:cubicBezTo>
                    <a:pt x="520765" y="18189"/>
                    <a:pt x="526243" y="10840"/>
                    <a:pt x="533077" y="6009"/>
                  </a:cubicBezTo>
                  <a:cubicBezTo>
                    <a:pt x="538379" y="2180"/>
                    <a:pt x="543858" y="265"/>
                    <a:pt x="549513" y="265"/>
                  </a:cubicBezTo>
                  <a:close/>
                  <a:moveTo>
                    <a:pt x="1215394" y="0"/>
                  </a:moveTo>
                  <a:lnTo>
                    <a:pt x="1254275" y="0"/>
                  </a:lnTo>
                  <a:lnTo>
                    <a:pt x="1254275" y="158530"/>
                  </a:lnTo>
                  <a:lnTo>
                    <a:pt x="1215394" y="158530"/>
                  </a:lnTo>
                  <a:lnTo>
                    <a:pt x="1215394" y="151549"/>
                  </a:lnTo>
                  <a:lnTo>
                    <a:pt x="1241020" y="151549"/>
                  </a:lnTo>
                  <a:lnTo>
                    <a:pt x="1241020" y="6981"/>
                  </a:lnTo>
                  <a:lnTo>
                    <a:pt x="1215394" y="6981"/>
                  </a:lnTo>
                  <a:close/>
                  <a:moveTo>
                    <a:pt x="461612" y="0"/>
                  </a:moveTo>
                  <a:lnTo>
                    <a:pt x="500493" y="0"/>
                  </a:lnTo>
                  <a:lnTo>
                    <a:pt x="500493" y="6981"/>
                  </a:lnTo>
                  <a:lnTo>
                    <a:pt x="474867" y="6981"/>
                  </a:lnTo>
                  <a:lnTo>
                    <a:pt x="474867" y="151549"/>
                  </a:lnTo>
                  <a:lnTo>
                    <a:pt x="500493" y="151549"/>
                  </a:lnTo>
                  <a:lnTo>
                    <a:pt x="500493" y="158442"/>
                  </a:lnTo>
                  <a:lnTo>
                    <a:pt x="461612" y="1584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0959646-EB1C-4841-8BB5-BCFBCB139E9B}"/>
                </a:ext>
              </a:extLst>
            </p:cNvPr>
            <p:cNvSpPr txBox="1"/>
            <p:nvPr/>
          </p:nvSpPr>
          <p:spPr>
            <a:xfrm>
              <a:off x="2022274" y="3238148"/>
              <a:ext cx="9422330" cy="1497713"/>
            </a:xfrm>
            <a:custGeom>
              <a:avLst/>
              <a:gdLst/>
              <a:ahLst/>
              <a:cxnLst/>
              <a:rect l="l" t="t" r="r" b="b"/>
              <a:pathLst>
                <a:path w="9422330" h="1497713">
                  <a:moveTo>
                    <a:pt x="3647746" y="1481263"/>
                  </a:moveTo>
                  <a:lnTo>
                    <a:pt x="3781106" y="1481263"/>
                  </a:lnTo>
                  <a:lnTo>
                    <a:pt x="3781106" y="1497713"/>
                  </a:lnTo>
                  <a:lnTo>
                    <a:pt x="3647746" y="1497713"/>
                  </a:lnTo>
                  <a:close/>
                  <a:moveTo>
                    <a:pt x="4184686" y="1325802"/>
                  </a:moveTo>
                  <a:lnTo>
                    <a:pt x="4158566" y="1384445"/>
                  </a:lnTo>
                  <a:lnTo>
                    <a:pt x="4210052" y="1384445"/>
                  </a:lnTo>
                  <a:close/>
                  <a:moveTo>
                    <a:pt x="3527944" y="1281098"/>
                  </a:moveTo>
                  <a:lnTo>
                    <a:pt x="3527944" y="1355689"/>
                  </a:lnTo>
                  <a:lnTo>
                    <a:pt x="3535102" y="1355689"/>
                  </a:lnTo>
                  <a:cubicBezTo>
                    <a:pt x="3546739" y="1355689"/>
                    <a:pt x="3555445" y="1354622"/>
                    <a:pt x="3561221" y="1352487"/>
                  </a:cubicBezTo>
                  <a:cubicBezTo>
                    <a:pt x="3566998" y="1350352"/>
                    <a:pt x="3571539" y="1346501"/>
                    <a:pt x="3574846" y="1340934"/>
                  </a:cubicBezTo>
                  <a:cubicBezTo>
                    <a:pt x="3578153" y="1335367"/>
                    <a:pt x="3579806" y="1328105"/>
                    <a:pt x="3579806" y="1319147"/>
                  </a:cubicBezTo>
                  <a:cubicBezTo>
                    <a:pt x="3579806" y="1306171"/>
                    <a:pt x="3576772" y="1296586"/>
                    <a:pt x="3570702" y="1290391"/>
                  </a:cubicBezTo>
                  <a:cubicBezTo>
                    <a:pt x="3564633" y="1284196"/>
                    <a:pt x="3554859" y="1281098"/>
                    <a:pt x="3541381" y="1281098"/>
                  </a:cubicBezTo>
                  <a:close/>
                  <a:moveTo>
                    <a:pt x="3785491" y="1271931"/>
                  </a:moveTo>
                  <a:lnTo>
                    <a:pt x="3867114" y="1271931"/>
                  </a:lnTo>
                  <a:lnTo>
                    <a:pt x="3867114" y="1276577"/>
                  </a:lnTo>
                  <a:lnTo>
                    <a:pt x="3864352" y="1276577"/>
                  </a:lnTo>
                  <a:cubicBezTo>
                    <a:pt x="3856985" y="1276577"/>
                    <a:pt x="3851962" y="1277498"/>
                    <a:pt x="3849283" y="1279340"/>
                  </a:cubicBezTo>
                  <a:cubicBezTo>
                    <a:pt x="3847357" y="1280596"/>
                    <a:pt x="3846395" y="1282438"/>
                    <a:pt x="3846395" y="1284865"/>
                  </a:cubicBezTo>
                  <a:cubicBezTo>
                    <a:pt x="3846395" y="1286372"/>
                    <a:pt x="3846730" y="1288151"/>
                    <a:pt x="3847399" y="1290202"/>
                  </a:cubicBezTo>
                  <a:cubicBezTo>
                    <a:pt x="3848069" y="1292253"/>
                    <a:pt x="3850329" y="1297758"/>
                    <a:pt x="3854180" y="1306715"/>
                  </a:cubicBezTo>
                  <a:lnTo>
                    <a:pt x="3890471" y="1391477"/>
                  </a:lnTo>
                  <a:lnTo>
                    <a:pt x="3924125" y="1316008"/>
                  </a:lnTo>
                  <a:cubicBezTo>
                    <a:pt x="3928143" y="1306883"/>
                    <a:pt x="3930613" y="1300771"/>
                    <a:pt x="3931534" y="1297674"/>
                  </a:cubicBezTo>
                  <a:cubicBezTo>
                    <a:pt x="3932455" y="1294576"/>
                    <a:pt x="3932915" y="1291939"/>
                    <a:pt x="3932915" y="1289763"/>
                  </a:cubicBezTo>
                  <a:cubicBezTo>
                    <a:pt x="3932915" y="1287251"/>
                    <a:pt x="3932245" y="1285033"/>
                    <a:pt x="3930906" y="1283107"/>
                  </a:cubicBezTo>
                  <a:cubicBezTo>
                    <a:pt x="3929566" y="1281182"/>
                    <a:pt x="3927599" y="1279717"/>
                    <a:pt x="3925004" y="1278712"/>
                  </a:cubicBezTo>
                  <a:cubicBezTo>
                    <a:pt x="3921404" y="1277289"/>
                    <a:pt x="3916632" y="1276577"/>
                    <a:pt x="3910688" y="1276577"/>
                  </a:cubicBezTo>
                  <a:lnTo>
                    <a:pt x="3910688" y="1271931"/>
                  </a:lnTo>
                  <a:lnTo>
                    <a:pt x="3966569" y="1271931"/>
                  </a:lnTo>
                  <a:lnTo>
                    <a:pt x="3966569" y="1276577"/>
                  </a:lnTo>
                  <a:cubicBezTo>
                    <a:pt x="3960374" y="1277582"/>
                    <a:pt x="3954848" y="1280889"/>
                    <a:pt x="3949993" y="1286498"/>
                  </a:cubicBezTo>
                  <a:cubicBezTo>
                    <a:pt x="3946477" y="1290684"/>
                    <a:pt x="3941245" y="1300520"/>
                    <a:pt x="3934296" y="1316008"/>
                  </a:cubicBezTo>
                  <a:lnTo>
                    <a:pt x="3875653" y="1446102"/>
                  </a:lnTo>
                  <a:lnTo>
                    <a:pt x="3871509" y="1446102"/>
                  </a:lnTo>
                  <a:lnTo>
                    <a:pt x="3813118" y="1310734"/>
                  </a:lnTo>
                  <a:cubicBezTo>
                    <a:pt x="3806085" y="1294409"/>
                    <a:pt x="3801376" y="1284824"/>
                    <a:pt x="3798991" y="1281977"/>
                  </a:cubicBezTo>
                  <a:cubicBezTo>
                    <a:pt x="3796605" y="1279131"/>
                    <a:pt x="3792105" y="1277331"/>
                    <a:pt x="3785491" y="1276577"/>
                  </a:cubicBezTo>
                  <a:close/>
                  <a:moveTo>
                    <a:pt x="3464404" y="1271931"/>
                  </a:moveTo>
                  <a:lnTo>
                    <a:pt x="3543515" y="1271931"/>
                  </a:lnTo>
                  <a:cubicBezTo>
                    <a:pt x="3564110" y="1271931"/>
                    <a:pt x="3579178" y="1273354"/>
                    <a:pt x="3588722" y="1276201"/>
                  </a:cubicBezTo>
                  <a:cubicBezTo>
                    <a:pt x="3598266" y="1279047"/>
                    <a:pt x="3606051" y="1284300"/>
                    <a:pt x="3612079" y="1291960"/>
                  </a:cubicBezTo>
                  <a:cubicBezTo>
                    <a:pt x="3618106" y="1299620"/>
                    <a:pt x="3621120" y="1308599"/>
                    <a:pt x="3621120" y="1318896"/>
                  </a:cubicBezTo>
                  <a:cubicBezTo>
                    <a:pt x="3621120" y="1331453"/>
                    <a:pt x="3616599" y="1341834"/>
                    <a:pt x="3607558" y="1350038"/>
                  </a:cubicBezTo>
                  <a:cubicBezTo>
                    <a:pt x="3601782" y="1355228"/>
                    <a:pt x="3593703" y="1359121"/>
                    <a:pt x="3583322" y="1361716"/>
                  </a:cubicBezTo>
                  <a:lnTo>
                    <a:pt x="3624259" y="1419355"/>
                  </a:lnTo>
                  <a:cubicBezTo>
                    <a:pt x="3629617" y="1426806"/>
                    <a:pt x="3633426" y="1431452"/>
                    <a:pt x="3635687" y="1433293"/>
                  </a:cubicBezTo>
                  <a:cubicBezTo>
                    <a:pt x="3639119" y="1435889"/>
                    <a:pt x="3643095" y="1437312"/>
                    <a:pt x="3647616" y="1437563"/>
                  </a:cubicBezTo>
                  <a:lnTo>
                    <a:pt x="3647616" y="1442209"/>
                  </a:lnTo>
                  <a:lnTo>
                    <a:pt x="3593996" y="1442209"/>
                  </a:lnTo>
                  <a:lnTo>
                    <a:pt x="3539120" y="1364605"/>
                  </a:lnTo>
                  <a:lnTo>
                    <a:pt x="3527944" y="1364605"/>
                  </a:lnTo>
                  <a:lnTo>
                    <a:pt x="3527944" y="1412323"/>
                  </a:lnTo>
                  <a:cubicBezTo>
                    <a:pt x="3527944" y="1421531"/>
                    <a:pt x="3528509" y="1427329"/>
                    <a:pt x="3529640" y="1429715"/>
                  </a:cubicBezTo>
                  <a:cubicBezTo>
                    <a:pt x="3530770" y="1432101"/>
                    <a:pt x="3532758" y="1434005"/>
                    <a:pt x="3535604" y="1435428"/>
                  </a:cubicBezTo>
                  <a:cubicBezTo>
                    <a:pt x="3538451" y="1436851"/>
                    <a:pt x="3543767" y="1437563"/>
                    <a:pt x="3551552" y="1437563"/>
                  </a:cubicBezTo>
                  <a:lnTo>
                    <a:pt x="3551552" y="1442209"/>
                  </a:lnTo>
                  <a:lnTo>
                    <a:pt x="3464404" y="1442209"/>
                  </a:lnTo>
                  <a:lnTo>
                    <a:pt x="3464404" y="1437563"/>
                  </a:lnTo>
                  <a:cubicBezTo>
                    <a:pt x="3472273" y="1437563"/>
                    <a:pt x="3477610" y="1436830"/>
                    <a:pt x="3480415" y="1435365"/>
                  </a:cubicBezTo>
                  <a:cubicBezTo>
                    <a:pt x="3483219" y="1433900"/>
                    <a:pt x="3485187" y="1431996"/>
                    <a:pt x="3486317" y="1429652"/>
                  </a:cubicBezTo>
                  <a:cubicBezTo>
                    <a:pt x="3487447" y="1427308"/>
                    <a:pt x="3488012" y="1421531"/>
                    <a:pt x="3488012" y="1412323"/>
                  </a:cubicBezTo>
                  <a:lnTo>
                    <a:pt x="3488012" y="1301818"/>
                  </a:lnTo>
                  <a:cubicBezTo>
                    <a:pt x="3488012" y="1292609"/>
                    <a:pt x="3487447" y="1286812"/>
                    <a:pt x="3486317" y="1284426"/>
                  </a:cubicBezTo>
                  <a:cubicBezTo>
                    <a:pt x="3485187" y="1282040"/>
                    <a:pt x="3483198" y="1280135"/>
                    <a:pt x="3480352" y="1278712"/>
                  </a:cubicBezTo>
                  <a:cubicBezTo>
                    <a:pt x="3477506" y="1277289"/>
                    <a:pt x="3472190" y="1276577"/>
                    <a:pt x="3464404" y="1276577"/>
                  </a:cubicBezTo>
                  <a:close/>
                  <a:moveTo>
                    <a:pt x="3226656" y="1271931"/>
                  </a:moveTo>
                  <a:lnTo>
                    <a:pt x="3296224" y="1271931"/>
                  </a:lnTo>
                  <a:lnTo>
                    <a:pt x="3344067" y="1384194"/>
                  </a:lnTo>
                  <a:lnTo>
                    <a:pt x="3390278" y="1271931"/>
                  </a:lnTo>
                  <a:lnTo>
                    <a:pt x="3459595" y="1271931"/>
                  </a:lnTo>
                  <a:lnTo>
                    <a:pt x="3459595" y="1276577"/>
                  </a:lnTo>
                  <a:lnTo>
                    <a:pt x="3454070" y="1276577"/>
                  </a:lnTo>
                  <a:cubicBezTo>
                    <a:pt x="3449047" y="1276577"/>
                    <a:pt x="3445028" y="1277457"/>
                    <a:pt x="3442015" y="1279215"/>
                  </a:cubicBezTo>
                  <a:cubicBezTo>
                    <a:pt x="3439922" y="1280387"/>
                    <a:pt x="3438248" y="1282354"/>
                    <a:pt x="3436992" y="1285117"/>
                  </a:cubicBezTo>
                  <a:cubicBezTo>
                    <a:pt x="3436071" y="1287126"/>
                    <a:pt x="3435610" y="1292358"/>
                    <a:pt x="3435610" y="1300813"/>
                  </a:cubicBezTo>
                  <a:lnTo>
                    <a:pt x="3435610" y="1413076"/>
                  </a:lnTo>
                  <a:cubicBezTo>
                    <a:pt x="3435610" y="1421783"/>
                    <a:pt x="3436071" y="1427224"/>
                    <a:pt x="3436992" y="1429401"/>
                  </a:cubicBezTo>
                  <a:cubicBezTo>
                    <a:pt x="3437913" y="1431577"/>
                    <a:pt x="3439796" y="1433482"/>
                    <a:pt x="3442643" y="1435114"/>
                  </a:cubicBezTo>
                  <a:cubicBezTo>
                    <a:pt x="3445489" y="1436747"/>
                    <a:pt x="3449298" y="1437563"/>
                    <a:pt x="3454070" y="1437563"/>
                  </a:cubicBezTo>
                  <a:lnTo>
                    <a:pt x="3459595" y="1437563"/>
                  </a:lnTo>
                  <a:lnTo>
                    <a:pt x="3459595" y="1442209"/>
                  </a:lnTo>
                  <a:lnTo>
                    <a:pt x="3370689" y="1442209"/>
                  </a:lnTo>
                  <a:lnTo>
                    <a:pt x="3370689" y="1437563"/>
                  </a:lnTo>
                  <a:lnTo>
                    <a:pt x="3376214" y="1437563"/>
                  </a:lnTo>
                  <a:cubicBezTo>
                    <a:pt x="3381237" y="1437563"/>
                    <a:pt x="3385255" y="1436684"/>
                    <a:pt x="3388269" y="1434926"/>
                  </a:cubicBezTo>
                  <a:cubicBezTo>
                    <a:pt x="3390362" y="1433754"/>
                    <a:pt x="3392036" y="1431745"/>
                    <a:pt x="3393292" y="1428898"/>
                  </a:cubicBezTo>
                  <a:cubicBezTo>
                    <a:pt x="3394213" y="1426889"/>
                    <a:pt x="3394673" y="1421615"/>
                    <a:pt x="3394673" y="1413076"/>
                  </a:cubicBezTo>
                  <a:lnTo>
                    <a:pt x="3394673" y="1286875"/>
                  </a:lnTo>
                  <a:lnTo>
                    <a:pt x="3329375" y="1442209"/>
                  </a:lnTo>
                  <a:lnTo>
                    <a:pt x="3326361" y="1442209"/>
                  </a:lnTo>
                  <a:lnTo>
                    <a:pt x="3260058" y="1288005"/>
                  </a:lnTo>
                  <a:lnTo>
                    <a:pt x="3260058" y="1407928"/>
                  </a:lnTo>
                  <a:cubicBezTo>
                    <a:pt x="3260058" y="1416299"/>
                    <a:pt x="3260268" y="1421448"/>
                    <a:pt x="3260686" y="1423373"/>
                  </a:cubicBezTo>
                  <a:cubicBezTo>
                    <a:pt x="3261775" y="1427559"/>
                    <a:pt x="3264140" y="1430970"/>
                    <a:pt x="3267781" y="1433607"/>
                  </a:cubicBezTo>
                  <a:cubicBezTo>
                    <a:pt x="3271423" y="1436244"/>
                    <a:pt x="3277136" y="1437563"/>
                    <a:pt x="3284922" y="1437563"/>
                  </a:cubicBezTo>
                  <a:lnTo>
                    <a:pt x="3284922" y="1442209"/>
                  </a:lnTo>
                  <a:lnTo>
                    <a:pt x="3226656" y="1442209"/>
                  </a:lnTo>
                  <a:lnTo>
                    <a:pt x="3226656" y="1437563"/>
                  </a:lnTo>
                  <a:lnTo>
                    <a:pt x="3228414" y="1437563"/>
                  </a:lnTo>
                  <a:cubicBezTo>
                    <a:pt x="3232181" y="1437647"/>
                    <a:pt x="3235697" y="1437040"/>
                    <a:pt x="3238962" y="1435742"/>
                  </a:cubicBezTo>
                  <a:cubicBezTo>
                    <a:pt x="3242227" y="1434445"/>
                    <a:pt x="3244697" y="1432707"/>
                    <a:pt x="3246371" y="1430531"/>
                  </a:cubicBezTo>
                  <a:cubicBezTo>
                    <a:pt x="3248045" y="1428354"/>
                    <a:pt x="3249343" y="1425299"/>
                    <a:pt x="3250264" y="1421364"/>
                  </a:cubicBezTo>
                  <a:cubicBezTo>
                    <a:pt x="3250431" y="1420443"/>
                    <a:pt x="3250515" y="1416174"/>
                    <a:pt x="3250515" y="1408555"/>
                  </a:cubicBezTo>
                  <a:lnTo>
                    <a:pt x="3250515" y="1300813"/>
                  </a:lnTo>
                  <a:cubicBezTo>
                    <a:pt x="3250515" y="1292191"/>
                    <a:pt x="3250054" y="1286812"/>
                    <a:pt x="3249133" y="1284677"/>
                  </a:cubicBezTo>
                  <a:cubicBezTo>
                    <a:pt x="3248213" y="1282542"/>
                    <a:pt x="3246329" y="1280659"/>
                    <a:pt x="3243483" y="1279026"/>
                  </a:cubicBezTo>
                  <a:cubicBezTo>
                    <a:pt x="3240636" y="1277394"/>
                    <a:pt x="3236827" y="1276577"/>
                    <a:pt x="3232055" y="1276577"/>
                  </a:cubicBezTo>
                  <a:lnTo>
                    <a:pt x="3226656" y="1276577"/>
                  </a:lnTo>
                  <a:close/>
                  <a:moveTo>
                    <a:pt x="4367921" y="1268415"/>
                  </a:moveTo>
                  <a:lnTo>
                    <a:pt x="4372065" y="1268415"/>
                  </a:lnTo>
                  <a:lnTo>
                    <a:pt x="4372065" y="1407676"/>
                  </a:lnTo>
                  <a:cubicBezTo>
                    <a:pt x="4372065" y="1418141"/>
                    <a:pt x="4372525" y="1424817"/>
                    <a:pt x="4373446" y="1427705"/>
                  </a:cubicBezTo>
                  <a:cubicBezTo>
                    <a:pt x="4374367" y="1430594"/>
                    <a:pt x="4376293" y="1432959"/>
                    <a:pt x="4379223" y="1434800"/>
                  </a:cubicBezTo>
                  <a:cubicBezTo>
                    <a:pt x="4382153" y="1436642"/>
                    <a:pt x="4386841" y="1437563"/>
                    <a:pt x="4393287" y="1437563"/>
                  </a:cubicBezTo>
                  <a:lnTo>
                    <a:pt x="4397180" y="1437563"/>
                  </a:lnTo>
                  <a:lnTo>
                    <a:pt x="4397180" y="1442209"/>
                  </a:lnTo>
                  <a:lnTo>
                    <a:pt x="4307520" y="1442209"/>
                  </a:lnTo>
                  <a:lnTo>
                    <a:pt x="4307520" y="1437563"/>
                  </a:lnTo>
                  <a:lnTo>
                    <a:pt x="4312041" y="1437563"/>
                  </a:lnTo>
                  <a:cubicBezTo>
                    <a:pt x="4319324" y="1437563"/>
                    <a:pt x="4324514" y="1436726"/>
                    <a:pt x="4327612" y="1435052"/>
                  </a:cubicBezTo>
                  <a:cubicBezTo>
                    <a:pt x="4330709" y="1433377"/>
                    <a:pt x="4332802" y="1431075"/>
                    <a:pt x="4333891" y="1428145"/>
                  </a:cubicBezTo>
                  <a:cubicBezTo>
                    <a:pt x="4334979" y="1425215"/>
                    <a:pt x="4335523" y="1418392"/>
                    <a:pt x="4335523" y="1407676"/>
                  </a:cubicBezTo>
                  <a:lnTo>
                    <a:pt x="4335523" y="1319398"/>
                  </a:lnTo>
                  <a:cubicBezTo>
                    <a:pt x="4335523" y="1311529"/>
                    <a:pt x="4335146" y="1306611"/>
                    <a:pt x="4334393" y="1304643"/>
                  </a:cubicBezTo>
                  <a:cubicBezTo>
                    <a:pt x="4333639" y="1302676"/>
                    <a:pt x="4332237" y="1301002"/>
                    <a:pt x="4330186" y="1299620"/>
                  </a:cubicBezTo>
                  <a:cubicBezTo>
                    <a:pt x="4328135" y="1298239"/>
                    <a:pt x="4325770" y="1297548"/>
                    <a:pt x="4323091" y="1297548"/>
                  </a:cubicBezTo>
                  <a:cubicBezTo>
                    <a:pt x="4318822" y="1297548"/>
                    <a:pt x="4313631" y="1298888"/>
                    <a:pt x="4307520" y="1301567"/>
                  </a:cubicBezTo>
                  <a:lnTo>
                    <a:pt x="4305260" y="1297046"/>
                  </a:lnTo>
                  <a:close/>
                  <a:moveTo>
                    <a:pt x="4199880" y="1268415"/>
                  </a:moveTo>
                  <a:lnTo>
                    <a:pt x="4202266" y="1268415"/>
                  </a:lnTo>
                  <a:lnTo>
                    <a:pt x="4263672" y="1408053"/>
                  </a:lnTo>
                  <a:cubicBezTo>
                    <a:pt x="4269532" y="1421280"/>
                    <a:pt x="4274345" y="1429610"/>
                    <a:pt x="4278113" y="1433042"/>
                  </a:cubicBezTo>
                  <a:cubicBezTo>
                    <a:pt x="4280959" y="1435638"/>
                    <a:pt x="4284977" y="1437144"/>
                    <a:pt x="4290168" y="1437563"/>
                  </a:cubicBezTo>
                  <a:lnTo>
                    <a:pt x="4290168" y="1442209"/>
                  </a:lnTo>
                  <a:lnTo>
                    <a:pt x="4207791" y="1442209"/>
                  </a:lnTo>
                  <a:lnTo>
                    <a:pt x="4207791" y="1437563"/>
                  </a:lnTo>
                  <a:lnTo>
                    <a:pt x="4211182" y="1437563"/>
                  </a:lnTo>
                  <a:cubicBezTo>
                    <a:pt x="4217795" y="1437563"/>
                    <a:pt x="4222441" y="1436642"/>
                    <a:pt x="4225120" y="1434800"/>
                  </a:cubicBezTo>
                  <a:cubicBezTo>
                    <a:pt x="4226962" y="1433461"/>
                    <a:pt x="4227883" y="1431535"/>
                    <a:pt x="4227883" y="1429024"/>
                  </a:cubicBezTo>
                  <a:cubicBezTo>
                    <a:pt x="4227883" y="1427517"/>
                    <a:pt x="4227632" y="1425968"/>
                    <a:pt x="4227130" y="1424378"/>
                  </a:cubicBezTo>
                  <a:cubicBezTo>
                    <a:pt x="4226962" y="1423624"/>
                    <a:pt x="4225706" y="1420485"/>
                    <a:pt x="4223362" y="1414960"/>
                  </a:cubicBezTo>
                  <a:lnTo>
                    <a:pt x="4214321" y="1393738"/>
                  </a:lnTo>
                  <a:lnTo>
                    <a:pt x="4154171" y="1393738"/>
                  </a:lnTo>
                  <a:lnTo>
                    <a:pt x="4147013" y="1410314"/>
                  </a:lnTo>
                  <a:cubicBezTo>
                    <a:pt x="4144669" y="1415839"/>
                    <a:pt x="4143497" y="1420401"/>
                    <a:pt x="4143497" y="1424001"/>
                  </a:cubicBezTo>
                  <a:cubicBezTo>
                    <a:pt x="4143497" y="1428773"/>
                    <a:pt x="4145423" y="1432289"/>
                    <a:pt x="4149274" y="1434549"/>
                  </a:cubicBezTo>
                  <a:cubicBezTo>
                    <a:pt x="4151534" y="1435889"/>
                    <a:pt x="4157101" y="1436893"/>
                    <a:pt x="4165975" y="1437563"/>
                  </a:cubicBezTo>
                  <a:lnTo>
                    <a:pt x="4165975" y="1442209"/>
                  </a:lnTo>
                  <a:lnTo>
                    <a:pt x="4109341" y="1442209"/>
                  </a:lnTo>
                  <a:lnTo>
                    <a:pt x="4109341" y="1437563"/>
                  </a:lnTo>
                  <a:cubicBezTo>
                    <a:pt x="4115453" y="1436642"/>
                    <a:pt x="4120476" y="1434110"/>
                    <a:pt x="4124410" y="1429966"/>
                  </a:cubicBezTo>
                  <a:cubicBezTo>
                    <a:pt x="4128345" y="1425822"/>
                    <a:pt x="4133200" y="1417262"/>
                    <a:pt x="4138977" y="1404286"/>
                  </a:cubicBezTo>
                  <a:close/>
                  <a:moveTo>
                    <a:pt x="4030509" y="1268038"/>
                  </a:moveTo>
                  <a:cubicBezTo>
                    <a:pt x="4036034" y="1268038"/>
                    <a:pt x="4041392" y="1268708"/>
                    <a:pt x="4046582" y="1270048"/>
                  </a:cubicBezTo>
                  <a:cubicBezTo>
                    <a:pt x="4050517" y="1271052"/>
                    <a:pt x="4055310" y="1272915"/>
                    <a:pt x="4060961" y="1275636"/>
                  </a:cubicBezTo>
                  <a:cubicBezTo>
                    <a:pt x="4066611" y="1278356"/>
                    <a:pt x="4070567" y="1279717"/>
                    <a:pt x="4072827" y="1279717"/>
                  </a:cubicBezTo>
                  <a:cubicBezTo>
                    <a:pt x="4075004" y="1279717"/>
                    <a:pt x="4076720" y="1279047"/>
                    <a:pt x="4077976" y="1277708"/>
                  </a:cubicBezTo>
                  <a:cubicBezTo>
                    <a:pt x="4079232" y="1276368"/>
                    <a:pt x="4080404" y="1273145"/>
                    <a:pt x="4081492" y="1268038"/>
                  </a:cubicBezTo>
                  <a:lnTo>
                    <a:pt x="4085259" y="1268038"/>
                  </a:lnTo>
                  <a:lnTo>
                    <a:pt x="4086640" y="1324798"/>
                  </a:lnTo>
                  <a:lnTo>
                    <a:pt x="4081492" y="1324798"/>
                  </a:lnTo>
                  <a:cubicBezTo>
                    <a:pt x="4079064" y="1310566"/>
                    <a:pt x="4073099" y="1299118"/>
                    <a:pt x="4063598" y="1290453"/>
                  </a:cubicBezTo>
                  <a:cubicBezTo>
                    <a:pt x="4054096" y="1281789"/>
                    <a:pt x="4043820" y="1277457"/>
                    <a:pt x="4032769" y="1277457"/>
                  </a:cubicBezTo>
                  <a:cubicBezTo>
                    <a:pt x="4024230" y="1277457"/>
                    <a:pt x="4017470" y="1279738"/>
                    <a:pt x="4012489" y="1284300"/>
                  </a:cubicBezTo>
                  <a:cubicBezTo>
                    <a:pt x="4007508" y="1288863"/>
                    <a:pt x="4005018" y="1294116"/>
                    <a:pt x="4005018" y="1300060"/>
                  </a:cubicBezTo>
                  <a:cubicBezTo>
                    <a:pt x="4005018" y="1303827"/>
                    <a:pt x="4005897" y="1307176"/>
                    <a:pt x="4007655" y="1310106"/>
                  </a:cubicBezTo>
                  <a:cubicBezTo>
                    <a:pt x="4010082" y="1314040"/>
                    <a:pt x="4013975" y="1317933"/>
                    <a:pt x="4019333" y="1321784"/>
                  </a:cubicBezTo>
                  <a:cubicBezTo>
                    <a:pt x="4023268" y="1324547"/>
                    <a:pt x="4032351" y="1329444"/>
                    <a:pt x="4046582" y="1336476"/>
                  </a:cubicBezTo>
                  <a:cubicBezTo>
                    <a:pt x="4066507" y="1346271"/>
                    <a:pt x="4079943" y="1355522"/>
                    <a:pt x="4086892" y="1364228"/>
                  </a:cubicBezTo>
                  <a:cubicBezTo>
                    <a:pt x="4093756" y="1372934"/>
                    <a:pt x="4097189" y="1382897"/>
                    <a:pt x="4097189" y="1394114"/>
                  </a:cubicBezTo>
                  <a:cubicBezTo>
                    <a:pt x="4097189" y="1408346"/>
                    <a:pt x="4091642" y="1420590"/>
                    <a:pt x="4080550" y="1430845"/>
                  </a:cubicBezTo>
                  <a:cubicBezTo>
                    <a:pt x="4069458" y="1441100"/>
                    <a:pt x="4055373" y="1446228"/>
                    <a:pt x="4038295" y="1446228"/>
                  </a:cubicBezTo>
                  <a:cubicBezTo>
                    <a:pt x="4032937" y="1446228"/>
                    <a:pt x="4027872" y="1445683"/>
                    <a:pt x="4023100" y="1444595"/>
                  </a:cubicBezTo>
                  <a:cubicBezTo>
                    <a:pt x="4018328" y="1443507"/>
                    <a:pt x="4012343" y="1441456"/>
                    <a:pt x="4005143" y="1438442"/>
                  </a:cubicBezTo>
                  <a:cubicBezTo>
                    <a:pt x="4001125" y="1436768"/>
                    <a:pt x="3997818" y="1435931"/>
                    <a:pt x="3995223" y="1435931"/>
                  </a:cubicBezTo>
                  <a:cubicBezTo>
                    <a:pt x="3993046" y="1435931"/>
                    <a:pt x="3990744" y="1436768"/>
                    <a:pt x="3988316" y="1438442"/>
                  </a:cubicBezTo>
                  <a:cubicBezTo>
                    <a:pt x="3985888" y="1440116"/>
                    <a:pt x="3983921" y="1442670"/>
                    <a:pt x="3982414" y="1446102"/>
                  </a:cubicBezTo>
                  <a:lnTo>
                    <a:pt x="3977768" y="1446102"/>
                  </a:lnTo>
                  <a:lnTo>
                    <a:pt x="3977768" y="1381808"/>
                  </a:lnTo>
                  <a:lnTo>
                    <a:pt x="3982414" y="1381808"/>
                  </a:lnTo>
                  <a:cubicBezTo>
                    <a:pt x="3986098" y="1399891"/>
                    <a:pt x="3993193" y="1413683"/>
                    <a:pt x="4003699" y="1423185"/>
                  </a:cubicBezTo>
                  <a:cubicBezTo>
                    <a:pt x="4014205" y="1432687"/>
                    <a:pt x="4025528" y="1437437"/>
                    <a:pt x="4037667" y="1437437"/>
                  </a:cubicBezTo>
                  <a:cubicBezTo>
                    <a:pt x="4047043" y="1437437"/>
                    <a:pt x="4054514" y="1434884"/>
                    <a:pt x="4060082" y="1429777"/>
                  </a:cubicBezTo>
                  <a:cubicBezTo>
                    <a:pt x="4065649" y="1424671"/>
                    <a:pt x="4068432" y="1418727"/>
                    <a:pt x="4068432" y="1411946"/>
                  </a:cubicBezTo>
                  <a:cubicBezTo>
                    <a:pt x="4068432" y="1407928"/>
                    <a:pt x="4067365" y="1404035"/>
                    <a:pt x="4065230" y="1400268"/>
                  </a:cubicBezTo>
                  <a:cubicBezTo>
                    <a:pt x="4063095" y="1396500"/>
                    <a:pt x="4059851" y="1392922"/>
                    <a:pt x="4055498" y="1389531"/>
                  </a:cubicBezTo>
                  <a:cubicBezTo>
                    <a:pt x="4051145" y="1386141"/>
                    <a:pt x="4043443" y="1381725"/>
                    <a:pt x="4032393" y="1376283"/>
                  </a:cubicBezTo>
                  <a:cubicBezTo>
                    <a:pt x="4016905" y="1368665"/>
                    <a:pt x="4005771" y="1362177"/>
                    <a:pt x="3998990" y="1356819"/>
                  </a:cubicBezTo>
                  <a:cubicBezTo>
                    <a:pt x="3992209" y="1351461"/>
                    <a:pt x="3986998" y="1345476"/>
                    <a:pt x="3983356" y="1338862"/>
                  </a:cubicBezTo>
                  <a:cubicBezTo>
                    <a:pt x="3979714" y="1332249"/>
                    <a:pt x="3977894" y="1324965"/>
                    <a:pt x="3977894" y="1317012"/>
                  </a:cubicBezTo>
                  <a:cubicBezTo>
                    <a:pt x="3977894" y="1303450"/>
                    <a:pt x="3982875" y="1291897"/>
                    <a:pt x="3992837" y="1282354"/>
                  </a:cubicBezTo>
                  <a:cubicBezTo>
                    <a:pt x="4002799" y="1272810"/>
                    <a:pt x="4015356" y="1268038"/>
                    <a:pt x="4030509" y="1268038"/>
                  </a:cubicBezTo>
                  <a:close/>
                  <a:moveTo>
                    <a:pt x="3144684" y="1268038"/>
                  </a:moveTo>
                  <a:cubicBezTo>
                    <a:pt x="3150209" y="1268038"/>
                    <a:pt x="3155567" y="1268708"/>
                    <a:pt x="3160757" y="1270048"/>
                  </a:cubicBezTo>
                  <a:cubicBezTo>
                    <a:pt x="3164692" y="1271052"/>
                    <a:pt x="3169485" y="1272915"/>
                    <a:pt x="3175136" y="1275636"/>
                  </a:cubicBezTo>
                  <a:cubicBezTo>
                    <a:pt x="3180786" y="1278356"/>
                    <a:pt x="3184742" y="1279717"/>
                    <a:pt x="3187002" y="1279717"/>
                  </a:cubicBezTo>
                  <a:cubicBezTo>
                    <a:pt x="3189179" y="1279717"/>
                    <a:pt x="3190895" y="1279047"/>
                    <a:pt x="3192151" y="1277708"/>
                  </a:cubicBezTo>
                  <a:cubicBezTo>
                    <a:pt x="3193407" y="1276368"/>
                    <a:pt x="3194579" y="1273145"/>
                    <a:pt x="3195667" y="1268038"/>
                  </a:cubicBezTo>
                  <a:lnTo>
                    <a:pt x="3199434" y="1268038"/>
                  </a:lnTo>
                  <a:lnTo>
                    <a:pt x="3200816" y="1324798"/>
                  </a:lnTo>
                  <a:lnTo>
                    <a:pt x="3195667" y="1324798"/>
                  </a:lnTo>
                  <a:cubicBezTo>
                    <a:pt x="3193239" y="1310566"/>
                    <a:pt x="3187274" y="1299118"/>
                    <a:pt x="3177773" y="1290453"/>
                  </a:cubicBezTo>
                  <a:cubicBezTo>
                    <a:pt x="3168271" y="1281789"/>
                    <a:pt x="3157995" y="1277457"/>
                    <a:pt x="3146944" y="1277457"/>
                  </a:cubicBezTo>
                  <a:cubicBezTo>
                    <a:pt x="3138405" y="1277457"/>
                    <a:pt x="3131645" y="1279738"/>
                    <a:pt x="3126664" y="1284300"/>
                  </a:cubicBezTo>
                  <a:cubicBezTo>
                    <a:pt x="3121683" y="1288863"/>
                    <a:pt x="3119193" y="1294116"/>
                    <a:pt x="3119193" y="1300060"/>
                  </a:cubicBezTo>
                  <a:cubicBezTo>
                    <a:pt x="3119193" y="1303827"/>
                    <a:pt x="3120072" y="1307176"/>
                    <a:pt x="3121830" y="1310106"/>
                  </a:cubicBezTo>
                  <a:cubicBezTo>
                    <a:pt x="3124257" y="1314040"/>
                    <a:pt x="3128150" y="1317933"/>
                    <a:pt x="3133508" y="1321784"/>
                  </a:cubicBezTo>
                  <a:cubicBezTo>
                    <a:pt x="3137443" y="1324547"/>
                    <a:pt x="3146526" y="1329444"/>
                    <a:pt x="3160757" y="1336476"/>
                  </a:cubicBezTo>
                  <a:cubicBezTo>
                    <a:pt x="3180682" y="1346271"/>
                    <a:pt x="3194118" y="1355522"/>
                    <a:pt x="3201067" y="1364228"/>
                  </a:cubicBezTo>
                  <a:cubicBezTo>
                    <a:pt x="3207931" y="1372934"/>
                    <a:pt x="3211364" y="1382897"/>
                    <a:pt x="3211364" y="1394114"/>
                  </a:cubicBezTo>
                  <a:cubicBezTo>
                    <a:pt x="3211364" y="1408346"/>
                    <a:pt x="3205818" y="1420590"/>
                    <a:pt x="3194725" y="1430845"/>
                  </a:cubicBezTo>
                  <a:cubicBezTo>
                    <a:pt x="3183633" y="1441100"/>
                    <a:pt x="3169548" y="1446228"/>
                    <a:pt x="3152470" y="1446228"/>
                  </a:cubicBezTo>
                  <a:cubicBezTo>
                    <a:pt x="3147112" y="1446228"/>
                    <a:pt x="3142047" y="1445683"/>
                    <a:pt x="3137275" y="1444595"/>
                  </a:cubicBezTo>
                  <a:cubicBezTo>
                    <a:pt x="3132503" y="1443507"/>
                    <a:pt x="3126518" y="1441456"/>
                    <a:pt x="3119318" y="1438442"/>
                  </a:cubicBezTo>
                  <a:cubicBezTo>
                    <a:pt x="3115300" y="1436768"/>
                    <a:pt x="3111993" y="1435931"/>
                    <a:pt x="3109398" y="1435931"/>
                  </a:cubicBezTo>
                  <a:cubicBezTo>
                    <a:pt x="3107221" y="1435931"/>
                    <a:pt x="3104919" y="1436768"/>
                    <a:pt x="3102491" y="1438442"/>
                  </a:cubicBezTo>
                  <a:cubicBezTo>
                    <a:pt x="3100064" y="1440116"/>
                    <a:pt x="3098096" y="1442670"/>
                    <a:pt x="3096589" y="1446102"/>
                  </a:cubicBezTo>
                  <a:lnTo>
                    <a:pt x="3091943" y="1446102"/>
                  </a:lnTo>
                  <a:lnTo>
                    <a:pt x="3091943" y="1381808"/>
                  </a:lnTo>
                  <a:lnTo>
                    <a:pt x="3096589" y="1381808"/>
                  </a:lnTo>
                  <a:cubicBezTo>
                    <a:pt x="3100273" y="1399891"/>
                    <a:pt x="3107368" y="1413683"/>
                    <a:pt x="3117874" y="1423185"/>
                  </a:cubicBezTo>
                  <a:cubicBezTo>
                    <a:pt x="3128380" y="1432687"/>
                    <a:pt x="3139703" y="1437437"/>
                    <a:pt x="3151842" y="1437437"/>
                  </a:cubicBezTo>
                  <a:cubicBezTo>
                    <a:pt x="3161218" y="1437437"/>
                    <a:pt x="3168690" y="1434884"/>
                    <a:pt x="3174257" y="1429777"/>
                  </a:cubicBezTo>
                  <a:cubicBezTo>
                    <a:pt x="3179824" y="1424671"/>
                    <a:pt x="3182607" y="1418727"/>
                    <a:pt x="3182607" y="1411946"/>
                  </a:cubicBezTo>
                  <a:cubicBezTo>
                    <a:pt x="3182607" y="1407928"/>
                    <a:pt x="3181540" y="1404035"/>
                    <a:pt x="3179405" y="1400268"/>
                  </a:cubicBezTo>
                  <a:cubicBezTo>
                    <a:pt x="3177270" y="1396500"/>
                    <a:pt x="3174026" y="1392922"/>
                    <a:pt x="3169673" y="1389531"/>
                  </a:cubicBezTo>
                  <a:cubicBezTo>
                    <a:pt x="3165320" y="1386141"/>
                    <a:pt x="3157618" y="1381725"/>
                    <a:pt x="3146568" y="1376283"/>
                  </a:cubicBezTo>
                  <a:cubicBezTo>
                    <a:pt x="3131080" y="1368665"/>
                    <a:pt x="3119946" y="1362177"/>
                    <a:pt x="3113165" y="1356819"/>
                  </a:cubicBezTo>
                  <a:cubicBezTo>
                    <a:pt x="3106384" y="1351461"/>
                    <a:pt x="3101173" y="1345476"/>
                    <a:pt x="3097531" y="1338862"/>
                  </a:cubicBezTo>
                  <a:cubicBezTo>
                    <a:pt x="3093889" y="1332249"/>
                    <a:pt x="3092069" y="1324965"/>
                    <a:pt x="3092069" y="1317012"/>
                  </a:cubicBezTo>
                  <a:cubicBezTo>
                    <a:pt x="3092069" y="1303450"/>
                    <a:pt x="3097050" y="1291897"/>
                    <a:pt x="3107012" y="1282354"/>
                  </a:cubicBezTo>
                  <a:cubicBezTo>
                    <a:pt x="3116974" y="1272810"/>
                    <a:pt x="3129531" y="1268038"/>
                    <a:pt x="3144684" y="1268038"/>
                  </a:cubicBezTo>
                  <a:close/>
                  <a:moveTo>
                    <a:pt x="7438593" y="1071775"/>
                  </a:moveTo>
                  <a:cubicBezTo>
                    <a:pt x="7441362" y="1071775"/>
                    <a:pt x="7443689" y="1072732"/>
                    <a:pt x="7445574" y="1074647"/>
                  </a:cubicBezTo>
                  <a:cubicBezTo>
                    <a:pt x="7447459" y="1076562"/>
                    <a:pt x="7448402" y="1078874"/>
                    <a:pt x="7448402" y="1081584"/>
                  </a:cubicBezTo>
                  <a:cubicBezTo>
                    <a:pt x="7448402" y="1084294"/>
                    <a:pt x="7447444" y="1086606"/>
                    <a:pt x="7445530" y="1088521"/>
                  </a:cubicBezTo>
                  <a:cubicBezTo>
                    <a:pt x="7443615" y="1090435"/>
                    <a:pt x="7441303" y="1091393"/>
                    <a:pt x="7438593" y="1091393"/>
                  </a:cubicBezTo>
                  <a:cubicBezTo>
                    <a:pt x="7435883" y="1091393"/>
                    <a:pt x="7433571" y="1090435"/>
                    <a:pt x="7431656" y="1088521"/>
                  </a:cubicBezTo>
                  <a:cubicBezTo>
                    <a:pt x="7429741" y="1086606"/>
                    <a:pt x="7428784" y="1084294"/>
                    <a:pt x="7428784" y="1081584"/>
                  </a:cubicBezTo>
                  <a:cubicBezTo>
                    <a:pt x="7428784" y="1078815"/>
                    <a:pt x="7429741" y="1076488"/>
                    <a:pt x="7431656" y="1074603"/>
                  </a:cubicBezTo>
                  <a:cubicBezTo>
                    <a:pt x="7433571" y="1072718"/>
                    <a:pt x="7435883" y="1071775"/>
                    <a:pt x="7438593" y="1071775"/>
                  </a:cubicBezTo>
                  <a:close/>
                  <a:moveTo>
                    <a:pt x="6952818" y="1071775"/>
                  </a:moveTo>
                  <a:cubicBezTo>
                    <a:pt x="6955587" y="1071775"/>
                    <a:pt x="6957914" y="1072732"/>
                    <a:pt x="6959799" y="1074647"/>
                  </a:cubicBezTo>
                  <a:cubicBezTo>
                    <a:pt x="6961684" y="1076562"/>
                    <a:pt x="6962627" y="1078874"/>
                    <a:pt x="6962627" y="1081584"/>
                  </a:cubicBezTo>
                  <a:cubicBezTo>
                    <a:pt x="6962627" y="1084294"/>
                    <a:pt x="6961669" y="1086606"/>
                    <a:pt x="6959755" y="1088521"/>
                  </a:cubicBezTo>
                  <a:cubicBezTo>
                    <a:pt x="6957840" y="1090435"/>
                    <a:pt x="6955528" y="1091393"/>
                    <a:pt x="6952818" y="1091393"/>
                  </a:cubicBezTo>
                  <a:cubicBezTo>
                    <a:pt x="6950108" y="1091393"/>
                    <a:pt x="6947796" y="1090435"/>
                    <a:pt x="6945881" y="1088521"/>
                  </a:cubicBezTo>
                  <a:cubicBezTo>
                    <a:pt x="6943967" y="1086606"/>
                    <a:pt x="6943009" y="1084294"/>
                    <a:pt x="6943009" y="1081584"/>
                  </a:cubicBezTo>
                  <a:cubicBezTo>
                    <a:pt x="6943009" y="1078815"/>
                    <a:pt x="6943967" y="1076488"/>
                    <a:pt x="6945881" y="1074603"/>
                  </a:cubicBezTo>
                  <a:cubicBezTo>
                    <a:pt x="6947796" y="1072718"/>
                    <a:pt x="6950108" y="1071775"/>
                    <a:pt x="6952818" y="1071775"/>
                  </a:cubicBezTo>
                  <a:close/>
                  <a:moveTo>
                    <a:pt x="6004715" y="1071775"/>
                  </a:moveTo>
                  <a:cubicBezTo>
                    <a:pt x="6007484" y="1071775"/>
                    <a:pt x="6009811" y="1072732"/>
                    <a:pt x="6011696" y="1074647"/>
                  </a:cubicBezTo>
                  <a:cubicBezTo>
                    <a:pt x="6013581" y="1076562"/>
                    <a:pt x="6014524" y="1078874"/>
                    <a:pt x="6014524" y="1081584"/>
                  </a:cubicBezTo>
                  <a:cubicBezTo>
                    <a:pt x="6014524" y="1084294"/>
                    <a:pt x="6013566" y="1086606"/>
                    <a:pt x="6011652" y="1088521"/>
                  </a:cubicBezTo>
                  <a:cubicBezTo>
                    <a:pt x="6009737" y="1090435"/>
                    <a:pt x="6007425" y="1091393"/>
                    <a:pt x="6004715" y="1091393"/>
                  </a:cubicBezTo>
                  <a:cubicBezTo>
                    <a:pt x="6002005" y="1091393"/>
                    <a:pt x="5999693" y="1090435"/>
                    <a:pt x="5997778" y="1088521"/>
                  </a:cubicBezTo>
                  <a:cubicBezTo>
                    <a:pt x="5995864" y="1086606"/>
                    <a:pt x="5994906" y="1084294"/>
                    <a:pt x="5994906" y="1081584"/>
                  </a:cubicBezTo>
                  <a:cubicBezTo>
                    <a:pt x="5994906" y="1078815"/>
                    <a:pt x="5995864" y="1076488"/>
                    <a:pt x="5997778" y="1074603"/>
                  </a:cubicBezTo>
                  <a:cubicBezTo>
                    <a:pt x="5999693" y="1072718"/>
                    <a:pt x="6002005" y="1071775"/>
                    <a:pt x="6004715" y="1071775"/>
                  </a:cubicBezTo>
                  <a:close/>
                  <a:moveTo>
                    <a:pt x="5518940" y="1071775"/>
                  </a:moveTo>
                  <a:cubicBezTo>
                    <a:pt x="5521709" y="1071775"/>
                    <a:pt x="5524036" y="1072732"/>
                    <a:pt x="5525921" y="1074647"/>
                  </a:cubicBezTo>
                  <a:cubicBezTo>
                    <a:pt x="5527806" y="1076562"/>
                    <a:pt x="5528749" y="1078874"/>
                    <a:pt x="5528749" y="1081584"/>
                  </a:cubicBezTo>
                  <a:cubicBezTo>
                    <a:pt x="5528749" y="1084294"/>
                    <a:pt x="5527792" y="1086606"/>
                    <a:pt x="5525877" y="1088521"/>
                  </a:cubicBezTo>
                  <a:cubicBezTo>
                    <a:pt x="5523962" y="1090435"/>
                    <a:pt x="5521650" y="1091393"/>
                    <a:pt x="5518940" y="1091393"/>
                  </a:cubicBezTo>
                  <a:cubicBezTo>
                    <a:pt x="5516230" y="1091393"/>
                    <a:pt x="5513918" y="1090435"/>
                    <a:pt x="5512003" y="1088521"/>
                  </a:cubicBezTo>
                  <a:cubicBezTo>
                    <a:pt x="5510089" y="1086606"/>
                    <a:pt x="5509131" y="1084294"/>
                    <a:pt x="5509131" y="1081584"/>
                  </a:cubicBezTo>
                  <a:cubicBezTo>
                    <a:pt x="5509131" y="1078815"/>
                    <a:pt x="5510089" y="1076488"/>
                    <a:pt x="5512003" y="1074603"/>
                  </a:cubicBezTo>
                  <a:cubicBezTo>
                    <a:pt x="5513918" y="1072718"/>
                    <a:pt x="5516230" y="1071775"/>
                    <a:pt x="5518940" y="1071775"/>
                  </a:cubicBezTo>
                  <a:close/>
                  <a:moveTo>
                    <a:pt x="4642019" y="1071775"/>
                  </a:moveTo>
                  <a:cubicBezTo>
                    <a:pt x="4644788" y="1071775"/>
                    <a:pt x="4647115" y="1072732"/>
                    <a:pt x="4649000" y="1074647"/>
                  </a:cubicBezTo>
                  <a:cubicBezTo>
                    <a:pt x="4650885" y="1076562"/>
                    <a:pt x="4651828" y="1078874"/>
                    <a:pt x="4651828" y="1081584"/>
                  </a:cubicBezTo>
                  <a:cubicBezTo>
                    <a:pt x="4651828" y="1084294"/>
                    <a:pt x="4650870" y="1086606"/>
                    <a:pt x="4648956" y="1088521"/>
                  </a:cubicBezTo>
                  <a:cubicBezTo>
                    <a:pt x="4647041" y="1090435"/>
                    <a:pt x="4644729" y="1091393"/>
                    <a:pt x="4642019" y="1091393"/>
                  </a:cubicBezTo>
                  <a:cubicBezTo>
                    <a:pt x="4639309" y="1091393"/>
                    <a:pt x="4636997" y="1090435"/>
                    <a:pt x="4635082" y="1088521"/>
                  </a:cubicBezTo>
                  <a:cubicBezTo>
                    <a:pt x="4633168" y="1086606"/>
                    <a:pt x="4632210" y="1084294"/>
                    <a:pt x="4632210" y="1081584"/>
                  </a:cubicBezTo>
                  <a:cubicBezTo>
                    <a:pt x="4632210" y="1078815"/>
                    <a:pt x="4633168" y="1076488"/>
                    <a:pt x="4635082" y="1074603"/>
                  </a:cubicBezTo>
                  <a:cubicBezTo>
                    <a:pt x="4636997" y="1072718"/>
                    <a:pt x="4639309" y="1071775"/>
                    <a:pt x="4642019" y="1071775"/>
                  </a:cubicBezTo>
                  <a:close/>
                  <a:moveTo>
                    <a:pt x="4156244" y="1071775"/>
                  </a:moveTo>
                  <a:cubicBezTo>
                    <a:pt x="4159013" y="1071775"/>
                    <a:pt x="4161340" y="1072732"/>
                    <a:pt x="4163225" y="1074647"/>
                  </a:cubicBezTo>
                  <a:cubicBezTo>
                    <a:pt x="4165110" y="1076562"/>
                    <a:pt x="4166053" y="1078874"/>
                    <a:pt x="4166053" y="1081584"/>
                  </a:cubicBezTo>
                  <a:cubicBezTo>
                    <a:pt x="4166053" y="1084294"/>
                    <a:pt x="4165096" y="1086606"/>
                    <a:pt x="4163181" y="1088521"/>
                  </a:cubicBezTo>
                  <a:cubicBezTo>
                    <a:pt x="4161266" y="1090435"/>
                    <a:pt x="4158954" y="1091393"/>
                    <a:pt x="4156244" y="1091393"/>
                  </a:cubicBezTo>
                  <a:cubicBezTo>
                    <a:pt x="4153534" y="1091393"/>
                    <a:pt x="4151222" y="1090435"/>
                    <a:pt x="4149307" y="1088521"/>
                  </a:cubicBezTo>
                  <a:cubicBezTo>
                    <a:pt x="4147393" y="1086606"/>
                    <a:pt x="4146435" y="1084294"/>
                    <a:pt x="4146435" y="1081584"/>
                  </a:cubicBezTo>
                  <a:cubicBezTo>
                    <a:pt x="4146435" y="1078815"/>
                    <a:pt x="4147393" y="1076488"/>
                    <a:pt x="4149307" y="1074603"/>
                  </a:cubicBezTo>
                  <a:cubicBezTo>
                    <a:pt x="4151222" y="1072718"/>
                    <a:pt x="4153534" y="1071775"/>
                    <a:pt x="4156244" y="1071775"/>
                  </a:cubicBezTo>
                  <a:close/>
                  <a:moveTo>
                    <a:pt x="3368720" y="1071775"/>
                  </a:moveTo>
                  <a:cubicBezTo>
                    <a:pt x="3371489" y="1071775"/>
                    <a:pt x="3373816" y="1072732"/>
                    <a:pt x="3375701" y="1074647"/>
                  </a:cubicBezTo>
                  <a:cubicBezTo>
                    <a:pt x="3377586" y="1076562"/>
                    <a:pt x="3378529" y="1078874"/>
                    <a:pt x="3378529" y="1081584"/>
                  </a:cubicBezTo>
                  <a:cubicBezTo>
                    <a:pt x="3378529" y="1084294"/>
                    <a:pt x="3377571" y="1086606"/>
                    <a:pt x="3375657" y="1088521"/>
                  </a:cubicBezTo>
                  <a:cubicBezTo>
                    <a:pt x="3373742" y="1090435"/>
                    <a:pt x="3371430" y="1091393"/>
                    <a:pt x="3368720" y="1091393"/>
                  </a:cubicBezTo>
                  <a:cubicBezTo>
                    <a:pt x="3366010" y="1091393"/>
                    <a:pt x="3363698" y="1090435"/>
                    <a:pt x="3361783" y="1088521"/>
                  </a:cubicBezTo>
                  <a:cubicBezTo>
                    <a:pt x="3359869" y="1086606"/>
                    <a:pt x="3358911" y="1084294"/>
                    <a:pt x="3358911" y="1081584"/>
                  </a:cubicBezTo>
                  <a:cubicBezTo>
                    <a:pt x="3358911" y="1078815"/>
                    <a:pt x="3359869" y="1076488"/>
                    <a:pt x="3361783" y="1074603"/>
                  </a:cubicBezTo>
                  <a:cubicBezTo>
                    <a:pt x="3363698" y="1072718"/>
                    <a:pt x="3366010" y="1071775"/>
                    <a:pt x="3368720" y="1071775"/>
                  </a:cubicBezTo>
                  <a:close/>
                  <a:moveTo>
                    <a:pt x="2882945" y="1071775"/>
                  </a:moveTo>
                  <a:cubicBezTo>
                    <a:pt x="2885714" y="1071775"/>
                    <a:pt x="2888041" y="1072732"/>
                    <a:pt x="2889926" y="1074647"/>
                  </a:cubicBezTo>
                  <a:cubicBezTo>
                    <a:pt x="2891811" y="1076562"/>
                    <a:pt x="2892754" y="1078874"/>
                    <a:pt x="2892754" y="1081584"/>
                  </a:cubicBezTo>
                  <a:cubicBezTo>
                    <a:pt x="2892754" y="1084294"/>
                    <a:pt x="2891797" y="1086606"/>
                    <a:pt x="2889882" y="1088521"/>
                  </a:cubicBezTo>
                  <a:cubicBezTo>
                    <a:pt x="2887967" y="1090435"/>
                    <a:pt x="2885655" y="1091393"/>
                    <a:pt x="2882945" y="1091393"/>
                  </a:cubicBezTo>
                  <a:cubicBezTo>
                    <a:pt x="2880235" y="1091393"/>
                    <a:pt x="2877923" y="1090435"/>
                    <a:pt x="2876008" y="1088521"/>
                  </a:cubicBezTo>
                  <a:cubicBezTo>
                    <a:pt x="2874094" y="1086606"/>
                    <a:pt x="2873136" y="1084294"/>
                    <a:pt x="2873136" y="1081584"/>
                  </a:cubicBezTo>
                  <a:cubicBezTo>
                    <a:pt x="2873136" y="1078815"/>
                    <a:pt x="2874094" y="1076488"/>
                    <a:pt x="2876008" y="1074603"/>
                  </a:cubicBezTo>
                  <a:cubicBezTo>
                    <a:pt x="2877923" y="1072718"/>
                    <a:pt x="2880235" y="1071775"/>
                    <a:pt x="2882945" y="1071775"/>
                  </a:cubicBezTo>
                  <a:close/>
                  <a:moveTo>
                    <a:pt x="2021604" y="1071775"/>
                  </a:moveTo>
                  <a:cubicBezTo>
                    <a:pt x="2024373" y="1071775"/>
                    <a:pt x="2026699" y="1072732"/>
                    <a:pt x="2028585" y="1074647"/>
                  </a:cubicBezTo>
                  <a:cubicBezTo>
                    <a:pt x="2030470" y="1076562"/>
                    <a:pt x="2031413" y="1078874"/>
                    <a:pt x="2031413" y="1081584"/>
                  </a:cubicBezTo>
                  <a:cubicBezTo>
                    <a:pt x="2031413" y="1084294"/>
                    <a:pt x="2030455" y="1086606"/>
                    <a:pt x="2028541" y="1088521"/>
                  </a:cubicBezTo>
                  <a:cubicBezTo>
                    <a:pt x="2026626" y="1090435"/>
                    <a:pt x="2024314" y="1091393"/>
                    <a:pt x="2021604" y="1091393"/>
                  </a:cubicBezTo>
                  <a:cubicBezTo>
                    <a:pt x="2018894" y="1091393"/>
                    <a:pt x="2016582" y="1090435"/>
                    <a:pt x="2014667" y="1088521"/>
                  </a:cubicBezTo>
                  <a:cubicBezTo>
                    <a:pt x="2012752" y="1086606"/>
                    <a:pt x="2011795" y="1084294"/>
                    <a:pt x="2011795" y="1081584"/>
                  </a:cubicBezTo>
                  <a:cubicBezTo>
                    <a:pt x="2011795" y="1078815"/>
                    <a:pt x="2012752" y="1076488"/>
                    <a:pt x="2014667" y="1074603"/>
                  </a:cubicBezTo>
                  <a:cubicBezTo>
                    <a:pt x="2016582" y="1072718"/>
                    <a:pt x="2018894" y="1071775"/>
                    <a:pt x="2021604" y="1071775"/>
                  </a:cubicBezTo>
                  <a:close/>
                  <a:moveTo>
                    <a:pt x="1535829" y="1071775"/>
                  </a:moveTo>
                  <a:cubicBezTo>
                    <a:pt x="1538598" y="1071775"/>
                    <a:pt x="1540924" y="1072732"/>
                    <a:pt x="1542810" y="1074647"/>
                  </a:cubicBezTo>
                  <a:cubicBezTo>
                    <a:pt x="1544695" y="1076562"/>
                    <a:pt x="1545638" y="1078874"/>
                    <a:pt x="1545638" y="1081584"/>
                  </a:cubicBezTo>
                  <a:cubicBezTo>
                    <a:pt x="1545638" y="1084294"/>
                    <a:pt x="1544680" y="1086606"/>
                    <a:pt x="1542766" y="1088521"/>
                  </a:cubicBezTo>
                  <a:cubicBezTo>
                    <a:pt x="1540851" y="1090435"/>
                    <a:pt x="1538539" y="1091393"/>
                    <a:pt x="1535829" y="1091393"/>
                  </a:cubicBezTo>
                  <a:cubicBezTo>
                    <a:pt x="1533119" y="1091393"/>
                    <a:pt x="1530807" y="1090435"/>
                    <a:pt x="1528892" y="1088521"/>
                  </a:cubicBezTo>
                  <a:cubicBezTo>
                    <a:pt x="1526977" y="1086606"/>
                    <a:pt x="1526020" y="1084294"/>
                    <a:pt x="1526020" y="1081584"/>
                  </a:cubicBezTo>
                  <a:cubicBezTo>
                    <a:pt x="1526020" y="1078815"/>
                    <a:pt x="1526977" y="1076488"/>
                    <a:pt x="1528892" y="1074603"/>
                  </a:cubicBezTo>
                  <a:cubicBezTo>
                    <a:pt x="1530807" y="1072718"/>
                    <a:pt x="1533119" y="1071775"/>
                    <a:pt x="1535829" y="1071775"/>
                  </a:cubicBezTo>
                  <a:close/>
                  <a:moveTo>
                    <a:pt x="636426" y="1071775"/>
                  </a:moveTo>
                  <a:cubicBezTo>
                    <a:pt x="639195" y="1071775"/>
                    <a:pt x="641522" y="1072732"/>
                    <a:pt x="643407" y="1074647"/>
                  </a:cubicBezTo>
                  <a:cubicBezTo>
                    <a:pt x="645293" y="1076562"/>
                    <a:pt x="646235" y="1078874"/>
                    <a:pt x="646235" y="1081584"/>
                  </a:cubicBezTo>
                  <a:cubicBezTo>
                    <a:pt x="646235" y="1084294"/>
                    <a:pt x="645278" y="1086606"/>
                    <a:pt x="643363" y="1088521"/>
                  </a:cubicBezTo>
                  <a:cubicBezTo>
                    <a:pt x="641449" y="1090435"/>
                    <a:pt x="639136" y="1091393"/>
                    <a:pt x="636426" y="1091393"/>
                  </a:cubicBezTo>
                  <a:cubicBezTo>
                    <a:pt x="633716" y="1091393"/>
                    <a:pt x="631404" y="1090435"/>
                    <a:pt x="629489" y="1088521"/>
                  </a:cubicBezTo>
                  <a:cubicBezTo>
                    <a:pt x="627575" y="1086606"/>
                    <a:pt x="626618" y="1084294"/>
                    <a:pt x="626618" y="1081584"/>
                  </a:cubicBezTo>
                  <a:cubicBezTo>
                    <a:pt x="626618" y="1078815"/>
                    <a:pt x="627575" y="1076488"/>
                    <a:pt x="629489" y="1074603"/>
                  </a:cubicBezTo>
                  <a:cubicBezTo>
                    <a:pt x="631404" y="1072718"/>
                    <a:pt x="633716" y="1071775"/>
                    <a:pt x="636426" y="1071775"/>
                  </a:cubicBezTo>
                  <a:close/>
                  <a:moveTo>
                    <a:pt x="236376" y="1071775"/>
                  </a:moveTo>
                  <a:cubicBezTo>
                    <a:pt x="239145" y="1071775"/>
                    <a:pt x="241472" y="1072732"/>
                    <a:pt x="243358" y="1074647"/>
                  </a:cubicBezTo>
                  <a:cubicBezTo>
                    <a:pt x="245242" y="1076562"/>
                    <a:pt x="246184" y="1078874"/>
                    <a:pt x="246184" y="1081584"/>
                  </a:cubicBezTo>
                  <a:cubicBezTo>
                    <a:pt x="246184" y="1084294"/>
                    <a:pt x="245227" y="1086606"/>
                    <a:pt x="243313" y="1088521"/>
                  </a:cubicBezTo>
                  <a:cubicBezTo>
                    <a:pt x="241399" y="1090435"/>
                    <a:pt x="239086" y="1091393"/>
                    <a:pt x="236376" y="1091393"/>
                  </a:cubicBezTo>
                  <a:cubicBezTo>
                    <a:pt x="233666" y="1091393"/>
                    <a:pt x="231354" y="1090435"/>
                    <a:pt x="229439" y="1088521"/>
                  </a:cubicBezTo>
                  <a:cubicBezTo>
                    <a:pt x="227525" y="1086606"/>
                    <a:pt x="226568" y="1084294"/>
                    <a:pt x="226568" y="1081584"/>
                  </a:cubicBezTo>
                  <a:cubicBezTo>
                    <a:pt x="226568" y="1078815"/>
                    <a:pt x="227525" y="1076488"/>
                    <a:pt x="229439" y="1074603"/>
                  </a:cubicBezTo>
                  <a:cubicBezTo>
                    <a:pt x="231354" y="1072718"/>
                    <a:pt x="233666" y="1071775"/>
                    <a:pt x="236376" y="1071775"/>
                  </a:cubicBezTo>
                  <a:close/>
                  <a:moveTo>
                    <a:pt x="7170391" y="1071245"/>
                  </a:moveTo>
                  <a:cubicBezTo>
                    <a:pt x="7174279" y="1071245"/>
                    <a:pt x="7177740" y="1072939"/>
                    <a:pt x="7180774" y="1076326"/>
                  </a:cubicBezTo>
                  <a:cubicBezTo>
                    <a:pt x="7183808" y="1079713"/>
                    <a:pt x="7185325" y="1084205"/>
                    <a:pt x="7185325" y="1089802"/>
                  </a:cubicBezTo>
                  <a:cubicBezTo>
                    <a:pt x="7185325" y="1095870"/>
                    <a:pt x="7183219" y="1101510"/>
                    <a:pt x="7179006" y="1106724"/>
                  </a:cubicBezTo>
                  <a:cubicBezTo>
                    <a:pt x="7174794" y="1111938"/>
                    <a:pt x="7168123" y="1116047"/>
                    <a:pt x="7158991" y="1119051"/>
                  </a:cubicBezTo>
                  <a:lnTo>
                    <a:pt x="7158991" y="1115163"/>
                  </a:lnTo>
                  <a:cubicBezTo>
                    <a:pt x="7165059" y="1113160"/>
                    <a:pt x="7169757" y="1110053"/>
                    <a:pt x="7173086" y="1105840"/>
                  </a:cubicBezTo>
                  <a:cubicBezTo>
                    <a:pt x="7176414" y="1101628"/>
                    <a:pt x="7178079" y="1097166"/>
                    <a:pt x="7178079" y="1092453"/>
                  </a:cubicBezTo>
                  <a:cubicBezTo>
                    <a:pt x="7178079" y="1091334"/>
                    <a:pt x="7177813" y="1090391"/>
                    <a:pt x="7177283" y="1089625"/>
                  </a:cubicBezTo>
                  <a:cubicBezTo>
                    <a:pt x="7176871" y="1089095"/>
                    <a:pt x="7176458" y="1088830"/>
                    <a:pt x="7176046" y="1088830"/>
                  </a:cubicBezTo>
                  <a:cubicBezTo>
                    <a:pt x="7175398" y="1088830"/>
                    <a:pt x="7173984" y="1089419"/>
                    <a:pt x="7171805" y="1090597"/>
                  </a:cubicBezTo>
                  <a:cubicBezTo>
                    <a:pt x="7170744" y="1091127"/>
                    <a:pt x="7169625" y="1091393"/>
                    <a:pt x="7168447" y="1091393"/>
                  </a:cubicBezTo>
                  <a:cubicBezTo>
                    <a:pt x="7165560" y="1091393"/>
                    <a:pt x="7163262" y="1090538"/>
                    <a:pt x="7161554" y="1088830"/>
                  </a:cubicBezTo>
                  <a:cubicBezTo>
                    <a:pt x="7159845" y="1087121"/>
                    <a:pt x="7158991" y="1084765"/>
                    <a:pt x="7158991" y="1081761"/>
                  </a:cubicBezTo>
                  <a:cubicBezTo>
                    <a:pt x="7158991" y="1078874"/>
                    <a:pt x="7160096" y="1076400"/>
                    <a:pt x="7162305" y="1074338"/>
                  </a:cubicBezTo>
                  <a:cubicBezTo>
                    <a:pt x="7164514" y="1072276"/>
                    <a:pt x="7167209" y="1071245"/>
                    <a:pt x="7170391" y="1071245"/>
                  </a:cubicBezTo>
                  <a:close/>
                  <a:moveTo>
                    <a:pt x="5736513" y="1071245"/>
                  </a:moveTo>
                  <a:cubicBezTo>
                    <a:pt x="5740401" y="1071245"/>
                    <a:pt x="5743862" y="1072939"/>
                    <a:pt x="5746896" y="1076326"/>
                  </a:cubicBezTo>
                  <a:cubicBezTo>
                    <a:pt x="5749930" y="1079713"/>
                    <a:pt x="5751447" y="1084205"/>
                    <a:pt x="5751447" y="1089802"/>
                  </a:cubicBezTo>
                  <a:cubicBezTo>
                    <a:pt x="5751447" y="1095870"/>
                    <a:pt x="5749341" y="1101510"/>
                    <a:pt x="5745129" y="1106724"/>
                  </a:cubicBezTo>
                  <a:cubicBezTo>
                    <a:pt x="5740916" y="1111938"/>
                    <a:pt x="5734245" y="1116047"/>
                    <a:pt x="5725114" y="1119051"/>
                  </a:cubicBezTo>
                  <a:lnTo>
                    <a:pt x="5725114" y="1115163"/>
                  </a:lnTo>
                  <a:cubicBezTo>
                    <a:pt x="5731181" y="1113160"/>
                    <a:pt x="5735880" y="1110053"/>
                    <a:pt x="5739208" y="1105840"/>
                  </a:cubicBezTo>
                  <a:cubicBezTo>
                    <a:pt x="5742536" y="1101628"/>
                    <a:pt x="5744201" y="1097166"/>
                    <a:pt x="5744201" y="1092453"/>
                  </a:cubicBezTo>
                  <a:cubicBezTo>
                    <a:pt x="5744201" y="1091334"/>
                    <a:pt x="5743936" y="1090391"/>
                    <a:pt x="5743405" y="1089625"/>
                  </a:cubicBezTo>
                  <a:cubicBezTo>
                    <a:pt x="5742993" y="1089095"/>
                    <a:pt x="5742581" y="1088830"/>
                    <a:pt x="5742168" y="1088830"/>
                  </a:cubicBezTo>
                  <a:cubicBezTo>
                    <a:pt x="5741520" y="1088830"/>
                    <a:pt x="5740106" y="1089419"/>
                    <a:pt x="5737927" y="1090597"/>
                  </a:cubicBezTo>
                  <a:cubicBezTo>
                    <a:pt x="5736866" y="1091127"/>
                    <a:pt x="5735747" y="1091393"/>
                    <a:pt x="5734569" y="1091393"/>
                  </a:cubicBezTo>
                  <a:cubicBezTo>
                    <a:pt x="5731682" y="1091393"/>
                    <a:pt x="5729385" y="1090538"/>
                    <a:pt x="5727676" y="1088830"/>
                  </a:cubicBezTo>
                  <a:cubicBezTo>
                    <a:pt x="5725968" y="1087121"/>
                    <a:pt x="5725114" y="1084765"/>
                    <a:pt x="5725114" y="1081761"/>
                  </a:cubicBezTo>
                  <a:cubicBezTo>
                    <a:pt x="5725114" y="1078874"/>
                    <a:pt x="5726218" y="1076400"/>
                    <a:pt x="5728427" y="1074338"/>
                  </a:cubicBezTo>
                  <a:cubicBezTo>
                    <a:pt x="5730636" y="1072276"/>
                    <a:pt x="5733332" y="1071245"/>
                    <a:pt x="5736513" y="1071245"/>
                  </a:cubicBezTo>
                  <a:close/>
                  <a:moveTo>
                    <a:pt x="4373817" y="1071245"/>
                  </a:moveTo>
                  <a:cubicBezTo>
                    <a:pt x="4377705" y="1071245"/>
                    <a:pt x="4381166" y="1072939"/>
                    <a:pt x="4384200" y="1076326"/>
                  </a:cubicBezTo>
                  <a:cubicBezTo>
                    <a:pt x="4387234" y="1079713"/>
                    <a:pt x="4388751" y="1084205"/>
                    <a:pt x="4388751" y="1089802"/>
                  </a:cubicBezTo>
                  <a:cubicBezTo>
                    <a:pt x="4388751" y="1095870"/>
                    <a:pt x="4386645" y="1101510"/>
                    <a:pt x="4382433" y="1106724"/>
                  </a:cubicBezTo>
                  <a:cubicBezTo>
                    <a:pt x="4378220" y="1111938"/>
                    <a:pt x="4371549" y="1116047"/>
                    <a:pt x="4362418" y="1119051"/>
                  </a:cubicBezTo>
                  <a:lnTo>
                    <a:pt x="4362418" y="1115163"/>
                  </a:lnTo>
                  <a:cubicBezTo>
                    <a:pt x="4368485" y="1113160"/>
                    <a:pt x="4373184" y="1110053"/>
                    <a:pt x="4376512" y="1105840"/>
                  </a:cubicBezTo>
                  <a:cubicBezTo>
                    <a:pt x="4379841" y="1101628"/>
                    <a:pt x="4381505" y="1097166"/>
                    <a:pt x="4381505" y="1092453"/>
                  </a:cubicBezTo>
                  <a:cubicBezTo>
                    <a:pt x="4381505" y="1091334"/>
                    <a:pt x="4381240" y="1090391"/>
                    <a:pt x="4380709" y="1089625"/>
                  </a:cubicBezTo>
                  <a:cubicBezTo>
                    <a:pt x="4380297" y="1089095"/>
                    <a:pt x="4379885" y="1088830"/>
                    <a:pt x="4379472" y="1088830"/>
                  </a:cubicBezTo>
                  <a:cubicBezTo>
                    <a:pt x="4378824" y="1088830"/>
                    <a:pt x="4377410" y="1089419"/>
                    <a:pt x="4375231" y="1090597"/>
                  </a:cubicBezTo>
                  <a:cubicBezTo>
                    <a:pt x="4374170" y="1091127"/>
                    <a:pt x="4373051" y="1091393"/>
                    <a:pt x="4371873" y="1091393"/>
                  </a:cubicBezTo>
                  <a:cubicBezTo>
                    <a:pt x="4368986" y="1091393"/>
                    <a:pt x="4366689" y="1090538"/>
                    <a:pt x="4364980" y="1088830"/>
                  </a:cubicBezTo>
                  <a:cubicBezTo>
                    <a:pt x="4363272" y="1087121"/>
                    <a:pt x="4362418" y="1084765"/>
                    <a:pt x="4362418" y="1081761"/>
                  </a:cubicBezTo>
                  <a:cubicBezTo>
                    <a:pt x="4362418" y="1078874"/>
                    <a:pt x="4363522" y="1076400"/>
                    <a:pt x="4365731" y="1074338"/>
                  </a:cubicBezTo>
                  <a:cubicBezTo>
                    <a:pt x="4367940" y="1072276"/>
                    <a:pt x="4370636" y="1071245"/>
                    <a:pt x="4373817" y="1071245"/>
                  </a:cubicBezTo>
                  <a:close/>
                  <a:moveTo>
                    <a:pt x="3100518" y="1071245"/>
                  </a:moveTo>
                  <a:cubicBezTo>
                    <a:pt x="3104406" y="1071245"/>
                    <a:pt x="3107867" y="1072939"/>
                    <a:pt x="3110901" y="1076326"/>
                  </a:cubicBezTo>
                  <a:cubicBezTo>
                    <a:pt x="3113935" y="1079713"/>
                    <a:pt x="3115452" y="1084205"/>
                    <a:pt x="3115452" y="1089802"/>
                  </a:cubicBezTo>
                  <a:cubicBezTo>
                    <a:pt x="3115452" y="1095870"/>
                    <a:pt x="3113346" y="1101510"/>
                    <a:pt x="3109134" y="1106724"/>
                  </a:cubicBezTo>
                  <a:cubicBezTo>
                    <a:pt x="3104921" y="1111938"/>
                    <a:pt x="3098250" y="1116047"/>
                    <a:pt x="3089119" y="1119051"/>
                  </a:cubicBezTo>
                  <a:lnTo>
                    <a:pt x="3089119" y="1115163"/>
                  </a:lnTo>
                  <a:cubicBezTo>
                    <a:pt x="3095186" y="1113160"/>
                    <a:pt x="3099885" y="1110053"/>
                    <a:pt x="3103213" y="1105840"/>
                  </a:cubicBezTo>
                  <a:cubicBezTo>
                    <a:pt x="3106542" y="1101628"/>
                    <a:pt x="3108206" y="1097166"/>
                    <a:pt x="3108206" y="1092453"/>
                  </a:cubicBezTo>
                  <a:cubicBezTo>
                    <a:pt x="3108206" y="1091334"/>
                    <a:pt x="3107941" y="1090391"/>
                    <a:pt x="3107410" y="1089625"/>
                  </a:cubicBezTo>
                  <a:cubicBezTo>
                    <a:pt x="3106998" y="1089095"/>
                    <a:pt x="3106586" y="1088830"/>
                    <a:pt x="3106173" y="1088830"/>
                  </a:cubicBezTo>
                  <a:cubicBezTo>
                    <a:pt x="3105525" y="1088830"/>
                    <a:pt x="3104111" y="1089419"/>
                    <a:pt x="3101932" y="1090597"/>
                  </a:cubicBezTo>
                  <a:cubicBezTo>
                    <a:pt x="3100871" y="1091127"/>
                    <a:pt x="3099752" y="1091393"/>
                    <a:pt x="3098574" y="1091393"/>
                  </a:cubicBezTo>
                  <a:cubicBezTo>
                    <a:pt x="3095687" y="1091393"/>
                    <a:pt x="3093390" y="1090538"/>
                    <a:pt x="3091681" y="1088830"/>
                  </a:cubicBezTo>
                  <a:cubicBezTo>
                    <a:pt x="3089973" y="1087121"/>
                    <a:pt x="3089119" y="1084765"/>
                    <a:pt x="3089119" y="1081761"/>
                  </a:cubicBezTo>
                  <a:cubicBezTo>
                    <a:pt x="3089119" y="1078874"/>
                    <a:pt x="3090223" y="1076400"/>
                    <a:pt x="3092432" y="1074338"/>
                  </a:cubicBezTo>
                  <a:cubicBezTo>
                    <a:pt x="3094641" y="1072276"/>
                    <a:pt x="3097337" y="1071245"/>
                    <a:pt x="3100518" y="1071245"/>
                  </a:cubicBezTo>
                  <a:close/>
                  <a:moveTo>
                    <a:pt x="1753402" y="1071245"/>
                  </a:moveTo>
                  <a:cubicBezTo>
                    <a:pt x="1757290" y="1071245"/>
                    <a:pt x="1760751" y="1072939"/>
                    <a:pt x="1763785" y="1076326"/>
                  </a:cubicBezTo>
                  <a:cubicBezTo>
                    <a:pt x="1766818" y="1079713"/>
                    <a:pt x="1768336" y="1084205"/>
                    <a:pt x="1768336" y="1089802"/>
                  </a:cubicBezTo>
                  <a:cubicBezTo>
                    <a:pt x="1768336" y="1095870"/>
                    <a:pt x="1766230" y="1101510"/>
                    <a:pt x="1762018" y="1106724"/>
                  </a:cubicBezTo>
                  <a:cubicBezTo>
                    <a:pt x="1757805" y="1111938"/>
                    <a:pt x="1751134" y="1116047"/>
                    <a:pt x="1742003" y="1119051"/>
                  </a:cubicBezTo>
                  <a:lnTo>
                    <a:pt x="1742003" y="1115163"/>
                  </a:lnTo>
                  <a:cubicBezTo>
                    <a:pt x="1748070" y="1113160"/>
                    <a:pt x="1752768" y="1110053"/>
                    <a:pt x="1756097" y="1105840"/>
                  </a:cubicBezTo>
                  <a:cubicBezTo>
                    <a:pt x="1759426" y="1101628"/>
                    <a:pt x="1761089" y="1097166"/>
                    <a:pt x="1761089" y="1092453"/>
                  </a:cubicBezTo>
                  <a:cubicBezTo>
                    <a:pt x="1761089" y="1091334"/>
                    <a:pt x="1760825" y="1090391"/>
                    <a:pt x="1760294" y="1089625"/>
                  </a:cubicBezTo>
                  <a:cubicBezTo>
                    <a:pt x="1759883" y="1089095"/>
                    <a:pt x="1759469" y="1088830"/>
                    <a:pt x="1759057" y="1088830"/>
                  </a:cubicBezTo>
                  <a:cubicBezTo>
                    <a:pt x="1758409" y="1088830"/>
                    <a:pt x="1756996" y="1089419"/>
                    <a:pt x="1754816" y="1090597"/>
                  </a:cubicBezTo>
                  <a:cubicBezTo>
                    <a:pt x="1753755" y="1091127"/>
                    <a:pt x="1752636" y="1091393"/>
                    <a:pt x="1751458" y="1091393"/>
                  </a:cubicBezTo>
                  <a:cubicBezTo>
                    <a:pt x="1748571" y="1091393"/>
                    <a:pt x="1746273" y="1090538"/>
                    <a:pt x="1744565" y="1088830"/>
                  </a:cubicBezTo>
                  <a:cubicBezTo>
                    <a:pt x="1742857" y="1087121"/>
                    <a:pt x="1742003" y="1084765"/>
                    <a:pt x="1742003" y="1081761"/>
                  </a:cubicBezTo>
                  <a:cubicBezTo>
                    <a:pt x="1742003" y="1078874"/>
                    <a:pt x="1743107" y="1076400"/>
                    <a:pt x="1745316" y="1074338"/>
                  </a:cubicBezTo>
                  <a:cubicBezTo>
                    <a:pt x="1747525" y="1072276"/>
                    <a:pt x="1750221" y="1071245"/>
                    <a:pt x="1753402" y="1071245"/>
                  </a:cubicBezTo>
                  <a:close/>
                  <a:moveTo>
                    <a:pt x="368224" y="1071245"/>
                  </a:moveTo>
                  <a:cubicBezTo>
                    <a:pt x="372112" y="1071245"/>
                    <a:pt x="375573" y="1072939"/>
                    <a:pt x="378607" y="1076326"/>
                  </a:cubicBezTo>
                  <a:cubicBezTo>
                    <a:pt x="381641" y="1079713"/>
                    <a:pt x="383158" y="1084205"/>
                    <a:pt x="383158" y="1089802"/>
                  </a:cubicBezTo>
                  <a:cubicBezTo>
                    <a:pt x="383158" y="1095870"/>
                    <a:pt x="381052" y="1101510"/>
                    <a:pt x="376840" y="1106724"/>
                  </a:cubicBezTo>
                  <a:cubicBezTo>
                    <a:pt x="372627" y="1111938"/>
                    <a:pt x="365956" y="1116047"/>
                    <a:pt x="356825" y="1119051"/>
                  </a:cubicBezTo>
                  <a:lnTo>
                    <a:pt x="356825" y="1115163"/>
                  </a:lnTo>
                  <a:cubicBezTo>
                    <a:pt x="362892" y="1113160"/>
                    <a:pt x="367591" y="1110053"/>
                    <a:pt x="370919" y="1105840"/>
                  </a:cubicBezTo>
                  <a:cubicBezTo>
                    <a:pt x="374248" y="1101628"/>
                    <a:pt x="375912" y="1097166"/>
                    <a:pt x="375912" y="1092453"/>
                  </a:cubicBezTo>
                  <a:cubicBezTo>
                    <a:pt x="375912" y="1091334"/>
                    <a:pt x="375647" y="1090391"/>
                    <a:pt x="375117" y="1089625"/>
                  </a:cubicBezTo>
                  <a:cubicBezTo>
                    <a:pt x="374704" y="1089095"/>
                    <a:pt x="374292" y="1088830"/>
                    <a:pt x="373879" y="1088830"/>
                  </a:cubicBezTo>
                  <a:cubicBezTo>
                    <a:pt x="373231" y="1088830"/>
                    <a:pt x="371818" y="1089419"/>
                    <a:pt x="369637" y="1090597"/>
                  </a:cubicBezTo>
                  <a:cubicBezTo>
                    <a:pt x="368577" y="1091127"/>
                    <a:pt x="367459" y="1091393"/>
                    <a:pt x="366280" y="1091393"/>
                  </a:cubicBezTo>
                  <a:cubicBezTo>
                    <a:pt x="363394" y="1091393"/>
                    <a:pt x="361096" y="1090538"/>
                    <a:pt x="359388" y="1088830"/>
                  </a:cubicBezTo>
                  <a:cubicBezTo>
                    <a:pt x="357679" y="1087121"/>
                    <a:pt x="356825" y="1084765"/>
                    <a:pt x="356825" y="1081761"/>
                  </a:cubicBezTo>
                  <a:cubicBezTo>
                    <a:pt x="356825" y="1078874"/>
                    <a:pt x="357929" y="1076400"/>
                    <a:pt x="360138" y="1074338"/>
                  </a:cubicBezTo>
                  <a:cubicBezTo>
                    <a:pt x="362348" y="1072276"/>
                    <a:pt x="365043" y="1071245"/>
                    <a:pt x="368224" y="1071245"/>
                  </a:cubicBezTo>
                  <a:close/>
                  <a:moveTo>
                    <a:pt x="4225961" y="1020964"/>
                  </a:moveTo>
                  <a:cubicBezTo>
                    <a:pt x="4223722" y="1020964"/>
                    <a:pt x="4221322" y="1021436"/>
                    <a:pt x="4218759" y="1022378"/>
                  </a:cubicBezTo>
                  <a:cubicBezTo>
                    <a:pt x="4216196" y="1023321"/>
                    <a:pt x="4212411" y="1025353"/>
                    <a:pt x="4207404" y="1028475"/>
                  </a:cubicBezTo>
                  <a:cubicBezTo>
                    <a:pt x="4206343" y="1036428"/>
                    <a:pt x="4205813" y="1042850"/>
                    <a:pt x="4205813" y="1047739"/>
                  </a:cubicBezTo>
                  <a:cubicBezTo>
                    <a:pt x="4205813" y="1053395"/>
                    <a:pt x="4206859" y="1059536"/>
                    <a:pt x="4208950" y="1066164"/>
                  </a:cubicBezTo>
                  <a:cubicBezTo>
                    <a:pt x="4211042" y="1072791"/>
                    <a:pt x="4214149" y="1078049"/>
                    <a:pt x="4218273" y="1081937"/>
                  </a:cubicBezTo>
                  <a:cubicBezTo>
                    <a:pt x="4221277" y="1084706"/>
                    <a:pt x="4224930" y="1086091"/>
                    <a:pt x="4229230" y="1086091"/>
                  </a:cubicBezTo>
                  <a:cubicBezTo>
                    <a:pt x="4234356" y="1086091"/>
                    <a:pt x="4238936" y="1083675"/>
                    <a:pt x="4242971" y="1078844"/>
                  </a:cubicBezTo>
                  <a:cubicBezTo>
                    <a:pt x="4247007" y="1074014"/>
                    <a:pt x="4249024" y="1067121"/>
                    <a:pt x="4249024" y="1058167"/>
                  </a:cubicBezTo>
                  <a:cubicBezTo>
                    <a:pt x="4249024" y="1048093"/>
                    <a:pt x="4247022" y="1039374"/>
                    <a:pt x="4243016" y="1032010"/>
                  </a:cubicBezTo>
                  <a:cubicBezTo>
                    <a:pt x="4239010" y="1024646"/>
                    <a:pt x="4233325" y="1020964"/>
                    <a:pt x="4225961" y="1020964"/>
                  </a:cubicBezTo>
                  <a:close/>
                  <a:moveTo>
                    <a:pt x="3438437" y="1020964"/>
                  </a:moveTo>
                  <a:cubicBezTo>
                    <a:pt x="3436198" y="1020964"/>
                    <a:pt x="3433798" y="1021436"/>
                    <a:pt x="3431235" y="1022378"/>
                  </a:cubicBezTo>
                  <a:cubicBezTo>
                    <a:pt x="3428672" y="1023321"/>
                    <a:pt x="3424887" y="1025353"/>
                    <a:pt x="3419880" y="1028475"/>
                  </a:cubicBezTo>
                  <a:cubicBezTo>
                    <a:pt x="3418819" y="1036428"/>
                    <a:pt x="3418289" y="1042850"/>
                    <a:pt x="3418289" y="1047739"/>
                  </a:cubicBezTo>
                  <a:cubicBezTo>
                    <a:pt x="3418289" y="1053395"/>
                    <a:pt x="3419335" y="1059536"/>
                    <a:pt x="3421426" y="1066164"/>
                  </a:cubicBezTo>
                  <a:cubicBezTo>
                    <a:pt x="3423517" y="1072791"/>
                    <a:pt x="3426625" y="1078049"/>
                    <a:pt x="3430749" y="1081937"/>
                  </a:cubicBezTo>
                  <a:cubicBezTo>
                    <a:pt x="3433753" y="1084706"/>
                    <a:pt x="3437406" y="1086091"/>
                    <a:pt x="3441706" y="1086091"/>
                  </a:cubicBezTo>
                  <a:cubicBezTo>
                    <a:pt x="3446832" y="1086091"/>
                    <a:pt x="3451412" y="1083675"/>
                    <a:pt x="3455447" y="1078844"/>
                  </a:cubicBezTo>
                  <a:cubicBezTo>
                    <a:pt x="3459483" y="1074014"/>
                    <a:pt x="3461500" y="1067121"/>
                    <a:pt x="3461500" y="1058167"/>
                  </a:cubicBezTo>
                  <a:cubicBezTo>
                    <a:pt x="3461500" y="1048093"/>
                    <a:pt x="3459497" y="1039374"/>
                    <a:pt x="3455492" y="1032010"/>
                  </a:cubicBezTo>
                  <a:cubicBezTo>
                    <a:pt x="3451486" y="1024646"/>
                    <a:pt x="3445801" y="1020964"/>
                    <a:pt x="3438437" y="1020964"/>
                  </a:cubicBezTo>
                  <a:close/>
                  <a:moveTo>
                    <a:pt x="2952662" y="1020964"/>
                  </a:moveTo>
                  <a:cubicBezTo>
                    <a:pt x="2950423" y="1020964"/>
                    <a:pt x="2948023" y="1021436"/>
                    <a:pt x="2945460" y="1022378"/>
                  </a:cubicBezTo>
                  <a:cubicBezTo>
                    <a:pt x="2942897" y="1023321"/>
                    <a:pt x="2939112" y="1025353"/>
                    <a:pt x="2934105" y="1028475"/>
                  </a:cubicBezTo>
                  <a:cubicBezTo>
                    <a:pt x="2933044" y="1036428"/>
                    <a:pt x="2932514" y="1042850"/>
                    <a:pt x="2932514" y="1047739"/>
                  </a:cubicBezTo>
                  <a:cubicBezTo>
                    <a:pt x="2932514" y="1053395"/>
                    <a:pt x="2933560" y="1059536"/>
                    <a:pt x="2935651" y="1066164"/>
                  </a:cubicBezTo>
                  <a:cubicBezTo>
                    <a:pt x="2937743" y="1072791"/>
                    <a:pt x="2940850" y="1078049"/>
                    <a:pt x="2944974" y="1081937"/>
                  </a:cubicBezTo>
                  <a:cubicBezTo>
                    <a:pt x="2947978" y="1084706"/>
                    <a:pt x="2951631" y="1086091"/>
                    <a:pt x="2955931" y="1086091"/>
                  </a:cubicBezTo>
                  <a:cubicBezTo>
                    <a:pt x="2961057" y="1086091"/>
                    <a:pt x="2965637" y="1083675"/>
                    <a:pt x="2969672" y="1078844"/>
                  </a:cubicBezTo>
                  <a:cubicBezTo>
                    <a:pt x="2973708" y="1074014"/>
                    <a:pt x="2975725" y="1067121"/>
                    <a:pt x="2975725" y="1058167"/>
                  </a:cubicBezTo>
                  <a:cubicBezTo>
                    <a:pt x="2975725" y="1048093"/>
                    <a:pt x="2973723" y="1039374"/>
                    <a:pt x="2969717" y="1032010"/>
                  </a:cubicBezTo>
                  <a:cubicBezTo>
                    <a:pt x="2965711" y="1024646"/>
                    <a:pt x="2960026" y="1020964"/>
                    <a:pt x="2952662" y="1020964"/>
                  </a:cubicBezTo>
                  <a:close/>
                  <a:moveTo>
                    <a:pt x="2091321" y="1020964"/>
                  </a:moveTo>
                  <a:cubicBezTo>
                    <a:pt x="2089082" y="1020964"/>
                    <a:pt x="2086682" y="1021436"/>
                    <a:pt x="2084119" y="1022378"/>
                  </a:cubicBezTo>
                  <a:cubicBezTo>
                    <a:pt x="2081556" y="1023321"/>
                    <a:pt x="2077771" y="1025353"/>
                    <a:pt x="2072764" y="1028475"/>
                  </a:cubicBezTo>
                  <a:cubicBezTo>
                    <a:pt x="2071703" y="1036428"/>
                    <a:pt x="2071173" y="1042850"/>
                    <a:pt x="2071173" y="1047739"/>
                  </a:cubicBezTo>
                  <a:cubicBezTo>
                    <a:pt x="2071173" y="1053395"/>
                    <a:pt x="2072218" y="1059536"/>
                    <a:pt x="2074310" y="1066164"/>
                  </a:cubicBezTo>
                  <a:cubicBezTo>
                    <a:pt x="2076401" y="1072791"/>
                    <a:pt x="2079509" y="1078049"/>
                    <a:pt x="2083632" y="1081937"/>
                  </a:cubicBezTo>
                  <a:cubicBezTo>
                    <a:pt x="2086637" y="1084706"/>
                    <a:pt x="2090290" y="1086091"/>
                    <a:pt x="2094590" y="1086091"/>
                  </a:cubicBezTo>
                  <a:cubicBezTo>
                    <a:pt x="2099716" y="1086091"/>
                    <a:pt x="2104296" y="1083675"/>
                    <a:pt x="2108331" y="1078844"/>
                  </a:cubicBezTo>
                  <a:cubicBezTo>
                    <a:pt x="2112367" y="1074014"/>
                    <a:pt x="2114385" y="1067121"/>
                    <a:pt x="2114385" y="1058167"/>
                  </a:cubicBezTo>
                  <a:cubicBezTo>
                    <a:pt x="2114385" y="1048093"/>
                    <a:pt x="2112382" y="1039374"/>
                    <a:pt x="2108375" y="1032010"/>
                  </a:cubicBezTo>
                  <a:cubicBezTo>
                    <a:pt x="2104370" y="1024646"/>
                    <a:pt x="2098684" y="1020964"/>
                    <a:pt x="2091321" y="1020964"/>
                  </a:cubicBezTo>
                  <a:close/>
                  <a:moveTo>
                    <a:pt x="7298071" y="985264"/>
                  </a:moveTo>
                  <a:lnTo>
                    <a:pt x="7256009" y="1044735"/>
                  </a:lnTo>
                  <a:lnTo>
                    <a:pt x="7298071" y="1044735"/>
                  </a:lnTo>
                  <a:close/>
                  <a:moveTo>
                    <a:pt x="6898021" y="985264"/>
                  </a:moveTo>
                  <a:lnTo>
                    <a:pt x="6855959" y="1044735"/>
                  </a:lnTo>
                  <a:lnTo>
                    <a:pt x="6898021" y="1044735"/>
                  </a:lnTo>
                  <a:close/>
                  <a:moveTo>
                    <a:pt x="5949918" y="985264"/>
                  </a:moveTo>
                  <a:lnTo>
                    <a:pt x="5907856" y="1044735"/>
                  </a:lnTo>
                  <a:lnTo>
                    <a:pt x="5949918" y="1044735"/>
                  </a:lnTo>
                  <a:close/>
                  <a:moveTo>
                    <a:pt x="4101447" y="985264"/>
                  </a:moveTo>
                  <a:lnTo>
                    <a:pt x="4059385" y="1044735"/>
                  </a:lnTo>
                  <a:lnTo>
                    <a:pt x="4101447" y="1044735"/>
                  </a:lnTo>
                  <a:close/>
                  <a:moveTo>
                    <a:pt x="3313923" y="985264"/>
                  </a:moveTo>
                  <a:lnTo>
                    <a:pt x="3271861" y="1044735"/>
                  </a:lnTo>
                  <a:lnTo>
                    <a:pt x="3313923" y="1044735"/>
                  </a:lnTo>
                  <a:close/>
                  <a:moveTo>
                    <a:pt x="1614383" y="985264"/>
                  </a:moveTo>
                  <a:lnTo>
                    <a:pt x="1572320" y="1044735"/>
                  </a:lnTo>
                  <a:lnTo>
                    <a:pt x="1614383" y="1044735"/>
                  </a:lnTo>
                  <a:close/>
                  <a:moveTo>
                    <a:pt x="714979" y="985264"/>
                  </a:moveTo>
                  <a:lnTo>
                    <a:pt x="672917" y="1044735"/>
                  </a:lnTo>
                  <a:lnTo>
                    <a:pt x="714979" y="1044735"/>
                  </a:lnTo>
                  <a:close/>
                  <a:moveTo>
                    <a:pt x="181580" y="985264"/>
                  </a:moveTo>
                  <a:lnTo>
                    <a:pt x="139518" y="1044735"/>
                  </a:lnTo>
                  <a:lnTo>
                    <a:pt x="181580" y="1044735"/>
                  </a:lnTo>
                  <a:close/>
                  <a:moveTo>
                    <a:pt x="7109055" y="972451"/>
                  </a:moveTo>
                  <a:cubicBezTo>
                    <a:pt x="7105049" y="972451"/>
                    <a:pt x="7101485" y="974248"/>
                    <a:pt x="7098362" y="977841"/>
                  </a:cubicBezTo>
                  <a:cubicBezTo>
                    <a:pt x="7094121" y="982731"/>
                    <a:pt x="7091234" y="990419"/>
                    <a:pt x="7089703" y="1000905"/>
                  </a:cubicBezTo>
                  <a:cubicBezTo>
                    <a:pt x="7088171" y="1011391"/>
                    <a:pt x="7087405" y="1021730"/>
                    <a:pt x="7087405" y="1031922"/>
                  </a:cubicBezTo>
                  <a:cubicBezTo>
                    <a:pt x="7087405" y="1048417"/>
                    <a:pt x="7089437" y="1061878"/>
                    <a:pt x="7093502" y="1072305"/>
                  </a:cubicBezTo>
                  <a:cubicBezTo>
                    <a:pt x="7096860" y="1081083"/>
                    <a:pt x="7101868" y="1085472"/>
                    <a:pt x="7108525" y="1085472"/>
                  </a:cubicBezTo>
                  <a:cubicBezTo>
                    <a:pt x="7111706" y="1085472"/>
                    <a:pt x="7115005" y="1084043"/>
                    <a:pt x="7118422" y="1081186"/>
                  </a:cubicBezTo>
                  <a:cubicBezTo>
                    <a:pt x="7121839" y="1078329"/>
                    <a:pt x="7124431" y="1073542"/>
                    <a:pt x="7126198" y="1066827"/>
                  </a:cubicBezTo>
                  <a:cubicBezTo>
                    <a:pt x="7128908" y="1056694"/>
                    <a:pt x="7130263" y="1042408"/>
                    <a:pt x="7130263" y="1023969"/>
                  </a:cubicBezTo>
                  <a:cubicBezTo>
                    <a:pt x="7130263" y="1010301"/>
                    <a:pt x="7128849" y="998902"/>
                    <a:pt x="7126021" y="989771"/>
                  </a:cubicBezTo>
                  <a:cubicBezTo>
                    <a:pt x="7123900" y="982996"/>
                    <a:pt x="7121161" y="978195"/>
                    <a:pt x="7117803" y="975367"/>
                  </a:cubicBezTo>
                  <a:cubicBezTo>
                    <a:pt x="7115388" y="973423"/>
                    <a:pt x="7112472" y="972451"/>
                    <a:pt x="7109055" y="972451"/>
                  </a:cubicBezTo>
                  <a:close/>
                  <a:moveTo>
                    <a:pt x="6160952" y="972451"/>
                  </a:moveTo>
                  <a:cubicBezTo>
                    <a:pt x="6156946" y="972451"/>
                    <a:pt x="6153382" y="974248"/>
                    <a:pt x="6150260" y="977841"/>
                  </a:cubicBezTo>
                  <a:cubicBezTo>
                    <a:pt x="6146018" y="982731"/>
                    <a:pt x="6143131" y="990419"/>
                    <a:pt x="6141600" y="1000905"/>
                  </a:cubicBezTo>
                  <a:cubicBezTo>
                    <a:pt x="6140068" y="1011391"/>
                    <a:pt x="6139302" y="1021730"/>
                    <a:pt x="6139302" y="1031922"/>
                  </a:cubicBezTo>
                  <a:cubicBezTo>
                    <a:pt x="6139302" y="1048417"/>
                    <a:pt x="6141335" y="1061878"/>
                    <a:pt x="6145399" y="1072305"/>
                  </a:cubicBezTo>
                  <a:cubicBezTo>
                    <a:pt x="6148757" y="1081083"/>
                    <a:pt x="6153765" y="1085472"/>
                    <a:pt x="6160422" y="1085472"/>
                  </a:cubicBezTo>
                  <a:cubicBezTo>
                    <a:pt x="6163603" y="1085472"/>
                    <a:pt x="6166902" y="1084043"/>
                    <a:pt x="6170319" y="1081186"/>
                  </a:cubicBezTo>
                  <a:cubicBezTo>
                    <a:pt x="6173736" y="1078329"/>
                    <a:pt x="6176328" y="1073542"/>
                    <a:pt x="6178095" y="1066827"/>
                  </a:cubicBezTo>
                  <a:cubicBezTo>
                    <a:pt x="6180805" y="1056694"/>
                    <a:pt x="6182160" y="1042408"/>
                    <a:pt x="6182160" y="1023969"/>
                  </a:cubicBezTo>
                  <a:cubicBezTo>
                    <a:pt x="6182160" y="1010301"/>
                    <a:pt x="6180746" y="998902"/>
                    <a:pt x="6177918" y="989771"/>
                  </a:cubicBezTo>
                  <a:cubicBezTo>
                    <a:pt x="6175798" y="982996"/>
                    <a:pt x="6173058" y="978195"/>
                    <a:pt x="6169700" y="975367"/>
                  </a:cubicBezTo>
                  <a:cubicBezTo>
                    <a:pt x="6167285" y="973423"/>
                    <a:pt x="6164369" y="972451"/>
                    <a:pt x="6160952" y="972451"/>
                  </a:cubicBezTo>
                  <a:close/>
                  <a:moveTo>
                    <a:pt x="4312481" y="972451"/>
                  </a:moveTo>
                  <a:cubicBezTo>
                    <a:pt x="4308475" y="972451"/>
                    <a:pt x="4304911" y="974248"/>
                    <a:pt x="4301789" y="977841"/>
                  </a:cubicBezTo>
                  <a:cubicBezTo>
                    <a:pt x="4297547" y="982731"/>
                    <a:pt x="4294661" y="990419"/>
                    <a:pt x="4293129" y="1000905"/>
                  </a:cubicBezTo>
                  <a:cubicBezTo>
                    <a:pt x="4291597" y="1011391"/>
                    <a:pt x="4290831" y="1021730"/>
                    <a:pt x="4290831" y="1031922"/>
                  </a:cubicBezTo>
                  <a:cubicBezTo>
                    <a:pt x="4290831" y="1048417"/>
                    <a:pt x="4292864" y="1061878"/>
                    <a:pt x="4296929" y="1072305"/>
                  </a:cubicBezTo>
                  <a:cubicBezTo>
                    <a:pt x="4300286" y="1081083"/>
                    <a:pt x="4305294" y="1085472"/>
                    <a:pt x="4311951" y="1085472"/>
                  </a:cubicBezTo>
                  <a:cubicBezTo>
                    <a:pt x="4315132" y="1085472"/>
                    <a:pt x="4318431" y="1084043"/>
                    <a:pt x="4321848" y="1081186"/>
                  </a:cubicBezTo>
                  <a:cubicBezTo>
                    <a:pt x="4325265" y="1078329"/>
                    <a:pt x="4327857" y="1073542"/>
                    <a:pt x="4329624" y="1066827"/>
                  </a:cubicBezTo>
                  <a:cubicBezTo>
                    <a:pt x="4332334" y="1056694"/>
                    <a:pt x="4333689" y="1042408"/>
                    <a:pt x="4333689" y="1023969"/>
                  </a:cubicBezTo>
                  <a:cubicBezTo>
                    <a:pt x="4333689" y="1010301"/>
                    <a:pt x="4332275" y="998902"/>
                    <a:pt x="4329448" y="989771"/>
                  </a:cubicBezTo>
                  <a:cubicBezTo>
                    <a:pt x="4327327" y="982996"/>
                    <a:pt x="4324587" y="978195"/>
                    <a:pt x="4321229" y="975367"/>
                  </a:cubicBezTo>
                  <a:cubicBezTo>
                    <a:pt x="4318814" y="973423"/>
                    <a:pt x="4315898" y="972451"/>
                    <a:pt x="4312481" y="972451"/>
                  </a:cubicBezTo>
                  <a:close/>
                  <a:moveTo>
                    <a:pt x="3524957" y="972451"/>
                  </a:moveTo>
                  <a:cubicBezTo>
                    <a:pt x="3520951" y="972451"/>
                    <a:pt x="3517387" y="974248"/>
                    <a:pt x="3514265" y="977841"/>
                  </a:cubicBezTo>
                  <a:cubicBezTo>
                    <a:pt x="3510023" y="982731"/>
                    <a:pt x="3507136" y="990419"/>
                    <a:pt x="3505605" y="1000905"/>
                  </a:cubicBezTo>
                  <a:cubicBezTo>
                    <a:pt x="3504073" y="1011391"/>
                    <a:pt x="3503307" y="1021730"/>
                    <a:pt x="3503307" y="1031922"/>
                  </a:cubicBezTo>
                  <a:cubicBezTo>
                    <a:pt x="3503307" y="1048417"/>
                    <a:pt x="3505340" y="1061878"/>
                    <a:pt x="3509404" y="1072305"/>
                  </a:cubicBezTo>
                  <a:cubicBezTo>
                    <a:pt x="3512762" y="1081083"/>
                    <a:pt x="3517770" y="1085472"/>
                    <a:pt x="3524427" y="1085472"/>
                  </a:cubicBezTo>
                  <a:cubicBezTo>
                    <a:pt x="3527608" y="1085472"/>
                    <a:pt x="3530907" y="1084043"/>
                    <a:pt x="3534324" y="1081186"/>
                  </a:cubicBezTo>
                  <a:cubicBezTo>
                    <a:pt x="3537741" y="1078329"/>
                    <a:pt x="3540333" y="1073542"/>
                    <a:pt x="3542100" y="1066827"/>
                  </a:cubicBezTo>
                  <a:cubicBezTo>
                    <a:pt x="3544810" y="1056694"/>
                    <a:pt x="3546165" y="1042408"/>
                    <a:pt x="3546165" y="1023969"/>
                  </a:cubicBezTo>
                  <a:cubicBezTo>
                    <a:pt x="3546165" y="1010301"/>
                    <a:pt x="3544751" y="998902"/>
                    <a:pt x="3541923" y="989771"/>
                  </a:cubicBezTo>
                  <a:cubicBezTo>
                    <a:pt x="3539803" y="982996"/>
                    <a:pt x="3537063" y="978195"/>
                    <a:pt x="3533705" y="975367"/>
                  </a:cubicBezTo>
                  <a:cubicBezTo>
                    <a:pt x="3531290" y="973423"/>
                    <a:pt x="3528374" y="972451"/>
                    <a:pt x="3524957" y="972451"/>
                  </a:cubicBezTo>
                  <a:close/>
                  <a:moveTo>
                    <a:pt x="7591914" y="972363"/>
                  </a:moveTo>
                  <a:cubicBezTo>
                    <a:pt x="7586671" y="972363"/>
                    <a:pt x="7582075" y="974719"/>
                    <a:pt x="7578128" y="979432"/>
                  </a:cubicBezTo>
                  <a:cubicBezTo>
                    <a:pt x="7574182" y="984145"/>
                    <a:pt x="7572208" y="991155"/>
                    <a:pt x="7572208" y="1000463"/>
                  </a:cubicBezTo>
                  <a:cubicBezTo>
                    <a:pt x="7572208" y="1012893"/>
                    <a:pt x="7574829" y="1022614"/>
                    <a:pt x="7580073" y="1029624"/>
                  </a:cubicBezTo>
                  <a:cubicBezTo>
                    <a:pt x="7583902" y="1034691"/>
                    <a:pt x="7588615" y="1037224"/>
                    <a:pt x="7594211" y="1037224"/>
                  </a:cubicBezTo>
                  <a:cubicBezTo>
                    <a:pt x="7596921" y="1037224"/>
                    <a:pt x="7600132" y="1036576"/>
                    <a:pt x="7603843" y="1035280"/>
                  </a:cubicBezTo>
                  <a:cubicBezTo>
                    <a:pt x="7607555" y="1033984"/>
                    <a:pt x="7610824" y="1032157"/>
                    <a:pt x="7613652" y="1029801"/>
                  </a:cubicBezTo>
                  <a:cubicBezTo>
                    <a:pt x="7614712" y="1022142"/>
                    <a:pt x="7615243" y="1016016"/>
                    <a:pt x="7615243" y="1011421"/>
                  </a:cubicBezTo>
                  <a:cubicBezTo>
                    <a:pt x="7615243" y="1005706"/>
                    <a:pt x="7614270" y="999535"/>
                    <a:pt x="7612326" y="992908"/>
                  </a:cubicBezTo>
                  <a:cubicBezTo>
                    <a:pt x="7610382" y="986280"/>
                    <a:pt x="7607628" y="981199"/>
                    <a:pt x="7604064" y="977665"/>
                  </a:cubicBezTo>
                  <a:cubicBezTo>
                    <a:pt x="7600500" y="974130"/>
                    <a:pt x="7596450" y="972363"/>
                    <a:pt x="7591914" y="972363"/>
                  </a:cubicBezTo>
                  <a:close/>
                  <a:moveTo>
                    <a:pt x="7372839" y="972363"/>
                  </a:moveTo>
                  <a:cubicBezTo>
                    <a:pt x="7367596" y="972363"/>
                    <a:pt x="7363001" y="974719"/>
                    <a:pt x="7359053" y="979432"/>
                  </a:cubicBezTo>
                  <a:cubicBezTo>
                    <a:pt x="7355106" y="984145"/>
                    <a:pt x="7353133" y="991155"/>
                    <a:pt x="7353133" y="1000463"/>
                  </a:cubicBezTo>
                  <a:cubicBezTo>
                    <a:pt x="7353133" y="1012893"/>
                    <a:pt x="7355755" y="1022614"/>
                    <a:pt x="7360998" y="1029624"/>
                  </a:cubicBezTo>
                  <a:cubicBezTo>
                    <a:pt x="7364827" y="1034691"/>
                    <a:pt x="7369540" y="1037224"/>
                    <a:pt x="7375136" y="1037224"/>
                  </a:cubicBezTo>
                  <a:cubicBezTo>
                    <a:pt x="7377846" y="1037224"/>
                    <a:pt x="7381057" y="1036576"/>
                    <a:pt x="7384768" y="1035280"/>
                  </a:cubicBezTo>
                  <a:cubicBezTo>
                    <a:pt x="7388480" y="1033984"/>
                    <a:pt x="7391749" y="1032157"/>
                    <a:pt x="7394577" y="1029801"/>
                  </a:cubicBezTo>
                  <a:cubicBezTo>
                    <a:pt x="7395637" y="1022142"/>
                    <a:pt x="7396168" y="1016016"/>
                    <a:pt x="7396168" y="1011421"/>
                  </a:cubicBezTo>
                  <a:cubicBezTo>
                    <a:pt x="7396168" y="1005706"/>
                    <a:pt x="7395195" y="999535"/>
                    <a:pt x="7393251" y="992908"/>
                  </a:cubicBezTo>
                  <a:cubicBezTo>
                    <a:pt x="7391307" y="986280"/>
                    <a:pt x="7388553" y="981199"/>
                    <a:pt x="7384989" y="977665"/>
                  </a:cubicBezTo>
                  <a:cubicBezTo>
                    <a:pt x="7381425" y="974130"/>
                    <a:pt x="7377375" y="972363"/>
                    <a:pt x="7372839" y="972363"/>
                  </a:cubicBezTo>
                  <a:close/>
                  <a:moveTo>
                    <a:pt x="5672261" y="972363"/>
                  </a:moveTo>
                  <a:cubicBezTo>
                    <a:pt x="5667018" y="972363"/>
                    <a:pt x="5662423" y="974719"/>
                    <a:pt x="5658476" y="979432"/>
                  </a:cubicBezTo>
                  <a:cubicBezTo>
                    <a:pt x="5654529" y="984145"/>
                    <a:pt x="5652555" y="991155"/>
                    <a:pt x="5652555" y="1000463"/>
                  </a:cubicBezTo>
                  <a:cubicBezTo>
                    <a:pt x="5652555" y="1012893"/>
                    <a:pt x="5655177" y="1022614"/>
                    <a:pt x="5660420" y="1029624"/>
                  </a:cubicBezTo>
                  <a:cubicBezTo>
                    <a:pt x="5664249" y="1034691"/>
                    <a:pt x="5668962" y="1037224"/>
                    <a:pt x="5674559" y="1037224"/>
                  </a:cubicBezTo>
                  <a:cubicBezTo>
                    <a:pt x="5677268" y="1037224"/>
                    <a:pt x="5680479" y="1036576"/>
                    <a:pt x="5684190" y="1035280"/>
                  </a:cubicBezTo>
                  <a:cubicBezTo>
                    <a:pt x="5687902" y="1033984"/>
                    <a:pt x="5691171" y="1032157"/>
                    <a:pt x="5693999" y="1029801"/>
                  </a:cubicBezTo>
                  <a:cubicBezTo>
                    <a:pt x="5695060" y="1022142"/>
                    <a:pt x="5695590" y="1016016"/>
                    <a:pt x="5695590" y="1011421"/>
                  </a:cubicBezTo>
                  <a:cubicBezTo>
                    <a:pt x="5695590" y="1005706"/>
                    <a:pt x="5694618" y="999535"/>
                    <a:pt x="5692674" y="992908"/>
                  </a:cubicBezTo>
                  <a:cubicBezTo>
                    <a:pt x="5690730" y="986280"/>
                    <a:pt x="5687976" y="981199"/>
                    <a:pt x="5684411" y="977665"/>
                  </a:cubicBezTo>
                  <a:cubicBezTo>
                    <a:pt x="5680847" y="974130"/>
                    <a:pt x="5676797" y="972363"/>
                    <a:pt x="5672261" y="972363"/>
                  </a:cubicBezTo>
                  <a:close/>
                  <a:moveTo>
                    <a:pt x="5453186" y="972363"/>
                  </a:moveTo>
                  <a:cubicBezTo>
                    <a:pt x="5447943" y="972363"/>
                    <a:pt x="5443348" y="974719"/>
                    <a:pt x="5439401" y="979432"/>
                  </a:cubicBezTo>
                  <a:cubicBezTo>
                    <a:pt x="5435454" y="984145"/>
                    <a:pt x="5433480" y="991155"/>
                    <a:pt x="5433480" y="1000463"/>
                  </a:cubicBezTo>
                  <a:cubicBezTo>
                    <a:pt x="5433480" y="1012893"/>
                    <a:pt x="5436102" y="1022614"/>
                    <a:pt x="5441345" y="1029624"/>
                  </a:cubicBezTo>
                  <a:cubicBezTo>
                    <a:pt x="5445174" y="1034691"/>
                    <a:pt x="5449887" y="1037224"/>
                    <a:pt x="5455484" y="1037224"/>
                  </a:cubicBezTo>
                  <a:cubicBezTo>
                    <a:pt x="5458193" y="1037224"/>
                    <a:pt x="5461404" y="1036576"/>
                    <a:pt x="5465116" y="1035280"/>
                  </a:cubicBezTo>
                  <a:cubicBezTo>
                    <a:pt x="5468827" y="1033984"/>
                    <a:pt x="5472096" y="1032157"/>
                    <a:pt x="5474924" y="1029801"/>
                  </a:cubicBezTo>
                  <a:cubicBezTo>
                    <a:pt x="5475985" y="1022142"/>
                    <a:pt x="5476515" y="1016016"/>
                    <a:pt x="5476515" y="1011421"/>
                  </a:cubicBezTo>
                  <a:cubicBezTo>
                    <a:pt x="5476515" y="1005706"/>
                    <a:pt x="5475543" y="999535"/>
                    <a:pt x="5473599" y="992908"/>
                  </a:cubicBezTo>
                  <a:cubicBezTo>
                    <a:pt x="5471655" y="986280"/>
                    <a:pt x="5468901" y="981199"/>
                    <a:pt x="5465336" y="977665"/>
                  </a:cubicBezTo>
                  <a:cubicBezTo>
                    <a:pt x="5461772" y="974130"/>
                    <a:pt x="5457722" y="972363"/>
                    <a:pt x="5453186" y="972363"/>
                  </a:cubicBezTo>
                  <a:close/>
                  <a:moveTo>
                    <a:pt x="4795340" y="972363"/>
                  </a:moveTo>
                  <a:cubicBezTo>
                    <a:pt x="4790097" y="972363"/>
                    <a:pt x="4785502" y="974719"/>
                    <a:pt x="4781555" y="979432"/>
                  </a:cubicBezTo>
                  <a:cubicBezTo>
                    <a:pt x="4777608" y="984145"/>
                    <a:pt x="4775634" y="991155"/>
                    <a:pt x="4775634" y="1000463"/>
                  </a:cubicBezTo>
                  <a:cubicBezTo>
                    <a:pt x="4775634" y="1012893"/>
                    <a:pt x="4778256" y="1022614"/>
                    <a:pt x="4783499" y="1029624"/>
                  </a:cubicBezTo>
                  <a:cubicBezTo>
                    <a:pt x="4787328" y="1034691"/>
                    <a:pt x="4792041" y="1037224"/>
                    <a:pt x="4797637" y="1037224"/>
                  </a:cubicBezTo>
                  <a:cubicBezTo>
                    <a:pt x="4800347" y="1037224"/>
                    <a:pt x="4803558" y="1036576"/>
                    <a:pt x="4807269" y="1035280"/>
                  </a:cubicBezTo>
                  <a:cubicBezTo>
                    <a:pt x="4810981" y="1033984"/>
                    <a:pt x="4814250" y="1032157"/>
                    <a:pt x="4817078" y="1029801"/>
                  </a:cubicBezTo>
                  <a:cubicBezTo>
                    <a:pt x="4818138" y="1022142"/>
                    <a:pt x="4818669" y="1016016"/>
                    <a:pt x="4818669" y="1011421"/>
                  </a:cubicBezTo>
                  <a:cubicBezTo>
                    <a:pt x="4818669" y="1005706"/>
                    <a:pt x="4817697" y="999535"/>
                    <a:pt x="4815753" y="992908"/>
                  </a:cubicBezTo>
                  <a:cubicBezTo>
                    <a:pt x="4813809" y="986280"/>
                    <a:pt x="4811055" y="981199"/>
                    <a:pt x="4807490" y="977665"/>
                  </a:cubicBezTo>
                  <a:cubicBezTo>
                    <a:pt x="4803926" y="974130"/>
                    <a:pt x="4799876" y="972363"/>
                    <a:pt x="4795340" y="972363"/>
                  </a:cubicBezTo>
                  <a:close/>
                  <a:moveTo>
                    <a:pt x="4576265" y="972363"/>
                  </a:moveTo>
                  <a:cubicBezTo>
                    <a:pt x="4571022" y="972363"/>
                    <a:pt x="4566427" y="974719"/>
                    <a:pt x="4562480" y="979432"/>
                  </a:cubicBezTo>
                  <a:cubicBezTo>
                    <a:pt x="4558533" y="984145"/>
                    <a:pt x="4556559" y="991155"/>
                    <a:pt x="4556559" y="1000463"/>
                  </a:cubicBezTo>
                  <a:cubicBezTo>
                    <a:pt x="4556559" y="1012893"/>
                    <a:pt x="4559181" y="1022614"/>
                    <a:pt x="4564424" y="1029624"/>
                  </a:cubicBezTo>
                  <a:cubicBezTo>
                    <a:pt x="4568253" y="1034691"/>
                    <a:pt x="4572966" y="1037224"/>
                    <a:pt x="4578562" y="1037224"/>
                  </a:cubicBezTo>
                  <a:cubicBezTo>
                    <a:pt x="4581272" y="1037224"/>
                    <a:pt x="4584483" y="1036576"/>
                    <a:pt x="4588194" y="1035280"/>
                  </a:cubicBezTo>
                  <a:cubicBezTo>
                    <a:pt x="4591906" y="1033984"/>
                    <a:pt x="4595175" y="1032157"/>
                    <a:pt x="4598003" y="1029801"/>
                  </a:cubicBezTo>
                  <a:cubicBezTo>
                    <a:pt x="4599064" y="1022142"/>
                    <a:pt x="4599594" y="1016016"/>
                    <a:pt x="4599594" y="1011421"/>
                  </a:cubicBezTo>
                  <a:cubicBezTo>
                    <a:pt x="4599594" y="1005706"/>
                    <a:pt x="4598622" y="999535"/>
                    <a:pt x="4596678" y="992908"/>
                  </a:cubicBezTo>
                  <a:cubicBezTo>
                    <a:pt x="4594734" y="986280"/>
                    <a:pt x="4591979" y="981199"/>
                    <a:pt x="4588415" y="977665"/>
                  </a:cubicBezTo>
                  <a:cubicBezTo>
                    <a:pt x="4584851" y="974130"/>
                    <a:pt x="4580801" y="972363"/>
                    <a:pt x="4576265" y="972363"/>
                  </a:cubicBezTo>
                  <a:close/>
                  <a:moveTo>
                    <a:pt x="2817191" y="972363"/>
                  </a:moveTo>
                  <a:cubicBezTo>
                    <a:pt x="2811948" y="972363"/>
                    <a:pt x="2807353" y="974719"/>
                    <a:pt x="2803406" y="979432"/>
                  </a:cubicBezTo>
                  <a:cubicBezTo>
                    <a:pt x="2799459" y="984145"/>
                    <a:pt x="2797485" y="991155"/>
                    <a:pt x="2797485" y="1000463"/>
                  </a:cubicBezTo>
                  <a:cubicBezTo>
                    <a:pt x="2797485" y="1012893"/>
                    <a:pt x="2800107" y="1022614"/>
                    <a:pt x="2805350" y="1029624"/>
                  </a:cubicBezTo>
                  <a:cubicBezTo>
                    <a:pt x="2809179" y="1034691"/>
                    <a:pt x="2813892" y="1037224"/>
                    <a:pt x="2819489" y="1037224"/>
                  </a:cubicBezTo>
                  <a:cubicBezTo>
                    <a:pt x="2822198" y="1037224"/>
                    <a:pt x="2825409" y="1036576"/>
                    <a:pt x="2829121" y="1035280"/>
                  </a:cubicBezTo>
                  <a:cubicBezTo>
                    <a:pt x="2832832" y="1033984"/>
                    <a:pt x="2836101" y="1032157"/>
                    <a:pt x="2838929" y="1029801"/>
                  </a:cubicBezTo>
                  <a:cubicBezTo>
                    <a:pt x="2839990" y="1022142"/>
                    <a:pt x="2840520" y="1016016"/>
                    <a:pt x="2840520" y="1011421"/>
                  </a:cubicBezTo>
                  <a:cubicBezTo>
                    <a:pt x="2840520" y="1005706"/>
                    <a:pt x="2839548" y="999535"/>
                    <a:pt x="2837604" y="992908"/>
                  </a:cubicBezTo>
                  <a:cubicBezTo>
                    <a:pt x="2835660" y="986280"/>
                    <a:pt x="2832906" y="981199"/>
                    <a:pt x="2829341" y="977665"/>
                  </a:cubicBezTo>
                  <a:cubicBezTo>
                    <a:pt x="2825777" y="974130"/>
                    <a:pt x="2821727" y="972363"/>
                    <a:pt x="2817191" y="972363"/>
                  </a:cubicBezTo>
                  <a:close/>
                  <a:moveTo>
                    <a:pt x="1955850" y="972363"/>
                  </a:moveTo>
                  <a:cubicBezTo>
                    <a:pt x="1950607" y="972363"/>
                    <a:pt x="1946012" y="974719"/>
                    <a:pt x="1942065" y="979432"/>
                  </a:cubicBezTo>
                  <a:cubicBezTo>
                    <a:pt x="1938118" y="984145"/>
                    <a:pt x="1936144" y="991155"/>
                    <a:pt x="1936144" y="1000463"/>
                  </a:cubicBezTo>
                  <a:cubicBezTo>
                    <a:pt x="1936144" y="1012893"/>
                    <a:pt x="1938766" y="1022614"/>
                    <a:pt x="1944008" y="1029624"/>
                  </a:cubicBezTo>
                  <a:cubicBezTo>
                    <a:pt x="1947838" y="1034691"/>
                    <a:pt x="1952551" y="1037224"/>
                    <a:pt x="1958148" y="1037224"/>
                  </a:cubicBezTo>
                  <a:cubicBezTo>
                    <a:pt x="1960857" y="1037224"/>
                    <a:pt x="1964068" y="1036576"/>
                    <a:pt x="1967779" y="1035280"/>
                  </a:cubicBezTo>
                  <a:cubicBezTo>
                    <a:pt x="1971491" y="1033984"/>
                    <a:pt x="1974761" y="1032157"/>
                    <a:pt x="1977588" y="1029801"/>
                  </a:cubicBezTo>
                  <a:cubicBezTo>
                    <a:pt x="1978648" y="1022142"/>
                    <a:pt x="1979179" y="1016016"/>
                    <a:pt x="1979179" y="1011421"/>
                  </a:cubicBezTo>
                  <a:cubicBezTo>
                    <a:pt x="1979179" y="1005706"/>
                    <a:pt x="1978207" y="999535"/>
                    <a:pt x="1976263" y="992908"/>
                  </a:cubicBezTo>
                  <a:cubicBezTo>
                    <a:pt x="1974319" y="986280"/>
                    <a:pt x="1971565" y="981199"/>
                    <a:pt x="1968000" y="977665"/>
                  </a:cubicBezTo>
                  <a:cubicBezTo>
                    <a:pt x="1964436" y="974130"/>
                    <a:pt x="1960386" y="972363"/>
                    <a:pt x="1955850" y="972363"/>
                  </a:cubicBezTo>
                  <a:close/>
                  <a:moveTo>
                    <a:pt x="1689150" y="972363"/>
                  </a:moveTo>
                  <a:cubicBezTo>
                    <a:pt x="1683907" y="972363"/>
                    <a:pt x="1679312" y="974719"/>
                    <a:pt x="1675365" y="979432"/>
                  </a:cubicBezTo>
                  <a:cubicBezTo>
                    <a:pt x="1671417" y="984145"/>
                    <a:pt x="1669444" y="991155"/>
                    <a:pt x="1669444" y="1000463"/>
                  </a:cubicBezTo>
                  <a:cubicBezTo>
                    <a:pt x="1669444" y="1012893"/>
                    <a:pt x="1672066" y="1022614"/>
                    <a:pt x="1677309" y="1029624"/>
                  </a:cubicBezTo>
                  <a:cubicBezTo>
                    <a:pt x="1681138" y="1034691"/>
                    <a:pt x="1685851" y="1037224"/>
                    <a:pt x="1691448" y="1037224"/>
                  </a:cubicBezTo>
                  <a:cubicBezTo>
                    <a:pt x="1694157" y="1037224"/>
                    <a:pt x="1697368" y="1036576"/>
                    <a:pt x="1701080" y="1035280"/>
                  </a:cubicBezTo>
                  <a:cubicBezTo>
                    <a:pt x="1704791" y="1033984"/>
                    <a:pt x="1708060" y="1032157"/>
                    <a:pt x="1710888" y="1029801"/>
                  </a:cubicBezTo>
                  <a:cubicBezTo>
                    <a:pt x="1711949" y="1022142"/>
                    <a:pt x="1712478" y="1016016"/>
                    <a:pt x="1712478" y="1011421"/>
                  </a:cubicBezTo>
                  <a:cubicBezTo>
                    <a:pt x="1712478" y="1005706"/>
                    <a:pt x="1711507" y="999535"/>
                    <a:pt x="1709563" y="992908"/>
                  </a:cubicBezTo>
                  <a:cubicBezTo>
                    <a:pt x="1707619" y="986280"/>
                    <a:pt x="1704865" y="981199"/>
                    <a:pt x="1701301" y="977665"/>
                  </a:cubicBezTo>
                  <a:cubicBezTo>
                    <a:pt x="1697736" y="974130"/>
                    <a:pt x="1693686" y="972363"/>
                    <a:pt x="1689150" y="972363"/>
                  </a:cubicBezTo>
                  <a:close/>
                  <a:moveTo>
                    <a:pt x="1470075" y="972363"/>
                  </a:moveTo>
                  <a:cubicBezTo>
                    <a:pt x="1464832" y="972363"/>
                    <a:pt x="1460237" y="974719"/>
                    <a:pt x="1456290" y="979432"/>
                  </a:cubicBezTo>
                  <a:cubicBezTo>
                    <a:pt x="1452343" y="984145"/>
                    <a:pt x="1450369" y="991155"/>
                    <a:pt x="1450369" y="1000463"/>
                  </a:cubicBezTo>
                  <a:cubicBezTo>
                    <a:pt x="1450369" y="1012893"/>
                    <a:pt x="1452991" y="1022614"/>
                    <a:pt x="1458234" y="1029624"/>
                  </a:cubicBezTo>
                  <a:cubicBezTo>
                    <a:pt x="1462063" y="1034691"/>
                    <a:pt x="1466775" y="1037224"/>
                    <a:pt x="1472373" y="1037224"/>
                  </a:cubicBezTo>
                  <a:cubicBezTo>
                    <a:pt x="1475082" y="1037224"/>
                    <a:pt x="1478293" y="1036576"/>
                    <a:pt x="1482004" y="1035280"/>
                  </a:cubicBezTo>
                  <a:cubicBezTo>
                    <a:pt x="1485716" y="1033984"/>
                    <a:pt x="1488985" y="1032157"/>
                    <a:pt x="1491813" y="1029801"/>
                  </a:cubicBezTo>
                  <a:cubicBezTo>
                    <a:pt x="1492874" y="1022142"/>
                    <a:pt x="1493404" y="1016016"/>
                    <a:pt x="1493404" y="1011421"/>
                  </a:cubicBezTo>
                  <a:cubicBezTo>
                    <a:pt x="1493404" y="1005706"/>
                    <a:pt x="1492432" y="999535"/>
                    <a:pt x="1490488" y="992908"/>
                  </a:cubicBezTo>
                  <a:cubicBezTo>
                    <a:pt x="1488543" y="986280"/>
                    <a:pt x="1485789" y="981199"/>
                    <a:pt x="1482225" y="977665"/>
                  </a:cubicBezTo>
                  <a:cubicBezTo>
                    <a:pt x="1478661" y="974130"/>
                    <a:pt x="1474611" y="972363"/>
                    <a:pt x="1470075" y="972363"/>
                  </a:cubicBezTo>
                  <a:close/>
                  <a:moveTo>
                    <a:pt x="789747" y="972363"/>
                  </a:moveTo>
                  <a:cubicBezTo>
                    <a:pt x="784504" y="972363"/>
                    <a:pt x="779909" y="974719"/>
                    <a:pt x="775962" y="979432"/>
                  </a:cubicBezTo>
                  <a:cubicBezTo>
                    <a:pt x="772015" y="984145"/>
                    <a:pt x="770041" y="991155"/>
                    <a:pt x="770041" y="1000463"/>
                  </a:cubicBezTo>
                  <a:cubicBezTo>
                    <a:pt x="770041" y="1012893"/>
                    <a:pt x="772663" y="1022614"/>
                    <a:pt x="777905" y="1029624"/>
                  </a:cubicBezTo>
                  <a:cubicBezTo>
                    <a:pt x="781735" y="1034691"/>
                    <a:pt x="786448" y="1037224"/>
                    <a:pt x="792045" y="1037224"/>
                  </a:cubicBezTo>
                  <a:cubicBezTo>
                    <a:pt x="794754" y="1037224"/>
                    <a:pt x="797965" y="1036576"/>
                    <a:pt x="801676" y="1035280"/>
                  </a:cubicBezTo>
                  <a:cubicBezTo>
                    <a:pt x="805388" y="1033984"/>
                    <a:pt x="808658" y="1032157"/>
                    <a:pt x="811485" y="1029801"/>
                  </a:cubicBezTo>
                  <a:cubicBezTo>
                    <a:pt x="812546" y="1022142"/>
                    <a:pt x="813076" y="1016016"/>
                    <a:pt x="813076" y="1011421"/>
                  </a:cubicBezTo>
                  <a:cubicBezTo>
                    <a:pt x="813076" y="1005706"/>
                    <a:pt x="812104" y="999535"/>
                    <a:pt x="810160" y="992908"/>
                  </a:cubicBezTo>
                  <a:cubicBezTo>
                    <a:pt x="808216" y="986280"/>
                    <a:pt x="805462" y="981199"/>
                    <a:pt x="801897" y="977665"/>
                  </a:cubicBezTo>
                  <a:cubicBezTo>
                    <a:pt x="798333" y="974130"/>
                    <a:pt x="794283" y="972363"/>
                    <a:pt x="789747" y="972363"/>
                  </a:cubicBezTo>
                  <a:close/>
                  <a:moveTo>
                    <a:pt x="570672" y="972363"/>
                  </a:moveTo>
                  <a:cubicBezTo>
                    <a:pt x="565429" y="972363"/>
                    <a:pt x="560834" y="974719"/>
                    <a:pt x="556887" y="979432"/>
                  </a:cubicBezTo>
                  <a:cubicBezTo>
                    <a:pt x="552940" y="984145"/>
                    <a:pt x="550967" y="991155"/>
                    <a:pt x="550967" y="1000463"/>
                  </a:cubicBezTo>
                  <a:cubicBezTo>
                    <a:pt x="550967" y="1012893"/>
                    <a:pt x="553588" y="1022614"/>
                    <a:pt x="558831" y="1029624"/>
                  </a:cubicBezTo>
                  <a:cubicBezTo>
                    <a:pt x="562660" y="1034691"/>
                    <a:pt x="567373" y="1037224"/>
                    <a:pt x="572970" y="1037224"/>
                  </a:cubicBezTo>
                  <a:cubicBezTo>
                    <a:pt x="575680" y="1037224"/>
                    <a:pt x="578890" y="1036576"/>
                    <a:pt x="582602" y="1035280"/>
                  </a:cubicBezTo>
                  <a:cubicBezTo>
                    <a:pt x="586312" y="1033984"/>
                    <a:pt x="589582" y="1032157"/>
                    <a:pt x="592410" y="1029801"/>
                  </a:cubicBezTo>
                  <a:cubicBezTo>
                    <a:pt x="593471" y="1022142"/>
                    <a:pt x="594001" y="1016016"/>
                    <a:pt x="594001" y="1011421"/>
                  </a:cubicBezTo>
                  <a:cubicBezTo>
                    <a:pt x="594001" y="1005706"/>
                    <a:pt x="593029" y="999535"/>
                    <a:pt x="591085" y="992908"/>
                  </a:cubicBezTo>
                  <a:cubicBezTo>
                    <a:pt x="589140" y="986280"/>
                    <a:pt x="586387" y="981199"/>
                    <a:pt x="582822" y="977665"/>
                  </a:cubicBezTo>
                  <a:cubicBezTo>
                    <a:pt x="579259" y="974130"/>
                    <a:pt x="575209" y="972363"/>
                    <a:pt x="570672" y="972363"/>
                  </a:cubicBezTo>
                  <a:close/>
                  <a:moveTo>
                    <a:pt x="7013433" y="969093"/>
                  </a:moveTo>
                  <a:lnTo>
                    <a:pt x="7056379" y="969093"/>
                  </a:lnTo>
                  <a:lnTo>
                    <a:pt x="7049486" y="984115"/>
                  </a:lnTo>
                  <a:lnTo>
                    <a:pt x="7013433" y="984115"/>
                  </a:lnTo>
                  <a:lnTo>
                    <a:pt x="7005568" y="1000198"/>
                  </a:lnTo>
                  <a:cubicBezTo>
                    <a:pt x="7021180" y="1002496"/>
                    <a:pt x="7033551" y="1008298"/>
                    <a:pt x="7042682" y="1017606"/>
                  </a:cubicBezTo>
                  <a:cubicBezTo>
                    <a:pt x="7050517" y="1025618"/>
                    <a:pt x="7054435" y="1035044"/>
                    <a:pt x="7054435" y="1045884"/>
                  </a:cubicBezTo>
                  <a:cubicBezTo>
                    <a:pt x="7054435" y="1052187"/>
                    <a:pt x="7053154" y="1058019"/>
                    <a:pt x="7050591" y="1063380"/>
                  </a:cubicBezTo>
                  <a:cubicBezTo>
                    <a:pt x="7048028" y="1068741"/>
                    <a:pt x="7044803" y="1073307"/>
                    <a:pt x="7040915" y="1077077"/>
                  </a:cubicBezTo>
                  <a:cubicBezTo>
                    <a:pt x="7037027" y="1080847"/>
                    <a:pt x="7032697" y="1083881"/>
                    <a:pt x="7027925" y="1086179"/>
                  </a:cubicBezTo>
                  <a:cubicBezTo>
                    <a:pt x="7021150" y="1089419"/>
                    <a:pt x="7014199" y="1091039"/>
                    <a:pt x="7007070" y="1091039"/>
                  </a:cubicBezTo>
                  <a:cubicBezTo>
                    <a:pt x="6999883" y="1091039"/>
                    <a:pt x="6994655" y="1089817"/>
                    <a:pt x="6991385" y="1087372"/>
                  </a:cubicBezTo>
                  <a:cubicBezTo>
                    <a:pt x="6988116" y="1084927"/>
                    <a:pt x="6986481" y="1082232"/>
                    <a:pt x="6986481" y="1079286"/>
                  </a:cubicBezTo>
                  <a:cubicBezTo>
                    <a:pt x="6986481" y="1077637"/>
                    <a:pt x="6987158" y="1076179"/>
                    <a:pt x="6988513" y="1074912"/>
                  </a:cubicBezTo>
                  <a:cubicBezTo>
                    <a:pt x="6989868" y="1073646"/>
                    <a:pt x="6991577" y="1073012"/>
                    <a:pt x="6993639" y="1073012"/>
                  </a:cubicBezTo>
                  <a:cubicBezTo>
                    <a:pt x="6995170" y="1073012"/>
                    <a:pt x="6996511" y="1073248"/>
                    <a:pt x="6997659" y="1073719"/>
                  </a:cubicBezTo>
                  <a:cubicBezTo>
                    <a:pt x="6998808" y="1074190"/>
                    <a:pt x="7000767" y="1075398"/>
                    <a:pt x="7003536" y="1077342"/>
                  </a:cubicBezTo>
                  <a:cubicBezTo>
                    <a:pt x="7007954" y="1080406"/>
                    <a:pt x="7012431" y="1081937"/>
                    <a:pt x="7016967" y="1081937"/>
                  </a:cubicBezTo>
                  <a:cubicBezTo>
                    <a:pt x="7023860" y="1081937"/>
                    <a:pt x="7029913" y="1079330"/>
                    <a:pt x="7035127" y="1074117"/>
                  </a:cubicBezTo>
                  <a:cubicBezTo>
                    <a:pt x="7040340" y="1068903"/>
                    <a:pt x="7042947" y="1062556"/>
                    <a:pt x="7042947" y="1055074"/>
                  </a:cubicBezTo>
                  <a:cubicBezTo>
                    <a:pt x="7042947" y="1047828"/>
                    <a:pt x="7040620" y="1041068"/>
                    <a:pt x="7035966" y="1034794"/>
                  </a:cubicBezTo>
                  <a:cubicBezTo>
                    <a:pt x="7031312" y="1028520"/>
                    <a:pt x="7024891" y="1023674"/>
                    <a:pt x="7016702" y="1020257"/>
                  </a:cubicBezTo>
                  <a:cubicBezTo>
                    <a:pt x="7010281" y="1017606"/>
                    <a:pt x="7001533" y="1016075"/>
                    <a:pt x="6990457" y="1015662"/>
                  </a:cubicBezTo>
                  <a:close/>
                  <a:moveTo>
                    <a:pt x="6065330" y="969093"/>
                  </a:moveTo>
                  <a:lnTo>
                    <a:pt x="6108276" y="969093"/>
                  </a:lnTo>
                  <a:lnTo>
                    <a:pt x="6101384" y="984115"/>
                  </a:lnTo>
                  <a:lnTo>
                    <a:pt x="6065330" y="984115"/>
                  </a:lnTo>
                  <a:lnTo>
                    <a:pt x="6057465" y="1000198"/>
                  </a:lnTo>
                  <a:cubicBezTo>
                    <a:pt x="6073077" y="1002496"/>
                    <a:pt x="6085448" y="1008298"/>
                    <a:pt x="6094579" y="1017606"/>
                  </a:cubicBezTo>
                  <a:cubicBezTo>
                    <a:pt x="6102414" y="1025618"/>
                    <a:pt x="6106332" y="1035044"/>
                    <a:pt x="6106332" y="1045884"/>
                  </a:cubicBezTo>
                  <a:cubicBezTo>
                    <a:pt x="6106332" y="1052187"/>
                    <a:pt x="6105051" y="1058019"/>
                    <a:pt x="6102488" y="1063380"/>
                  </a:cubicBezTo>
                  <a:cubicBezTo>
                    <a:pt x="6099926" y="1068741"/>
                    <a:pt x="6096700" y="1073307"/>
                    <a:pt x="6092812" y="1077077"/>
                  </a:cubicBezTo>
                  <a:cubicBezTo>
                    <a:pt x="6088924" y="1080847"/>
                    <a:pt x="6084594" y="1083881"/>
                    <a:pt x="6079822" y="1086179"/>
                  </a:cubicBezTo>
                  <a:cubicBezTo>
                    <a:pt x="6073047" y="1089419"/>
                    <a:pt x="6066096" y="1091039"/>
                    <a:pt x="6058968" y="1091039"/>
                  </a:cubicBezTo>
                  <a:cubicBezTo>
                    <a:pt x="6051780" y="1091039"/>
                    <a:pt x="6046552" y="1089817"/>
                    <a:pt x="6043282" y="1087372"/>
                  </a:cubicBezTo>
                  <a:cubicBezTo>
                    <a:pt x="6040013" y="1084927"/>
                    <a:pt x="6038378" y="1082232"/>
                    <a:pt x="6038378" y="1079286"/>
                  </a:cubicBezTo>
                  <a:cubicBezTo>
                    <a:pt x="6038378" y="1077637"/>
                    <a:pt x="6039056" y="1076179"/>
                    <a:pt x="6040411" y="1074912"/>
                  </a:cubicBezTo>
                  <a:cubicBezTo>
                    <a:pt x="6041766" y="1073646"/>
                    <a:pt x="6043474" y="1073012"/>
                    <a:pt x="6045536" y="1073012"/>
                  </a:cubicBezTo>
                  <a:cubicBezTo>
                    <a:pt x="6047068" y="1073012"/>
                    <a:pt x="6048408" y="1073248"/>
                    <a:pt x="6049557" y="1073719"/>
                  </a:cubicBezTo>
                  <a:cubicBezTo>
                    <a:pt x="6050705" y="1074190"/>
                    <a:pt x="6052664" y="1075398"/>
                    <a:pt x="6055433" y="1077342"/>
                  </a:cubicBezTo>
                  <a:cubicBezTo>
                    <a:pt x="6059851" y="1080406"/>
                    <a:pt x="6064328" y="1081937"/>
                    <a:pt x="6068865" y="1081937"/>
                  </a:cubicBezTo>
                  <a:cubicBezTo>
                    <a:pt x="6075757" y="1081937"/>
                    <a:pt x="6081810" y="1079330"/>
                    <a:pt x="6087024" y="1074117"/>
                  </a:cubicBezTo>
                  <a:cubicBezTo>
                    <a:pt x="6092238" y="1068903"/>
                    <a:pt x="6094844" y="1062556"/>
                    <a:pt x="6094844" y="1055074"/>
                  </a:cubicBezTo>
                  <a:cubicBezTo>
                    <a:pt x="6094844" y="1047828"/>
                    <a:pt x="6092517" y="1041068"/>
                    <a:pt x="6087863" y="1034794"/>
                  </a:cubicBezTo>
                  <a:cubicBezTo>
                    <a:pt x="6083209" y="1028520"/>
                    <a:pt x="6076788" y="1023674"/>
                    <a:pt x="6068600" y="1020257"/>
                  </a:cubicBezTo>
                  <a:cubicBezTo>
                    <a:pt x="6062178" y="1017606"/>
                    <a:pt x="6053430" y="1016075"/>
                    <a:pt x="6042355" y="1015662"/>
                  </a:cubicBezTo>
                  <a:close/>
                  <a:moveTo>
                    <a:pt x="279583" y="969093"/>
                  </a:moveTo>
                  <a:lnTo>
                    <a:pt x="343826" y="969093"/>
                  </a:lnTo>
                  <a:lnTo>
                    <a:pt x="343826" y="972451"/>
                  </a:lnTo>
                  <a:lnTo>
                    <a:pt x="303884" y="1091393"/>
                  </a:lnTo>
                  <a:lnTo>
                    <a:pt x="293987" y="1091393"/>
                  </a:lnTo>
                  <a:lnTo>
                    <a:pt x="329775" y="983497"/>
                  </a:lnTo>
                  <a:lnTo>
                    <a:pt x="296815" y="983497"/>
                  </a:lnTo>
                  <a:cubicBezTo>
                    <a:pt x="290157" y="983497"/>
                    <a:pt x="285415" y="984292"/>
                    <a:pt x="282587" y="985883"/>
                  </a:cubicBezTo>
                  <a:cubicBezTo>
                    <a:pt x="277639" y="988593"/>
                    <a:pt x="273662" y="992775"/>
                    <a:pt x="270658" y="998431"/>
                  </a:cubicBezTo>
                  <a:lnTo>
                    <a:pt x="268095" y="997459"/>
                  </a:lnTo>
                  <a:close/>
                  <a:moveTo>
                    <a:pt x="7593858" y="966619"/>
                  </a:moveTo>
                  <a:cubicBezTo>
                    <a:pt x="7603696" y="966619"/>
                    <a:pt x="7612120" y="970684"/>
                    <a:pt x="7619131" y="978813"/>
                  </a:cubicBezTo>
                  <a:cubicBezTo>
                    <a:pt x="7627732" y="988887"/>
                    <a:pt x="7632032" y="1001317"/>
                    <a:pt x="7632032" y="1016104"/>
                  </a:cubicBezTo>
                  <a:cubicBezTo>
                    <a:pt x="7632032" y="1029418"/>
                    <a:pt x="7628763" y="1041834"/>
                    <a:pt x="7622223" y="1053351"/>
                  </a:cubicBezTo>
                  <a:cubicBezTo>
                    <a:pt x="7615684" y="1064868"/>
                    <a:pt x="7606583" y="1074426"/>
                    <a:pt x="7594918" y="1082026"/>
                  </a:cubicBezTo>
                  <a:cubicBezTo>
                    <a:pt x="7585433" y="1088270"/>
                    <a:pt x="7575095" y="1091393"/>
                    <a:pt x="7563901" y="1091393"/>
                  </a:cubicBezTo>
                  <a:lnTo>
                    <a:pt x="7558865" y="1091393"/>
                  </a:lnTo>
                  <a:lnTo>
                    <a:pt x="7558865" y="1088123"/>
                  </a:lnTo>
                  <a:cubicBezTo>
                    <a:pt x="7566523" y="1088005"/>
                    <a:pt x="7573651" y="1086223"/>
                    <a:pt x="7580249" y="1082777"/>
                  </a:cubicBezTo>
                  <a:cubicBezTo>
                    <a:pt x="7586847" y="1079330"/>
                    <a:pt x="7593225" y="1073307"/>
                    <a:pt x="7599381" y="1064706"/>
                  </a:cubicBezTo>
                  <a:cubicBezTo>
                    <a:pt x="7605537" y="1056105"/>
                    <a:pt x="7609823" y="1046650"/>
                    <a:pt x="7612238" y="1036340"/>
                  </a:cubicBezTo>
                  <a:cubicBezTo>
                    <a:pt x="7602989" y="1042290"/>
                    <a:pt x="7594624" y="1045265"/>
                    <a:pt x="7587142" y="1045265"/>
                  </a:cubicBezTo>
                  <a:cubicBezTo>
                    <a:pt x="7578718" y="1045265"/>
                    <a:pt x="7571501" y="1042010"/>
                    <a:pt x="7565492" y="1035501"/>
                  </a:cubicBezTo>
                  <a:cubicBezTo>
                    <a:pt x="7559483" y="1028991"/>
                    <a:pt x="7556479" y="1020346"/>
                    <a:pt x="7556479" y="1009565"/>
                  </a:cubicBezTo>
                  <a:cubicBezTo>
                    <a:pt x="7556479" y="999079"/>
                    <a:pt x="7559483" y="989741"/>
                    <a:pt x="7565492" y="981553"/>
                  </a:cubicBezTo>
                  <a:cubicBezTo>
                    <a:pt x="7572738" y="971597"/>
                    <a:pt x="7582193" y="966619"/>
                    <a:pt x="7593858" y="966619"/>
                  </a:cubicBezTo>
                  <a:close/>
                  <a:moveTo>
                    <a:pt x="7513965" y="966619"/>
                  </a:moveTo>
                  <a:lnTo>
                    <a:pt x="7516881" y="966619"/>
                  </a:lnTo>
                  <a:lnTo>
                    <a:pt x="7516881" y="1067799"/>
                  </a:lnTo>
                  <a:cubicBezTo>
                    <a:pt x="7516881" y="1074514"/>
                    <a:pt x="7517161" y="1078697"/>
                    <a:pt x="7517721" y="1080347"/>
                  </a:cubicBezTo>
                  <a:cubicBezTo>
                    <a:pt x="7518280" y="1081996"/>
                    <a:pt x="7519444" y="1083263"/>
                    <a:pt x="7521211" y="1084146"/>
                  </a:cubicBezTo>
                  <a:cubicBezTo>
                    <a:pt x="7522978" y="1085030"/>
                    <a:pt x="7526572" y="1085531"/>
                    <a:pt x="7531992" y="1085649"/>
                  </a:cubicBezTo>
                  <a:lnTo>
                    <a:pt x="7531992" y="1088918"/>
                  </a:lnTo>
                  <a:lnTo>
                    <a:pt x="7486925" y="1088918"/>
                  </a:lnTo>
                  <a:lnTo>
                    <a:pt x="7486925" y="1085649"/>
                  </a:lnTo>
                  <a:cubicBezTo>
                    <a:pt x="7492580" y="1085531"/>
                    <a:pt x="7496233" y="1085045"/>
                    <a:pt x="7497882" y="1084191"/>
                  </a:cubicBezTo>
                  <a:cubicBezTo>
                    <a:pt x="7499532" y="1083336"/>
                    <a:pt x="7500681" y="1082188"/>
                    <a:pt x="7501329" y="1080744"/>
                  </a:cubicBezTo>
                  <a:cubicBezTo>
                    <a:pt x="7501977" y="1079301"/>
                    <a:pt x="7502301" y="1074986"/>
                    <a:pt x="7502301" y="1067799"/>
                  </a:cubicBezTo>
                  <a:lnTo>
                    <a:pt x="7502301" y="1003114"/>
                  </a:lnTo>
                  <a:cubicBezTo>
                    <a:pt x="7502301" y="994395"/>
                    <a:pt x="7502006" y="988799"/>
                    <a:pt x="7501417" y="986325"/>
                  </a:cubicBezTo>
                  <a:cubicBezTo>
                    <a:pt x="7501005" y="984439"/>
                    <a:pt x="7500253" y="983055"/>
                    <a:pt x="7499164" y="982171"/>
                  </a:cubicBezTo>
                  <a:cubicBezTo>
                    <a:pt x="7498074" y="981288"/>
                    <a:pt x="7496763" y="980846"/>
                    <a:pt x="7495231" y="980846"/>
                  </a:cubicBezTo>
                  <a:cubicBezTo>
                    <a:pt x="7493051" y="980846"/>
                    <a:pt x="7490018" y="981759"/>
                    <a:pt x="7486129" y="983585"/>
                  </a:cubicBezTo>
                  <a:lnTo>
                    <a:pt x="7484804" y="980846"/>
                  </a:lnTo>
                  <a:close/>
                  <a:moveTo>
                    <a:pt x="7374783" y="966619"/>
                  </a:moveTo>
                  <a:cubicBezTo>
                    <a:pt x="7384621" y="966619"/>
                    <a:pt x="7393045" y="970684"/>
                    <a:pt x="7400056" y="978813"/>
                  </a:cubicBezTo>
                  <a:cubicBezTo>
                    <a:pt x="7408657" y="988887"/>
                    <a:pt x="7412957" y="1001317"/>
                    <a:pt x="7412957" y="1016104"/>
                  </a:cubicBezTo>
                  <a:cubicBezTo>
                    <a:pt x="7412957" y="1029418"/>
                    <a:pt x="7409688" y="1041834"/>
                    <a:pt x="7403149" y="1053351"/>
                  </a:cubicBezTo>
                  <a:cubicBezTo>
                    <a:pt x="7396609" y="1064868"/>
                    <a:pt x="7387508" y="1074426"/>
                    <a:pt x="7375843" y="1082026"/>
                  </a:cubicBezTo>
                  <a:cubicBezTo>
                    <a:pt x="7366359" y="1088270"/>
                    <a:pt x="7356020" y="1091393"/>
                    <a:pt x="7344827" y="1091393"/>
                  </a:cubicBezTo>
                  <a:lnTo>
                    <a:pt x="7339790" y="1091393"/>
                  </a:lnTo>
                  <a:lnTo>
                    <a:pt x="7339790" y="1088123"/>
                  </a:lnTo>
                  <a:cubicBezTo>
                    <a:pt x="7347448" y="1088005"/>
                    <a:pt x="7354576" y="1086223"/>
                    <a:pt x="7361174" y="1082777"/>
                  </a:cubicBezTo>
                  <a:cubicBezTo>
                    <a:pt x="7367772" y="1079330"/>
                    <a:pt x="7374149" y="1073307"/>
                    <a:pt x="7380306" y="1064706"/>
                  </a:cubicBezTo>
                  <a:cubicBezTo>
                    <a:pt x="7386462" y="1056105"/>
                    <a:pt x="7390748" y="1046650"/>
                    <a:pt x="7393163" y="1036340"/>
                  </a:cubicBezTo>
                  <a:cubicBezTo>
                    <a:pt x="7383914" y="1042290"/>
                    <a:pt x="7375549" y="1045265"/>
                    <a:pt x="7368067" y="1045265"/>
                  </a:cubicBezTo>
                  <a:cubicBezTo>
                    <a:pt x="7359643" y="1045265"/>
                    <a:pt x="7352426" y="1042010"/>
                    <a:pt x="7346417" y="1035501"/>
                  </a:cubicBezTo>
                  <a:cubicBezTo>
                    <a:pt x="7340408" y="1028991"/>
                    <a:pt x="7337404" y="1020346"/>
                    <a:pt x="7337404" y="1009565"/>
                  </a:cubicBezTo>
                  <a:cubicBezTo>
                    <a:pt x="7337404" y="999079"/>
                    <a:pt x="7340408" y="989741"/>
                    <a:pt x="7346417" y="981553"/>
                  </a:cubicBezTo>
                  <a:cubicBezTo>
                    <a:pt x="7353663" y="971597"/>
                    <a:pt x="7363118" y="966619"/>
                    <a:pt x="7374783" y="966619"/>
                  </a:cubicBezTo>
                  <a:close/>
                  <a:moveTo>
                    <a:pt x="7302931" y="966619"/>
                  </a:moveTo>
                  <a:lnTo>
                    <a:pt x="7312652" y="966619"/>
                  </a:lnTo>
                  <a:lnTo>
                    <a:pt x="7312652" y="1044735"/>
                  </a:lnTo>
                  <a:lnTo>
                    <a:pt x="7328734" y="1044735"/>
                  </a:lnTo>
                  <a:lnTo>
                    <a:pt x="7328734" y="1057283"/>
                  </a:lnTo>
                  <a:lnTo>
                    <a:pt x="7312652" y="1057283"/>
                  </a:lnTo>
                  <a:lnTo>
                    <a:pt x="7312652" y="1088918"/>
                  </a:lnTo>
                  <a:lnTo>
                    <a:pt x="7298071" y="1088918"/>
                  </a:lnTo>
                  <a:lnTo>
                    <a:pt x="7298071" y="1057283"/>
                  </a:lnTo>
                  <a:lnTo>
                    <a:pt x="7247349" y="1057283"/>
                  </a:lnTo>
                  <a:lnTo>
                    <a:pt x="7247349" y="1045972"/>
                  </a:lnTo>
                  <a:close/>
                  <a:moveTo>
                    <a:pt x="7109143" y="966619"/>
                  </a:moveTo>
                  <a:cubicBezTo>
                    <a:pt x="7118333" y="966619"/>
                    <a:pt x="7126581" y="971302"/>
                    <a:pt x="7133886" y="980669"/>
                  </a:cubicBezTo>
                  <a:cubicBezTo>
                    <a:pt x="7143017" y="992275"/>
                    <a:pt x="7147583" y="1008004"/>
                    <a:pt x="7147583" y="1027857"/>
                  </a:cubicBezTo>
                  <a:cubicBezTo>
                    <a:pt x="7147583" y="1041760"/>
                    <a:pt x="7145580" y="1053572"/>
                    <a:pt x="7141574" y="1063292"/>
                  </a:cubicBezTo>
                  <a:cubicBezTo>
                    <a:pt x="7137568" y="1073012"/>
                    <a:pt x="7132457" y="1080067"/>
                    <a:pt x="7126242" y="1084456"/>
                  </a:cubicBezTo>
                  <a:cubicBezTo>
                    <a:pt x="7120027" y="1088845"/>
                    <a:pt x="7114033" y="1091039"/>
                    <a:pt x="7108260" y="1091039"/>
                  </a:cubicBezTo>
                  <a:cubicBezTo>
                    <a:pt x="7096831" y="1091039"/>
                    <a:pt x="7087317" y="1084294"/>
                    <a:pt x="7079717" y="1070803"/>
                  </a:cubicBezTo>
                  <a:cubicBezTo>
                    <a:pt x="7073296" y="1059433"/>
                    <a:pt x="7070085" y="1045736"/>
                    <a:pt x="7070085" y="1029713"/>
                  </a:cubicBezTo>
                  <a:cubicBezTo>
                    <a:pt x="7070085" y="1016045"/>
                    <a:pt x="7072147" y="1004278"/>
                    <a:pt x="7076271" y="994410"/>
                  </a:cubicBezTo>
                  <a:cubicBezTo>
                    <a:pt x="7080395" y="984542"/>
                    <a:pt x="7085873" y="977193"/>
                    <a:pt x="7092707" y="972363"/>
                  </a:cubicBezTo>
                  <a:cubicBezTo>
                    <a:pt x="7098009" y="968533"/>
                    <a:pt x="7103488" y="966619"/>
                    <a:pt x="7109143" y="966619"/>
                  </a:cubicBezTo>
                  <a:close/>
                  <a:moveTo>
                    <a:pt x="6902881" y="966619"/>
                  </a:moveTo>
                  <a:lnTo>
                    <a:pt x="6912602" y="966619"/>
                  </a:lnTo>
                  <a:lnTo>
                    <a:pt x="6912602" y="1044735"/>
                  </a:lnTo>
                  <a:lnTo>
                    <a:pt x="6928684" y="1044735"/>
                  </a:lnTo>
                  <a:lnTo>
                    <a:pt x="6928684" y="1057283"/>
                  </a:lnTo>
                  <a:lnTo>
                    <a:pt x="6912602" y="1057283"/>
                  </a:lnTo>
                  <a:lnTo>
                    <a:pt x="6912602" y="1088918"/>
                  </a:lnTo>
                  <a:lnTo>
                    <a:pt x="6898021" y="1088918"/>
                  </a:lnTo>
                  <a:lnTo>
                    <a:pt x="6898021" y="1057283"/>
                  </a:lnTo>
                  <a:lnTo>
                    <a:pt x="6847299" y="1057283"/>
                  </a:lnTo>
                  <a:lnTo>
                    <a:pt x="6847299" y="1045972"/>
                  </a:lnTo>
                  <a:close/>
                  <a:moveTo>
                    <a:pt x="6800367" y="966619"/>
                  </a:moveTo>
                  <a:cubicBezTo>
                    <a:pt x="6809969" y="966619"/>
                    <a:pt x="6817333" y="969741"/>
                    <a:pt x="6822458" y="975986"/>
                  </a:cubicBezTo>
                  <a:cubicBezTo>
                    <a:pt x="6826347" y="980640"/>
                    <a:pt x="6828291" y="985618"/>
                    <a:pt x="6828291" y="990920"/>
                  </a:cubicBezTo>
                  <a:cubicBezTo>
                    <a:pt x="6828291" y="999638"/>
                    <a:pt x="6822812" y="1008652"/>
                    <a:pt x="6811854" y="1017960"/>
                  </a:cubicBezTo>
                  <a:cubicBezTo>
                    <a:pt x="6819218" y="1020846"/>
                    <a:pt x="6824785" y="1024970"/>
                    <a:pt x="6828556" y="1030331"/>
                  </a:cubicBezTo>
                  <a:cubicBezTo>
                    <a:pt x="6832326" y="1035692"/>
                    <a:pt x="6834211" y="1041996"/>
                    <a:pt x="6834211" y="1049242"/>
                  </a:cubicBezTo>
                  <a:cubicBezTo>
                    <a:pt x="6834211" y="1059610"/>
                    <a:pt x="6830912" y="1068594"/>
                    <a:pt x="6824314" y="1076193"/>
                  </a:cubicBezTo>
                  <a:cubicBezTo>
                    <a:pt x="6815713" y="1086091"/>
                    <a:pt x="6803253" y="1091039"/>
                    <a:pt x="6786935" y="1091039"/>
                  </a:cubicBezTo>
                  <a:cubicBezTo>
                    <a:pt x="6778864" y="1091039"/>
                    <a:pt x="6773371" y="1090038"/>
                    <a:pt x="6770455" y="1088035"/>
                  </a:cubicBezTo>
                  <a:cubicBezTo>
                    <a:pt x="6767538" y="1086032"/>
                    <a:pt x="6766080" y="1083881"/>
                    <a:pt x="6766080" y="1081584"/>
                  </a:cubicBezTo>
                  <a:cubicBezTo>
                    <a:pt x="6766080" y="1079875"/>
                    <a:pt x="6766773" y="1078373"/>
                    <a:pt x="6768157" y="1077077"/>
                  </a:cubicBezTo>
                  <a:cubicBezTo>
                    <a:pt x="6769541" y="1075781"/>
                    <a:pt x="6771206" y="1075133"/>
                    <a:pt x="6773150" y="1075133"/>
                  </a:cubicBezTo>
                  <a:cubicBezTo>
                    <a:pt x="6774623" y="1075133"/>
                    <a:pt x="6776125" y="1075369"/>
                    <a:pt x="6777656" y="1075840"/>
                  </a:cubicBezTo>
                  <a:cubicBezTo>
                    <a:pt x="6778658" y="1076135"/>
                    <a:pt x="6780926" y="1077210"/>
                    <a:pt x="6784461" y="1079065"/>
                  </a:cubicBezTo>
                  <a:cubicBezTo>
                    <a:pt x="6787995" y="1080921"/>
                    <a:pt x="6790440" y="1082026"/>
                    <a:pt x="6791795" y="1082379"/>
                  </a:cubicBezTo>
                  <a:cubicBezTo>
                    <a:pt x="6793975" y="1083027"/>
                    <a:pt x="6796302" y="1083351"/>
                    <a:pt x="6798776" y="1083351"/>
                  </a:cubicBezTo>
                  <a:cubicBezTo>
                    <a:pt x="6804785" y="1083351"/>
                    <a:pt x="6810013" y="1081024"/>
                    <a:pt x="6814461" y="1076370"/>
                  </a:cubicBezTo>
                  <a:cubicBezTo>
                    <a:pt x="6818909" y="1071716"/>
                    <a:pt x="6821133" y="1066208"/>
                    <a:pt x="6821133" y="1059846"/>
                  </a:cubicBezTo>
                  <a:cubicBezTo>
                    <a:pt x="6821133" y="1055192"/>
                    <a:pt x="6820102" y="1050655"/>
                    <a:pt x="6818040" y="1046237"/>
                  </a:cubicBezTo>
                  <a:cubicBezTo>
                    <a:pt x="6816508" y="1042938"/>
                    <a:pt x="6814829" y="1040434"/>
                    <a:pt x="6813003" y="1038726"/>
                  </a:cubicBezTo>
                  <a:cubicBezTo>
                    <a:pt x="6810470" y="1036370"/>
                    <a:pt x="6806994" y="1034234"/>
                    <a:pt x="6802576" y="1032319"/>
                  </a:cubicBezTo>
                  <a:cubicBezTo>
                    <a:pt x="6798158" y="1030405"/>
                    <a:pt x="6793651" y="1029447"/>
                    <a:pt x="6789056" y="1029447"/>
                  </a:cubicBezTo>
                  <a:lnTo>
                    <a:pt x="6786228" y="1029447"/>
                  </a:lnTo>
                  <a:lnTo>
                    <a:pt x="6786228" y="1026796"/>
                  </a:lnTo>
                  <a:cubicBezTo>
                    <a:pt x="6790882" y="1026207"/>
                    <a:pt x="6795551" y="1024528"/>
                    <a:pt x="6800234" y="1021760"/>
                  </a:cubicBezTo>
                  <a:cubicBezTo>
                    <a:pt x="6804918" y="1018991"/>
                    <a:pt x="6808320" y="1015662"/>
                    <a:pt x="6810441" y="1011774"/>
                  </a:cubicBezTo>
                  <a:cubicBezTo>
                    <a:pt x="6812561" y="1007886"/>
                    <a:pt x="6813622" y="1003615"/>
                    <a:pt x="6813622" y="998961"/>
                  </a:cubicBezTo>
                  <a:cubicBezTo>
                    <a:pt x="6813622" y="992893"/>
                    <a:pt x="6811722" y="987989"/>
                    <a:pt x="6807922" y="984248"/>
                  </a:cubicBezTo>
                  <a:cubicBezTo>
                    <a:pt x="6804122" y="980507"/>
                    <a:pt x="6799395" y="978637"/>
                    <a:pt x="6793739" y="978637"/>
                  </a:cubicBezTo>
                  <a:cubicBezTo>
                    <a:pt x="6784608" y="978637"/>
                    <a:pt x="6776979" y="983526"/>
                    <a:pt x="6770852" y="993305"/>
                  </a:cubicBezTo>
                  <a:lnTo>
                    <a:pt x="6767936" y="991892"/>
                  </a:lnTo>
                  <a:cubicBezTo>
                    <a:pt x="6771353" y="983821"/>
                    <a:pt x="6775668" y="977591"/>
                    <a:pt x="6780882" y="973202"/>
                  </a:cubicBezTo>
                  <a:cubicBezTo>
                    <a:pt x="6786096" y="968813"/>
                    <a:pt x="6792590" y="966619"/>
                    <a:pt x="6800367" y="966619"/>
                  </a:cubicBezTo>
                  <a:close/>
                  <a:moveTo>
                    <a:pt x="6161040" y="966619"/>
                  </a:moveTo>
                  <a:cubicBezTo>
                    <a:pt x="6170230" y="966619"/>
                    <a:pt x="6178478" y="971302"/>
                    <a:pt x="6185783" y="980669"/>
                  </a:cubicBezTo>
                  <a:cubicBezTo>
                    <a:pt x="6194914" y="992275"/>
                    <a:pt x="6199480" y="1008004"/>
                    <a:pt x="6199480" y="1027857"/>
                  </a:cubicBezTo>
                  <a:cubicBezTo>
                    <a:pt x="6199480" y="1041760"/>
                    <a:pt x="6197477" y="1053572"/>
                    <a:pt x="6193471" y="1063292"/>
                  </a:cubicBezTo>
                  <a:cubicBezTo>
                    <a:pt x="6189465" y="1073012"/>
                    <a:pt x="6184355" y="1080067"/>
                    <a:pt x="6178139" y="1084456"/>
                  </a:cubicBezTo>
                  <a:cubicBezTo>
                    <a:pt x="6171924" y="1088845"/>
                    <a:pt x="6165930" y="1091039"/>
                    <a:pt x="6160157" y="1091039"/>
                  </a:cubicBezTo>
                  <a:cubicBezTo>
                    <a:pt x="6148728" y="1091039"/>
                    <a:pt x="6139214" y="1084294"/>
                    <a:pt x="6131614" y="1070803"/>
                  </a:cubicBezTo>
                  <a:cubicBezTo>
                    <a:pt x="6125193" y="1059433"/>
                    <a:pt x="6121982" y="1045736"/>
                    <a:pt x="6121982" y="1029713"/>
                  </a:cubicBezTo>
                  <a:cubicBezTo>
                    <a:pt x="6121982" y="1016045"/>
                    <a:pt x="6124044" y="1004278"/>
                    <a:pt x="6128168" y="994410"/>
                  </a:cubicBezTo>
                  <a:cubicBezTo>
                    <a:pt x="6132292" y="984542"/>
                    <a:pt x="6137770" y="977193"/>
                    <a:pt x="6144604" y="972363"/>
                  </a:cubicBezTo>
                  <a:cubicBezTo>
                    <a:pt x="6149906" y="968533"/>
                    <a:pt x="6155385" y="966619"/>
                    <a:pt x="6161040" y="966619"/>
                  </a:cubicBezTo>
                  <a:close/>
                  <a:moveTo>
                    <a:pt x="5954779" y="966619"/>
                  </a:moveTo>
                  <a:lnTo>
                    <a:pt x="5964499" y="966619"/>
                  </a:lnTo>
                  <a:lnTo>
                    <a:pt x="5964499" y="1044735"/>
                  </a:lnTo>
                  <a:lnTo>
                    <a:pt x="5980582" y="1044735"/>
                  </a:lnTo>
                  <a:lnTo>
                    <a:pt x="5980582" y="1057283"/>
                  </a:lnTo>
                  <a:lnTo>
                    <a:pt x="5964499" y="1057283"/>
                  </a:lnTo>
                  <a:lnTo>
                    <a:pt x="5964499" y="1088918"/>
                  </a:lnTo>
                  <a:lnTo>
                    <a:pt x="5949918" y="1088918"/>
                  </a:lnTo>
                  <a:lnTo>
                    <a:pt x="5949918" y="1057283"/>
                  </a:lnTo>
                  <a:lnTo>
                    <a:pt x="5899196" y="1057283"/>
                  </a:lnTo>
                  <a:lnTo>
                    <a:pt x="5899196" y="1045972"/>
                  </a:lnTo>
                  <a:close/>
                  <a:moveTo>
                    <a:pt x="5852264" y="966619"/>
                  </a:moveTo>
                  <a:cubicBezTo>
                    <a:pt x="5861866" y="966619"/>
                    <a:pt x="5869230" y="969741"/>
                    <a:pt x="5874356" y="975986"/>
                  </a:cubicBezTo>
                  <a:cubicBezTo>
                    <a:pt x="5878244" y="980640"/>
                    <a:pt x="5880188" y="985618"/>
                    <a:pt x="5880188" y="990920"/>
                  </a:cubicBezTo>
                  <a:cubicBezTo>
                    <a:pt x="5880188" y="999638"/>
                    <a:pt x="5874709" y="1008652"/>
                    <a:pt x="5863752" y="1017960"/>
                  </a:cubicBezTo>
                  <a:cubicBezTo>
                    <a:pt x="5871116" y="1020846"/>
                    <a:pt x="5876683" y="1024970"/>
                    <a:pt x="5880453" y="1030331"/>
                  </a:cubicBezTo>
                  <a:cubicBezTo>
                    <a:pt x="5884223" y="1035692"/>
                    <a:pt x="5886108" y="1041996"/>
                    <a:pt x="5886108" y="1049242"/>
                  </a:cubicBezTo>
                  <a:cubicBezTo>
                    <a:pt x="5886108" y="1059610"/>
                    <a:pt x="5882809" y="1068594"/>
                    <a:pt x="5876211" y="1076193"/>
                  </a:cubicBezTo>
                  <a:cubicBezTo>
                    <a:pt x="5867610" y="1086091"/>
                    <a:pt x="5855151" y="1091039"/>
                    <a:pt x="5838832" y="1091039"/>
                  </a:cubicBezTo>
                  <a:cubicBezTo>
                    <a:pt x="5830761" y="1091039"/>
                    <a:pt x="5825268" y="1090038"/>
                    <a:pt x="5822352" y="1088035"/>
                  </a:cubicBezTo>
                  <a:cubicBezTo>
                    <a:pt x="5819436" y="1086032"/>
                    <a:pt x="5817978" y="1083881"/>
                    <a:pt x="5817978" y="1081584"/>
                  </a:cubicBezTo>
                  <a:cubicBezTo>
                    <a:pt x="5817978" y="1079875"/>
                    <a:pt x="5818670" y="1078373"/>
                    <a:pt x="5820054" y="1077077"/>
                  </a:cubicBezTo>
                  <a:cubicBezTo>
                    <a:pt x="5821439" y="1075781"/>
                    <a:pt x="5823103" y="1075133"/>
                    <a:pt x="5825047" y="1075133"/>
                  </a:cubicBezTo>
                  <a:cubicBezTo>
                    <a:pt x="5826520" y="1075133"/>
                    <a:pt x="5828022" y="1075369"/>
                    <a:pt x="5829554" y="1075840"/>
                  </a:cubicBezTo>
                  <a:cubicBezTo>
                    <a:pt x="5830555" y="1076135"/>
                    <a:pt x="5832823" y="1077210"/>
                    <a:pt x="5836358" y="1079065"/>
                  </a:cubicBezTo>
                  <a:cubicBezTo>
                    <a:pt x="5839893" y="1080921"/>
                    <a:pt x="5842337" y="1082026"/>
                    <a:pt x="5843692" y="1082379"/>
                  </a:cubicBezTo>
                  <a:cubicBezTo>
                    <a:pt x="5845872" y="1083027"/>
                    <a:pt x="5848199" y="1083351"/>
                    <a:pt x="5850673" y="1083351"/>
                  </a:cubicBezTo>
                  <a:cubicBezTo>
                    <a:pt x="5856682" y="1083351"/>
                    <a:pt x="5861911" y="1081024"/>
                    <a:pt x="5866358" y="1076370"/>
                  </a:cubicBezTo>
                  <a:cubicBezTo>
                    <a:pt x="5870806" y="1071716"/>
                    <a:pt x="5873030" y="1066208"/>
                    <a:pt x="5873030" y="1059846"/>
                  </a:cubicBezTo>
                  <a:cubicBezTo>
                    <a:pt x="5873030" y="1055192"/>
                    <a:pt x="5871999" y="1050655"/>
                    <a:pt x="5869937" y="1046237"/>
                  </a:cubicBezTo>
                  <a:cubicBezTo>
                    <a:pt x="5868406" y="1042938"/>
                    <a:pt x="5866727" y="1040434"/>
                    <a:pt x="5864900" y="1038726"/>
                  </a:cubicBezTo>
                  <a:cubicBezTo>
                    <a:pt x="5862367" y="1036370"/>
                    <a:pt x="5858891" y="1034234"/>
                    <a:pt x="5854473" y="1032319"/>
                  </a:cubicBezTo>
                  <a:cubicBezTo>
                    <a:pt x="5850055" y="1030405"/>
                    <a:pt x="5845548" y="1029447"/>
                    <a:pt x="5840953" y="1029447"/>
                  </a:cubicBezTo>
                  <a:lnTo>
                    <a:pt x="5838125" y="1029447"/>
                  </a:lnTo>
                  <a:lnTo>
                    <a:pt x="5838125" y="1026796"/>
                  </a:lnTo>
                  <a:cubicBezTo>
                    <a:pt x="5842779" y="1026207"/>
                    <a:pt x="5847448" y="1024528"/>
                    <a:pt x="5852131" y="1021760"/>
                  </a:cubicBezTo>
                  <a:cubicBezTo>
                    <a:pt x="5856815" y="1018991"/>
                    <a:pt x="5860217" y="1015662"/>
                    <a:pt x="5862338" y="1011774"/>
                  </a:cubicBezTo>
                  <a:cubicBezTo>
                    <a:pt x="5864459" y="1007886"/>
                    <a:pt x="5865519" y="1003615"/>
                    <a:pt x="5865519" y="998961"/>
                  </a:cubicBezTo>
                  <a:cubicBezTo>
                    <a:pt x="5865519" y="992893"/>
                    <a:pt x="5863619" y="987989"/>
                    <a:pt x="5859819" y="984248"/>
                  </a:cubicBezTo>
                  <a:cubicBezTo>
                    <a:pt x="5856020" y="980507"/>
                    <a:pt x="5851292" y="978637"/>
                    <a:pt x="5845636" y="978637"/>
                  </a:cubicBezTo>
                  <a:cubicBezTo>
                    <a:pt x="5836505" y="978637"/>
                    <a:pt x="5828876" y="983526"/>
                    <a:pt x="5822749" y="993305"/>
                  </a:cubicBezTo>
                  <a:lnTo>
                    <a:pt x="5819833" y="991892"/>
                  </a:lnTo>
                  <a:cubicBezTo>
                    <a:pt x="5823250" y="983821"/>
                    <a:pt x="5827565" y="977591"/>
                    <a:pt x="5832779" y="973202"/>
                  </a:cubicBezTo>
                  <a:cubicBezTo>
                    <a:pt x="5837993" y="968813"/>
                    <a:pt x="5844488" y="966619"/>
                    <a:pt x="5852264" y="966619"/>
                  </a:cubicBezTo>
                  <a:close/>
                  <a:moveTo>
                    <a:pt x="5674205" y="966619"/>
                  </a:moveTo>
                  <a:cubicBezTo>
                    <a:pt x="5684043" y="966619"/>
                    <a:pt x="5692467" y="970684"/>
                    <a:pt x="5699478" y="978813"/>
                  </a:cubicBezTo>
                  <a:cubicBezTo>
                    <a:pt x="5708079" y="988887"/>
                    <a:pt x="5712379" y="1001317"/>
                    <a:pt x="5712379" y="1016104"/>
                  </a:cubicBezTo>
                  <a:cubicBezTo>
                    <a:pt x="5712379" y="1029418"/>
                    <a:pt x="5709110" y="1041834"/>
                    <a:pt x="5702571" y="1053351"/>
                  </a:cubicBezTo>
                  <a:cubicBezTo>
                    <a:pt x="5696032" y="1064868"/>
                    <a:pt x="5686930" y="1074426"/>
                    <a:pt x="5675265" y="1082026"/>
                  </a:cubicBezTo>
                  <a:cubicBezTo>
                    <a:pt x="5665781" y="1088270"/>
                    <a:pt x="5655442" y="1091393"/>
                    <a:pt x="5644249" y="1091393"/>
                  </a:cubicBezTo>
                  <a:lnTo>
                    <a:pt x="5639212" y="1091393"/>
                  </a:lnTo>
                  <a:lnTo>
                    <a:pt x="5639212" y="1088123"/>
                  </a:lnTo>
                  <a:cubicBezTo>
                    <a:pt x="5646870" y="1088005"/>
                    <a:pt x="5653999" y="1086223"/>
                    <a:pt x="5660597" y="1082777"/>
                  </a:cubicBezTo>
                  <a:cubicBezTo>
                    <a:pt x="5667195" y="1079330"/>
                    <a:pt x="5673572" y="1073307"/>
                    <a:pt x="5679728" y="1064706"/>
                  </a:cubicBezTo>
                  <a:cubicBezTo>
                    <a:pt x="5685884" y="1056105"/>
                    <a:pt x="5690170" y="1046650"/>
                    <a:pt x="5692585" y="1036340"/>
                  </a:cubicBezTo>
                  <a:cubicBezTo>
                    <a:pt x="5683336" y="1042290"/>
                    <a:pt x="5674971" y="1045265"/>
                    <a:pt x="5667489" y="1045265"/>
                  </a:cubicBezTo>
                  <a:cubicBezTo>
                    <a:pt x="5659065" y="1045265"/>
                    <a:pt x="5651848" y="1042010"/>
                    <a:pt x="5645839" y="1035501"/>
                  </a:cubicBezTo>
                  <a:cubicBezTo>
                    <a:pt x="5639830" y="1028991"/>
                    <a:pt x="5636826" y="1020346"/>
                    <a:pt x="5636826" y="1009565"/>
                  </a:cubicBezTo>
                  <a:cubicBezTo>
                    <a:pt x="5636826" y="999079"/>
                    <a:pt x="5639830" y="989741"/>
                    <a:pt x="5645839" y="981553"/>
                  </a:cubicBezTo>
                  <a:cubicBezTo>
                    <a:pt x="5653085" y="971597"/>
                    <a:pt x="5662541" y="966619"/>
                    <a:pt x="5674205" y="966619"/>
                  </a:cubicBezTo>
                  <a:close/>
                  <a:moveTo>
                    <a:pt x="5585564" y="966619"/>
                  </a:moveTo>
                  <a:cubicBezTo>
                    <a:pt x="5595166" y="966619"/>
                    <a:pt x="5602530" y="969741"/>
                    <a:pt x="5607656" y="975986"/>
                  </a:cubicBezTo>
                  <a:cubicBezTo>
                    <a:pt x="5611544" y="980640"/>
                    <a:pt x="5613488" y="985618"/>
                    <a:pt x="5613488" y="990920"/>
                  </a:cubicBezTo>
                  <a:cubicBezTo>
                    <a:pt x="5613488" y="999638"/>
                    <a:pt x="5608009" y="1008652"/>
                    <a:pt x="5597052" y="1017960"/>
                  </a:cubicBezTo>
                  <a:cubicBezTo>
                    <a:pt x="5604416" y="1020846"/>
                    <a:pt x="5609983" y="1024970"/>
                    <a:pt x="5613753" y="1030331"/>
                  </a:cubicBezTo>
                  <a:cubicBezTo>
                    <a:pt x="5617523" y="1035692"/>
                    <a:pt x="5619408" y="1041996"/>
                    <a:pt x="5619408" y="1049242"/>
                  </a:cubicBezTo>
                  <a:cubicBezTo>
                    <a:pt x="5619408" y="1059610"/>
                    <a:pt x="5616109" y="1068594"/>
                    <a:pt x="5609511" y="1076193"/>
                  </a:cubicBezTo>
                  <a:cubicBezTo>
                    <a:pt x="5600910" y="1086091"/>
                    <a:pt x="5588451" y="1091039"/>
                    <a:pt x="5572132" y="1091039"/>
                  </a:cubicBezTo>
                  <a:cubicBezTo>
                    <a:pt x="5564061" y="1091039"/>
                    <a:pt x="5558568" y="1090038"/>
                    <a:pt x="5555652" y="1088035"/>
                  </a:cubicBezTo>
                  <a:cubicBezTo>
                    <a:pt x="5552736" y="1086032"/>
                    <a:pt x="5551278" y="1083881"/>
                    <a:pt x="5551278" y="1081584"/>
                  </a:cubicBezTo>
                  <a:cubicBezTo>
                    <a:pt x="5551278" y="1079875"/>
                    <a:pt x="5551970" y="1078373"/>
                    <a:pt x="5553354" y="1077077"/>
                  </a:cubicBezTo>
                  <a:cubicBezTo>
                    <a:pt x="5554739" y="1075781"/>
                    <a:pt x="5556403" y="1075133"/>
                    <a:pt x="5558347" y="1075133"/>
                  </a:cubicBezTo>
                  <a:cubicBezTo>
                    <a:pt x="5559820" y="1075133"/>
                    <a:pt x="5561322" y="1075369"/>
                    <a:pt x="5562854" y="1075840"/>
                  </a:cubicBezTo>
                  <a:cubicBezTo>
                    <a:pt x="5563855" y="1076135"/>
                    <a:pt x="5566123" y="1077210"/>
                    <a:pt x="5569658" y="1079065"/>
                  </a:cubicBezTo>
                  <a:cubicBezTo>
                    <a:pt x="5573193" y="1080921"/>
                    <a:pt x="5575637" y="1082026"/>
                    <a:pt x="5576992" y="1082379"/>
                  </a:cubicBezTo>
                  <a:cubicBezTo>
                    <a:pt x="5579172" y="1083027"/>
                    <a:pt x="5581499" y="1083351"/>
                    <a:pt x="5583973" y="1083351"/>
                  </a:cubicBezTo>
                  <a:cubicBezTo>
                    <a:pt x="5589982" y="1083351"/>
                    <a:pt x="5595211" y="1081024"/>
                    <a:pt x="5599658" y="1076370"/>
                  </a:cubicBezTo>
                  <a:cubicBezTo>
                    <a:pt x="5604106" y="1071716"/>
                    <a:pt x="5606330" y="1066208"/>
                    <a:pt x="5606330" y="1059846"/>
                  </a:cubicBezTo>
                  <a:cubicBezTo>
                    <a:pt x="5606330" y="1055192"/>
                    <a:pt x="5605299" y="1050655"/>
                    <a:pt x="5603237" y="1046237"/>
                  </a:cubicBezTo>
                  <a:cubicBezTo>
                    <a:pt x="5601706" y="1042938"/>
                    <a:pt x="5600027" y="1040434"/>
                    <a:pt x="5598200" y="1038726"/>
                  </a:cubicBezTo>
                  <a:cubicBezTo>
                    <a:pt x="5595667" y="1036370"/>
                    <a:pt x="5592191" y="1034234"/>
                    <a:pt x="5587773" y="1032319"/>
                  </a:cubicBezTo>
                  <a:cubicBezTo>
                    <a:pt x="5583355" y="1030405"/>
                    <a:pt x="5578848" y="1029447"/>
                    <a:pt x="5574253" y="1029447"/>
                  </a:cubicBezTo>
                  <a:lnTo>
                    <a:pt x="5571425" y="1029447"/>
                  </a:lnTo>
                  <a:lnTo>
                    <a:pt x="5571425" y="1026796"/>
                  </a:lnTo>
                  <a:cubicBezTo>
                    <a:pt x="5576079" y="1026207"/>
                    <a:pt x="5580748" y="1024528"/>
                    <a:pt x="5585431" y="1021760"/>
                  </a:cubicBezTo>
                  <a:cubicBezTo>
                    <a:pt x="5590115" y="1018991"/>
                    <a:pt x="5593517" y="1015662"/>
                    <a:pt x="5595638" y="1011774"/>
                  </a:cubicBezTo>
                  <a:cubicBezTo>
                    <a:pt x="5597759" y="1007886"/>
                    <a:pt x="5598819" y="1003615"/>
                    <a:pt x="5598819" y="998961"/>
                  </a:cubicBezTo>
                  <a:cubicBezTo>
                    <a:pt x="5598819" y="992893"/>
                    <a:pt x="5596919" y="987989"/>
                    <a:pt x="5593119" y="984248"/>
                  </a:cubicBezTo>
                  <a:cubicBezTo>
                    <a:pt x="5589320" y="980507"/>
                    <a:pt x="5584592" y="978637"/>
                    <a:pt x="5578936" y="978637"/>
                  </a:cubicBezTo>
                  <a:cubicBezTo>
                    <a:pt x="5569805" y="978637"/>
                    <a:pt x="5562176" y="983526"/>
                    <a:pt x="5556049" y="993305"/>
                  </a:cubicBezTo>
                  <a:lnTo>
                    <a:pt x="5553133" y="991892"/>
                  </a:lnTo>
                  <a:cubicBezTo>
                    <a:pt x="5556550" y="983821"/>
                    <a:pt x="5560865" y="977591"/>
                    <a:pt x="5566079" y="973202"/>
                  </a:cubicBezTo>
                  <a:cubicBezTo>
                    <a:pt x="5571293" y="968813"/>
                    <a:pt x="5577788" y="966619"/>
                    <a:pt x="5585564" y="966619"/>
                  </a:cubicBezTo>
                  <a:close/>
                  <a:moveTo>
                    <a:pt x="5455130" y="966619"/>
                  </a:moveTo>
                  <a:cubicBezTo>
                    <a:pt x="5464968" y="966619"/>
                    <a:pt x="5473393" y="970684"/>
                    <a:pt x="5480403" y="978813"/>
                  </a:cubicBezTo>
                  <a:cubicBezTo>
                    <a:pt x="5489004" y="988887"/>
                    <a:pt x="5493304" y="1001317"/>
                    <a:pt x="5493304" y="1016104"/>
                  </a:cubicBezTo>
                  <a:cubicBezTo>
                    <a:pt x="5493304" y="1029418"/>
                    <a:pt x="5490035" y="1041834"/>
                    <a:pt x="5483496" y="1053351"/>
                  </a:cubicBezTo>
                  <a:cubicBezTo>
                    <a:pt x="5476957" y="1064868"/>
                    <a:pt x="5467855" y="1074426"/>
                    <a:pt x="5456190" y="1082026"/>
                  </a:cubicBezTo>
                  <a:cubicBezTo>
                    <a:pt x="5446706" y="1088270"/>
                    <a:pt x="5436367" y="1091393"/>
                    <a:pt x="5425174" y="1091393"/>
                  </a:cubicBezTo>
                  <a:lnTo>
                    <a:pt x="5420137" y="1091393"/>
                  </a:lnTo>
                  <a:lnTo>
                    <a:pt x="5420137" y="1088123"/>
                  </a:lnTo>
                  <a:cubicBezTo>
                    <a:pt x="5427795" y="1088005"/>
                    <a:pt x="5434924" y="1086223"/>
                    <a:pt x="5441522" y="1082777"/>
                  </a:cubicBezTo>
                  <a:cubicBezTo>
                    <a:pt x="5448120" y="1079330"/>
                    <a:pt x="5454497" y="1073307"/>
                    <a:pt x="5460653" y="1064706"/>
                  </a:cubicBezTo>
                  <a:cubicBezTo>
                    <a:pt x="5466809" y="1056105"/>
                    <a:pt x="5471095" y="1046650"/>
                    <a:pt x="5473510" y="1036340"/>
                  </a:cubicBezTo>
                  <a:cubicBezTo>
                    <a:pt x="5464261" y="1042290"/>
                    <a:pt x="5455896" y="1045265"/>
                    <a:pt x="5448414" y="1045265"/>
                  </a:cubicBezTo>
                  <a:cubicBezTo>
                    <a:pt x="5439990" y="1045265"/>
                    <a:pt x="5432773" y="1042010"/>
                    <a:pt x="5426764" y="1035501"/>
                  </a:cubicBezTo>
                  <a:cubicBezTo>
                    <a:pt x="5420755" y="1028991"/>
                    <a:pt x="5417751" y="1020346"/>
                    <a:pt x="5417751" y="1009565"/>
                  </a:cubicBezTo>
                  <a:cubicBezTo>
                    <a:pt x="5417751" y="999079"/>
                    <a:pt x="5420755" y="989741"/>
                    <a:pt x="5426764" y="981553"/>
                  </a:cubicBezTo>
                  <a:cubicBezTo>
                    <a:pt x="5434010" y="971597"/>
                    <a:pt x="5443466" y="966619"/>
                    <a:pt x="5455130" y="966619"/>
                  </a:cubicBezTo>
                  <a:close/>
                  <a:moveTo>
                    <a:pt x="5366401" y="966619"/>
                  </a:moveTo>
                  <a:cubicBezTo>
                    <a:pt x="5376121" y="966619"/>
                    <a:pt x="5384236" y="969741"/>
                    <a:pt x="5390746" y="975986"/>
                  </a:cubicBezTo>
                  <a:cubicBezTo>
                    <a:pt x="5397255" y="982230"/>
                    <a:pt x="5400510" y="989594"/>
                    <a:pt x="5400510" y="998077"/>
                  </a:cubicBezTo>
                  <a:cubicBezTo>
                    <a:pt x="5400510" y="1004145"/>
                    <a:pt x="5399096" y="1010213"/>
                    <a:pt x="5396269" y="1016281"/>
                  </a:cubicBezTo>
                  <a:cubicBezTo>
                    <a:pt x="5391909" y="1025824"/>
                    <a:pt x="5384840" y="1035928"/>
                    <a:pt x="5375061" y="1046591"/>
                  </a:cubicBezTo>
                  <a:cubicBezTo>
                    <a:pt x="5360392" y="1062614"/>
                    <a:pt x="5351231" y="1072276"/>
                    <a:pt x="5347579" y="1075575"/>
                  </a:cubicBezTo>
                  <a:lnTo>
                    <a:pt x="5378860" y="1075575"/>
                  </a:lnTo>
                  <a:cubicBezTo>
                    <a:pt x="5385223" y="1075575"/>
                    <a:pt x="5389685" y="1075339"/>
                    <a:pt x="5392248" y="1074868"/>
                  </a:cubicBezTo>
                  <a:cubicBezTo>
                    <a:pt x="5394810" y="1074397"/>
                    <a:pt x="5397123" y="1073439"/>
                    <a:pt x="5399185" y="1071996"/>
                  </a:cubicBezTo>
                  <a:cubicBezTo>
                    <a:pt x="5401247" y="1070553"/>
                    <a:pt x="5403043" y="1068506"/>
                    <a:pt x="5404575" y="1065855"/>
                  </a:cubicBezTo>
                  <a:lnTo>
                    <a:pt x="5407845" y="1065855"/>
                  </a:lnTo>
                  <a:lnTo>
                    <a:pt x="5399450" y="1088918"/>
                  </a:lnTo>
                  <a:lnTo>
                    <a:pt x="5328756" y="1088918"/>
                  </a:lnTo>
                  <a:lnTo>
                    <a:pt x="5328756" y="1085649"/>
                  </a:lnTo>
                  <a:cubicBezTo>
                    <a:pt x="5349552" y="1066679"/>
                    <a:pt x="5364191" y="1051186"/>
                    <a:pt x="5372675" y="1039168"/>
                  </a:cubicBezTo>
                  <a:cubicBezTo>
                    <a:pt x="5381158" y="1027150"/>
                    <a:pt x="5385399" y="1016163"/>
                    <a:pt x="5385399" y="1006207"/>
                  </a:cubicBezTo>
                  <a:cubicBezTo>
                    <a:pt x="5385399" y="998607"/>
                    <a:pt x="5383072" y="992363"/>
                    <a:pt x="5378418" y="987473"/>
                  </a:cubicBezTo>
                  <a:cubicBezTo>
                    <a:pt x="5373764" y="982584"/>
                    <a:pt x="5368197" y="980139"/>
                    <a:pt x="5361717" y="980139"/>
                  </a:cubicBezTo>
                  <a:cubicBezTo>
                    <a:pt x="5355826" y="980139"/>
                    <a:pt x="5350539" y="981862"/>
                    <a:pt x="5345855" y="985308"/>
                  </a:cubicBezTo>
                  <a:cubicBezTo>
                    <a:pt x="5341172" y="988755"/>
                    <a:pt x="5337711" y="993806"/>
                    <a:pt x="5335472" y="1000463"/>
                  </a:cubicBezTo>
                  <a:lnTo>
                    <a:pt x="5332203" y="1000463"/>
                  </a:lnTo>
                  <a:cubicBezTo>
                    <a:pt x="5333675" y="989565"/>
                    <a:pt x="5337461" y="981199"/>
                    <a:pt x="5343558" y="975367"/>
                  </a:cubicBezTo>
                  <a:cubicBezTo>
                    <a:pt x="5349655" y="969535"/>
                    <a:pt x="5357269" y="966619"/>
                    <a:pt x="5366401" y="966619"/>
                  </a:cubicBezTo>
                  <a:close/>
                  <a:moveTo>
                    <a:pt x="4797284" y="966619"/>
                  </a:moveTo>
                  <a:cubicBezTo>
                    <a:pt x="4807122" y="966619"/>
                    <a:pt x="4815546" y="970684"/>
                    <a:pt x="4822557" y="978813"/>
                  </a:cubicBezTo>
                  <a:cubicBezTo>
                    <a:pt x="4831158" y="988887"/>
                    <a:pt x="4835458" y="1001317"/>
                    <a:pt x="4835458" y="1016104"/>
                  </a:cubicBezTo>
                  <a:cubicBezTo>
                    <a:pt x="4835458" y="1029418"/>
                    <a:pt x="4832189" y="1041834"/>
                    <a:pt x="4825650" y="1053351"/>
                  </a:cubicBezTo>
                  <a:cubicBezTo>
                    <a:pt x="4819111" y="1064868"/>
                    <a:pt x="4810009" y="1074426"/>
                    <a:pt x="4798344" y="1082026"/>
                  </a:cubicBezTo>
                  <a:cubicBezTo>
                    <a:pt x="4788860" y="1088270"/>
                    <a:pt x="4778521" y="1091393"/>
                    <a:pt x="4767328" y="1091393"/>
                  </a:cubicBezTo>
                  <a:lnTo>
                    <a:pt x="4762291" y="1091393"/>
                  </a:lnTo>
                  <a:lnTo>
                    <a:pt x="4762291" y="1088123"/>
                  </a:lnTo>
                  <a:cubicBezTo>
                    <a:pt x="4769949" y="1088005"/>
                    <a:pt x="4777078" y="1086223"/>
                    <a:pt x="4783675" y="1082777"/>
                  </a:cubicBezTo>
                  <a:cubicBezTo>
                    <a:pt x="4790274" y="1079330"/>
                    <a:pt x="4796651" y="1073307"/>
                    <a:pt x="4802807" y="1064706"/>
                  </a:cubicBezTo>
                  <a:cubicBezTo>
                    <a:pt x="4808963" y="1056105"/>
                    <a:pt x="4813249" y="1046650"/>
                    <a:pt x="4815664" y="1036340"/>
                  </a:cubicBezTo>
                  <a:cubicBezTo>
                    <a:pt x="4806415" y="1042290"/>
                    <a:pt x="4798050" y="1045265"/>
                    <a:pt x="4790568" y="1045265"/>
                  </a:cubicBezTo>
                  <a:cubicBezTo>
                    <a:pt x="4782144" y="1045265"/>
                    <a:pt x="4774927" y="1042010"/>
                    <a:pt x="4768918" y="1035501"/>
                  </a:cubicBezTo>
                  <a:cubicBezTo>
                    <a:pt x="4762909" y="1028991"/>
                    <a:pt x="4759905" y="1020346"/>
                    <a:pt x="4759905" y="1009565"/>
                  </a:cubicBezTo>
                  <a:cubicBezTo>
                    <a:pt x="4759905" y="999079"/>
                    <a:pt x="4762909" y="989741"/>
                    <a:pt x="4768918" y="981553"/>
                  </a:cubicBezTo>
                  <a:cubicBezTo>
                    <a:pt x="4776164" y="971597"/>
                    <a:pt x="4785620" y="966619"/>
                    <a:pt x="4797284" y="966619"/>
                  </a:cubicBezTo>
                  <a:close/>
                  <a:moveTo>
                    <a:pt x="4708643" y="966619"/>
                  </a:moveTo>
                  <a:cubicBezTo>
                    <a:pt x="4718245" y="966619"/>
                    <a:pt x="4725609" y="969741"/>
                    <a:pt x="4730735" y="975986"/>
                  </a:cubicBezTo>
                  <a:cubicBezTo>
                    <a:pt x="4734623" y="980640"/>
                    <a:pt x="4736567" y="985618"/>
                    <a:pt x="4736567" y="990920"/>
                  </a:cubicBezTo>
                  <a:cubicBezTo>
                    <a:pt x="4736567" y="999638"/>
                    <a:pt x="4731088" y="1008652"/>
                    <a:pt x="4720131" y="1017960"/>
                  </a:cubicBezTo>
                  <a:cubicBezTo>
                    <a:pt x="4727494" y="1020846"/>
                    <a:pt x="4733062" y="1024970"/>
                    <a:pt x="4736832" y="1030331"/>
                  </a:cubicBezTo>
                  <a:cubicBezTo>
                    <a:pt x="4740602" y="1035692"/>
                    <a:pt x="4742487" y="1041996"/>
                    <a:pt x="4742487" y="1049242"/>
                  </a:cubicBezTo>
                  <a:cubicBezTo>
                    <a:pt x="4742487" y="1059610"/>
                    <a:pt x="4739188" y="1068594"/>
                    <a:pt x="4732590" y="1076193"/>
                  </a:cubicBezTo>
                  <a:cubicBezTo>
                    <a:pt x="4723989" y="1086091"/>
                    <a:pt x="4711530" y="1091039"/>
                    <a:pt x="4695211" y="1091039"/>
                  </a:cubicBezTo>
                  <a:cubicBezTo>
                    <a:pt x="4687140" y="1091039"/>
                    <a:pt x="4681647" y="1090038"/>
                    <a:pt x="4678731" y="1088035"/>
                  </a:cubicBezTo>
                  <a:cubicBezTo>
                    <a:pt x="4675815" y="1086032"/>
                    <a:pt x="4674357" y="1083881"/>
                    <a:pt x="4674357" y="1081584"/>
                  </a:cubicBezTo>
                  <a:cubicBezTo>
                    <a:pt x="4674357" y="1079875"/>
                    <a:pt x="4675049" y="1078373"/>
                    <a:pt x="4676433" y="1077077"/>
                  </a:cubicBezTo>
                  <a:cubicBezTo>
                    <a:pt x="4677818" y="1075781"/>
                    <a:pt x="4679482" y="1075133"/>
                    <a:pt x="4681426" y="1075133"/>
                  </a:cubicBezTo>
                  <a:cubicBezTo>
                    <a:pt x="4682899" y="1075133"/>
                    <a:pt x="4684401" y="1075369"/>
                    <a:pt x="4685933" y="1075840"/>
                  </a:cubicBezTo>
                  <a:cubicBezTo>
                    <a:pt x="4686934" y="1076135"/>
                    <a:pt x="4689202" y="1077210"/>
                    <a:pt x="4692737" y="1079065"/>
                  </a:cubicBezTo>
                  <a:cubicBezTo>
                    <a:pt x="4696272" y="1080921"/>
                    <a:pt x="4698716" y="1082026"/>
                    <a:pt x="4700071" y="1082379"/>
                  </a:cubicBezTo>
                  <a:cubicBezTo>
                    <a:pt x="4702251" y="1083027"/>
                    <a:pt x="4704578" y="1083351"/>
                    <a:pt x="4707052" y="1083351"/>
                  </a:cubicBezTo>
                  <a:cubicBezTo>
                    <a:pt x="4713061" y="1083351"/>
                    <a:pt x="4718290" y="1081024"/>
                    <a:pt x="4722737" y="1076370"/>
                  </a:cubicBezTo>
                  <a:cubicBezTo>
                    <a:pt x="4727185" y="1071716"/>
                    <a:pt x="4729409" y="1066208"/>
                    <a:pt x="4729409" y="1059846"/>
                  </a:cubicBezTo>
                  <a:cubicBezTo>
                    <a:pt x="4729409" y="1055192"/>
                    <a:pt x="4728378" y="1050655"/>
                    <a:pt x="4726316" y="1046237"/>
                  </a:cubicBezTo>
                  <a:cubicBezTo>
                    <a:pt x="4724785" y="1042938"/>
                    <a:pt x="4723106" y="1040434"/>
                    <a:pt x="4721279" y="1038726"/>
                  </a:cubicBezTo>
                  <a:cubicBezTo>
                    <a:pt x="4718746" y="1036370"/>
                    <a:pt x="4715270" y="1034234"/>
                    <a:pt x="4710852" y="1032319"/>
                  </a:cubicBezTo>
                  <a:cubicBezTo>
                    <a:pt x="4706434" y="1030405"/>
                    <a:pt x="4701927" y="1029447"/>
                    <a:pt x="4697332" y="1029447"/>
                  </a:cubicBezTo>
                  <a:lnTo>
                    <a:pt x="4694504" y="1029447"/>
                  </a:lnTo>
                  <a:lnTo>
                    <a:pt x="4694504" y="1026796"/>
                  </a:lnTo>
                  <a:cubicBezTo>
                    <a:pt x="4699158" y="1026207"/>
                    <a:pt x="4703827" y="1024528"/>
                    <a:pt x="4708510" y="1021760"/>
                  </a:cubicBezTo>
                  <a:cubicBezTo>
                    <a:pt x="4713194" y="1018991"/>
                    <a:pt x="4716596" y="1015662"/>
                    <a:pt x="4718717" y="1011774"/>
                  </a:cubicBezTo>
                  <a:cubicBezTo>
                    <a:pt x="4720838" y="1007886"/>
                    <a:pt x="4721898" y="1003615"/>
                    <a:pt x="4721898" y="998961"/>
                  </a:cubicBezTo>
                  <a:cubicBezTo>
                    <a:pt x="4721898" y="992893"/>
                    <a:pt x="4719998" y="987989"/>
                    <a:pt x="4716198" y="984248"/>
                  </a:cubicBezTo>
                  <a:cubicBezTo>
                    <a:pt x="4712398" y="980507"/>
                    <a:pt x="4707671" y="978637"/>
                    <a:pt x="4702015" y="978637"/>
                  </a:cubicBezTo>
                  <a:cubicBezTo>
                    <a:pt x="4692884" y="978637"/>
                    <a:pt x="4685255" y="983526"/>
                    <a:pt x="4679128" y="993305"/>
                  </a:cubicBezTo>
                  <a:lnTo>
                    <a:pt x="4676212" y="991892"/>
                  </a:lnTo>
                  <a:cubicBezTo>
                    <a:pt x="4679629" y="983821"/>
                    <a:pt x="4683944" y="977591"/>
                    <a:pt x="4689158" y="973202"/>
                  </a:cubicBezTo>
                  <a:cubicBezTo>
                    <a:pt x="4694372" y="968813"/>
                    <a:pt x="4700867" y="966619"/>
                    <a:pt x="4708643" y="966619"/>
                  </a:cubicBezTo>
                  <a:close/>
                  <a:moveTo>
                    <a:pt x="4578209" y="966619"/>
                  </a:moveTo>
                  <a:cubicBezTo>
                    <a:pt x="4588047" y="966619"/>
                    <a:pt x="4596471" y="970684"/>
                    <a:pt x="4603482" y="978813"/>
                  </a:cubicBezTo>
                  <a:cubicBezTo>
                    <a:pt x="4612083" y="988887"/>
                    <a:pt x="4616383" y="1001317"/>
                    <a:pt x="4616383" y="1016104"/>
                  </a:cubicBezTo>
                  <a:cubicBezTo>
                    <a:pt x="4616383" y="1029418"/>
                    <a:pt x="4613114" y="1041834"/>
                    <a:pt x="4606575" y="1053351"/>
                  </a:cubicBezTo>
                  <a:cubicBezTo>
                    <a:pt x="4600036" y="1064868"/>
                    <a:pt x="4590934" y="1074426"/>
                    <a:pt x="4579269" y="1082026"/>
                  </a:cubicBezTo>
                  <a:cubicBezTo>
                    <a:pt x="4569785" y="1088270"/>
                    <a:pt x="4559446" y="1091393"/>
                    <a:pt x="4548253" y="1091393"/>
                  </a:cubicBezTo>
                  <a:lnTo>
                    <a:pt x="4543216" y="1091393"/>
                  </a:lnTo>
                  <a:lnTo>
                    <a:pt x="4543216" y="1088123"/>
                  </a:lnTo>
                  <a:cubicBezTo>
                    <a:pt x="4550874" y="1088005"/>
                    <a:pt x="4558002" y="1086223"/>
                    <a:pt x="4564601" y="1082777"/>
                  </a:cubicBezTo>
                  <a:cubicBezTo>
                    <a:pt x="4571199" y="1079330"/>
                    <a:pt x="4577576" y="1073307"/>
                    <a:pt x="4583732" y="1064706"/>
                  </a:cubicBezTo>
                  <a:cubicBezTo>
                    <a:pt x="4589888" y="1056105"/>
                    <a:pt x="4594174" y="1046650"/>
                    <a:pt x="4596589" y="1036340"/>
                  </a:cubicBezTo>
                  <a:cubicBezTo>
                    <a:pt x="4587340" y="1042290"/>
                    <a:pt x="4578975" y="1045265"/>
                    <a:pt x="4571493" y="1045265"/>
                  </a:cubicBezTo>
                  <a:cubicBezTo>
                    <a:pt x="4563069" y="1045265"/>
                    <a:pt x="4555852" y="1042010"/>
                    <a:pt x="4549843" y="1035501"/>
                  </a:cubicBezTo>
                  <a:cubicBezTo>
                    <a:pt x="4543834" y="1028991"/>
                    <a:pt x="4540830" y="1020346"/>
                    <a:pt x="4540830" y="1009565"/>
                  </a:cubicBezTo>
                  <a:cubicBezTo>
                    <a:pt x="4540830" y="999079"/>
                    <a:pt x="4543834" y="989741"/>
                    <a:pt x="4549843" y="981553"/>
                  </a:cubicBezTo>
                  <a:cubicBezTo>
                    <a:pt x="4557089" y="971597"/>
                    <a:pt x="4566545" y="966619"/>
                    <a:pt x="4578209" y="966619"/>
                  </a:cubicBezTo>
                  <a:close/>
                  <a:moveTo>
                    <a:pt x="4489480" y="966619"/>
                  </a:moveTo>
                  <a:cubicBezTo>
                    <a:pt x="4499200" y="966619"/>
                    <a:pt x="4507315" y="969741"/>
                    <a:pt x="4513825" y="975986"/>
                  </a:cubicBezTo>
                  <a:cubicBezTo>
                    <a:pt x="4520334" y="982230"/>
                    <a:pt x="4523589" y="989594"/>
                    <a:pt x="4523589" y="998077"/>
                  </a:cubicBezTo>
                  <a:cubicBezTo>
                    <a:pt x="4523589" y="1004145"/>
                    <a:pt x="4522175" y="1010213"/>
                    <a:pt x="4519347" y="1016281"/>
                  </a:cubicBezTo>
                  <a:cubicBezTo>
                    <a:pt x="4514988" y="1025824"/>
                    <a:pt x="4507919" y="1035928"/>
                    <a:pt x="4498139" y="1046591"/>
                  </a:cubicBezTo>
                  <a:cubicBezTo>
                    <a:pt x="4483471" y="1062614"/>
                    <a:pt x="4474310" y="1072276"/>
                    <a:pt x="4470657" y="1075575"/>
                  </a:cubicBezTo>
                  <a:lnTo>
                    <a:pt x="4501939" y="1075575"/>
                  </a:lnTo>
                  <a:cubicBezTo>
                    <a:pt x="4508302" y="1075575"/>
                    <a:pt x="4512764" y="1075339"/>
                    <a:pt x="4515327" y="1074868"/>
                  </a:cubicBezTo>
                  <a:cubicBezTo>
                    <a:pt x="4517889" y="1074397"/>
                    <a:pt x="4520202" y="1073439"/>
                    <a:pt x="4522264" y="1071996"/>
                  </a:cubicBezTo>
                  <a:cubicBezTo>
                    <a:pt x="4524326" y="1070553"/>
                    <a:pt x="4526122" y="1068506"/>
                    <a:pt x="4527654" y="1065855"/>
                  </a:cubicBezTo>
                  <a:lnTo>
                    <a:pt x="4530924" y="1065855"/>
                  </a:lnTo>
                  <a:lnTo>
                    <a:pt x="4522529" y="1088918"/>
                  </a:lnTo>
                  <a:lnTo>
                    <a:pt x="4451835" y="1088918"/>
                  </a:lnTo>
                  <a:lnTo>
                    <a:pt x="4451835" y="1085649"/>
                  </a:lnTo>
                  <a:cubicBezTo>
                    <a:pt x="4472631" y="1066679"/>
                    <a:pt x="4487270" y="1051186"/>
                    <a:pt x="4495754" y="1039168"/>
                  </a:cubicBezTo>
                  <a:cubicBezTo>
                    <a:pt x="4504237" y="1027150"/>
                    <a:pt x="4508478" y="1016163"/>
                    <a:pt x="4508478" y="1006207"/>
                  </a:cubicBezTo>
                  <a:cubicBezTo>
                    <a:pt x="4508478" y="998607"/>
                    <a:pt x="4506151" y="992363"/>
                    <a:pt x="4501497" y="987473"/>
                  </a:cubicBezTo>
                  <a:cubicBezTo>
                    <a:pt x="4496843" y="982584"/>
                    <a:pt x="4491276" y="980139"/>
                    <a:pt x="4484796" y="980139"/>
                  </a:cubicBezTo>
                  <a:cubicBezTo>
                    <a:pt x="4478905" y="980139"/>
                    <a:pt x="4473618" y="981862"/>
                    <a:pt x="4468934" y="985308"/>
                  </a:cubicBezTo>
                  <a:cubicBezTo>
                    <a:pt x="4464251" y="988755"/>
                    <a:pt x="4460790" y="993806"/>
                    <a:pt x="4458551" y="1000463"/>
                  </a:cubicBezTo>
                  <a:lnTo>
                    <a:pt x="4455282" y="1000463"/>
                  </a:lnTo>
                  <a:cubicBezTo>
                    <a:pt x="4456754" y="989565"/>
                    <a:pt x="4460539" y="981199"/>
                    <a:pt x="4466637" y="975367"/>
                  </a:cubicBezTo>
                  <a:cubicBezTo>
                    <a:pt x="4472734" y="969535"/>
                    <a:pt x="4480348" y="966619"/>
                    <a:pt x="4489480" y="966619"/>
                  </a:cubicBezTo>
                  <a:close/>
                  <a:moveTo>
                    <a:pt x="4312569" y="966619"/>
                  </a:moveTo>
                  <a:cubicBezTo>
                    <a:pt x="4321760" y="966619"/>
                    <a:pt x="4330007" y="971302"/>
                    <a:pt x="4337312" y="980669"/>
                  </a:cubicBezTo>
                  <a:cubicBezTo>
                    <a:pt x="4346443" y="992275"/>
                    <a:pt x="4351009" y="1008004"/>
                    <a:pt x="4351009" y="1027857"/>
                  </a:cubicBezTo>
                  <a:cubicBezTo>
                    <a:pt x="4351009" y="1041760"/>
                    <a:pt x="4349006" y="1053572"/>
                    <a:pt x="4345000" y="1063292"/>
                  </a:cubicBezTo>
                  <a:cubicBezTo>
                    <a:pt x="4340994" y="1073012"/>
                    <a:pt x="4335884" y="1080067"/>
                    <a:pt x="4329668" y="1084456"/>
                  </a:cubicBezTo>
                  <a:cubicBezTo>
                    <a:pt x="4323453" y="1088845"/>
                    <a:pt x="4317459" y="1091039"/>
                    <a:pt x="4311686" y="1091039"/>
                  </a:cubicBezTo>
                  <a:cubicBezTo>
                    <a:pt x="4300257" y="1091039"/>
                    <a:pt x="4290743" y="1084294"/>
                    <a:pt x="4283143" y="1070803"/>
                  </a:cubicBezTo>
                  <a:cubicBezTo>
                    <a:pt x="4276722" y="1059433"/>
                    <a:pt x="4273511" y="1045736"/>
                    <a:pt x="4273511" y="1029713"/>
                  </a:cubicBezTo>
                  <a:cubicBezTo>
                    <a:pt x="4273511" y="1016045"/>
                    <a:pt x="4275573" y="1004278"/>
                    <a:pt x="4279697" y="994410"/>
                  </a:cubicBezTo>
                  <a:cubicBezTo>
                    <a:pt x="4283821" y="984542"/>
                    <a:pt x="4289300" y="977193"/>
                    <a:pt x="4296133" y="972363"/>
                  </a:cubicBezTo>
                  <a:cubicBezTo>
                    <a:pt x="4301435" y="968533"/>
                    <a:pt x="4306914" y="966619"/>
                    <a:pt x="4312569" y="966619"/>
                  </a:cubicBezTo>
                  <a:close/>
                  <a:moveTo>
                    <a:pt x="4257243" y="966619"/>
                  </a:moveTo>
                  <a:lnTo>
                    <a:pt x="4262368" y="966619"/>
                  </a:lnTo>
                  <a:lnTo>
                    <a:pt x="4262368" y="969888"/>
                  </a:lnTo>
                  <a:cubicBezTo>
                    <a:pt x="4254592" y="970654"/>
                    <a:pt x="4248244" y="972201"/>
                    <a:pt x="4243325" y="974528"/>
                  </a:cubicBezTo>
                  <a:cubicBezTo>
                    <a:pt x="4238406" y="976855"/>
                    <a:pt x="4233546" y="980404"/>
                    <a:pt x="4228744" y="985176"/>
                  </a:cubicBezTo>
                  <a:cubicBezTo>
                    <a:pt x="4223943" y="989948"/>
                    <a:pt x="4219967" y="995264"/>
                    <a:pt x="4216815" y="1001126"/>
                  </a:cubicBezTo>
                  <a:cubicBezTo>
                    <a:pt x="4213663" y="1006988"/>
                    <a:pt x="4211027" y="1013954"/>
                    <a:pt x="4208906" y="1022025"/>
                  </a:cubicBezTo>
                  <a:cubicBezTo>
                    <a:pt x="4217389" y="1016192"/>
                    <a:pt x="4225902" y="1013276"/>
                    <a:pt x="4234444" y="1013276"/>
                  </a:cubicBezTo>
                  <a:cubicBezTo>
                    <a:pt x="4242633" y="1013276"/>
                    <a:pt x="4249731" y="1016575"/>
                    <a:pt x="4255740" y="1023173"/>
                  </a:cubicBezTo>
                  <a:cubicBezTo>
                    <a:pt x="4261749" y="1029771"/>
                    <a:pt x="4264754" y="1038255"/>
                    <a:pt x="4264754" y="1048623"/>
                  </a:cubicBezTo>
                  <a:cubicBezTo>
                    <a:pt x="4264754" y="1058638"/>
                    <a:pt x="4261720" y="1067769"/>
                    <a:pt x="4255652" y="1076017"/>
                  </a:cubicBezTo>
                  <a:cubicBezTo>
                    <a:pt x="4248347" y="1086032"/>
                    <a:pt x="4238686" y="1091039"/>
                    <a:pt x="4226668" y="1091039"/>
                  </a:cubicBezTo>
                  <a:cubicBezTo>
                    <a:pt x="4218479" y="1091039"/>
                    <a:pt x="4211528" y="1088329"/>
                    <a:pt x="4205813" y="1082909"/>
                  </a:cubicBezTo>
                  <a:cubicBezTo>
                    <a:pt x="4194620" y="1072364"/>
                    <a:pt x="4189024" y="1058697"/>
                    <a:pt x="4189024" y="1041907"/>
                  </a:cubicBezTo>
                  <a:cubicBezTo>
                    <a:pt x="4189024" y="1031185"/>
                    <a:pt x="4191174" y="1020994"/>
                    <a:pt x="4195474" y="1011332"/>
                  </a:cubicBezTo>
                  <a:cubicBezTo>
                    <a:pt x="4199775" y="1001671"/>
                    <a:pt x="4205916" y="993099"/>
                    <a:pt x="4213899" y="985618"/>
                  </a:cubicBezTo>
                  <a:cubicBezTo>
                    <a:pt x="4221881" y="978136"/>
                    <a:pt x="4229525" y="973099"/>
                    <a:pt x="4236830" y="970507"/>
                  </a:cubicBezTo>
                  <a:cubicBezTo>
                    <a:pt x="4244135" y="967915"/>
                    <a:pt x="4250939" y="966619"/>
                    <a:pt x="4257243" y="966619"/>
                  </a:cubicBezTo>
                  <a:close/>
                  <a:moveTo>
                    <a:pt x="4106308" y="966619"/>
                  </a:moveTo>
                  <a:lnTo>
                    <a:pt x="4116028" y="966619"/>
                  </a:lnTo>
                  <a:lnTo>
                    <a:pt x="4116028" y="1044735"/>
                  </a:lnTo>
                  <a:lnTo>
                    <a:pt x="4132111" y="1044735"/>
                  </a:lnTo>
                  <a:lnTo>
                    <a:pt x="4132111" y="1057283"/>
                  </a:lnTo>
                  <a:lnTo>
                    <a:pt x="4116028" y="1057283"/>
                  </a:lnTo>
                  <a:lnTo>
                    <a:pt x="4116028" y="1088918"/>
                  </a:lnTo>
                  <a:lnTo>
                    <a:pt x="4101447" y="1088918"/>
                  </a:lnTo>
                  <a:lnTo>
                    <a:pt x="4101447" y="1057283"/>
                  </a:lnTo>
                  <a:lnTo>
                    <a:pt x="4050725" y="1057283"/>
                  </a:lnTo>
                  <a:lnTo>
                    <a:pt x="4050725" y="1045972"/>
                  </a:lnTo>
                  <a:close/>
                  <a:moveTo>
                    <a:pt x="4003705" y="966619"/>
                  </a:moveTo>
                  <a:cubicBezTo>
                    <a:pt x="4013425" y="966619"/>
                    <a:pt x="4021540" y="969741"/>
                    <a:pt x="4028050" y="975986"/>
                  </a:cubicBezTo>
                  <a:cubicBezTo>
                    <a:pt x="4034559" y="982230"/>
                    <a:pt x="4037814" y="989594"/>
                    <a:pt x="4037814" y="998077"/>
                  </a:cubicBezTo>
                  <a:cubicBezTo>
                    <a:pt x="4037814" y="1004145"/>
                    <a:pt x="4036400" y="1010213"/>
                    <a:pt x="4033573" y="1016281"/>
                  </a:cubicBezTo>
                  <a:cubicBezTo>
                    <a:pt x="4029213" y="1025824"/>
                    <a:pt x="4022144" y="1035928"/>
                    <a:pt x="4012365" y="1046591"/>
                  </a:cubicBezTo>
                  <a:cubicBezTo>
                    <a:pt x="3997696" y="1062614"/>
                    <a:pt x="3988535" y="1072276"/>
                    <a:pt x="3984882" y="1075575"/>
                  </a:cubicBezTo>
                  <a:lnTo>
                    <a:pt x="4016164" y="1075575"/>
                  </a:lnTo>
                  <a:cubicBezTo>
                    <a:pt x="4022527" y="1075575"/>
                    <a:pt x="4026989" y="1075339"/>
                    <a:pt x="4029552" y="1074868"/>
                  </a:cubicBezTo>
                  <a:cubicBezTo>
                    <a:pt x="4032115" y="1074397"/>
                    <a:pt x="4034427" y="1073439"/>
                    <a:pt x="4036489" y="1071996"/>
                  </a:cubicBezTo>
                  <a:cubicBezTo>
                    <a:pt x="4038551" y="1070553"/>
                    <a:pt x="4040347" y="1068506"/>
                    <a:pt x="4041879" y="1065855"/>
                  </a:cubicBezTo>
                  <a:lnTo>
                    <a:pt x="4045149" y="1065855"/>
                  </a:lnTo>
                  <a:lnTo>
                    <a:pt x="4036754" y="1088918"/>
                  </a:lnTo>
                  <a:lnTo>
                    <a:pt x="3966060" y="1088918"/>
                  </a:lnTo>
                  <a:lnTo>
                    <a:pt x="3966060" y="1085649"/>
                  </a:lnTo>
                  <a:cubicBezTo>
                    <a:pt x="3986856" y="1066679"/>
                    <a:pt x="4001495" y="1051186"/>
                    <a:pt x="4009979" y="1039168"/>
                  </a:cubicBezTo>
                  <a:cubicBezTo>
                    <a:pt x="4018462" y="1027150"/>
                    <a:pt x="4022703" y="1016163"/>
                    <a:pt x="4022703" y="1006207"/>
                  </a:cubicBezTo>
                  <a:cubicBezTo>
                    <a:pt x="4022703" y="998607"/>
                    <a:pt x="4020376" y="992363"/>
                    <a:pt x="4015722" y="987473"/>
                  </a:cubicBezTo>
                  <a:cubicBezTo>
                    <a:pt x="4011068" y="982584"/>
                    <a:pt x="4005501" y="980139"/>
                    <a:pt x="3999021" y="980139"/>
                  </a:cubicBezTo>
                  <a:cubicBezTo>
                    <a:pt x="3993130" y="980139"/>
                    <a:pt x="3987843" y="981862"/>
                    <a:pt x="3983159" y="985308"/>
                  </a:cubicBezTo>
                  <a:cubicBezTo>
                    <a:pt x="3978476" y="988755"/>
                    <a:pt x="3975015" y="993806"/>
                    <a:pt x="3972776" y="1000463"/>
                  </a:cubicBezTo>
                  <a:lnTo>
                    <a:pt x="3969507" y="1000463"/>
                  </a:lnTo>
                  <a:cubicBezTo>
                    <a:pt x="3970979" y="989565"/>
                    <a:pt x="3974765" y="981199"/>
                    <a:pt x="3980862" y="975367"/>
                  </a:cubicBezTo>
                  <a:cubicBezTo>
                    <a:pt x="3986959" y="969535"/>
                    <a:pt x="3994573" y="966619"/>
                    <a:pt x="4003705" y="966619"/>
                  </a:cubicBezTo>
                  <a:close/>
                  <a:moveTo>
                    <a:pt x="3525045" y="966619"/>
                  </a:moveTo>
                  <a:cubicBezTo>
                    <a:pt x="3534235" y="966619"/>
                    <a:pt x="3542483" y="971302"/>
                    <a:pt x="3549788" y="980669"/>
                  </a:cubicBezTo>
                  <a:cubicBezTo>
                    <a:pt x="3558919" y="992275"/>
                    <a:pt x="3563485" y="1008004"/>
                    <a:pt x="3563485" y="1027857"/>
                  </a:cubicBezTo>
                  <a:cubicBezTo>
                    <a:pt x="3563485" y="1041760"/>
                    <a:pt x="3561482" y="1053572"/>
                    <a:pt x="3557476" y="1063292"/>
                  </a:cubicBezTo>
                  <a:cubicBezTo>
                    <a:pt x="3553470" y="1073012"/>
                    <a:pt x="3548360" y="1080067"/>
                    <a:pt x="3542144" y="1084456"/>
                  </a:cubicBezTo>
                  <a:cubicBezTo>
                    <a:pt x="3535929" y="1088845"/>
                    <a:pt x="3529935" y="1091039"/>
                    <a:pt x="3524162" y="1091039"/>
                  </a:cubicBezTo>
                  <a:cubicBezTo>
                    <a:pt x="3512733" y="1091039"/>
                    <a:pt x="3503219" y="1084294"/>
                    <a:pt x="3495619" y="1070803"/>
                  </a:cubicBezTo>
                  <a:cubicBezTo>
                    <a:pt x="3489198" y="1059433"/>
                    <a:pt x="3485987" y="1045736"/>
                    <a:pt x="3485987" y="1029713"/>
                  </a:cubicBezTo>
                  <a:cubicBezTo>
                    <a:pt x="3485987" y="1016045"/>
                    <a:pt x="3488049" y="1004278"/>
                    <a:pt x="3492173" y="994410"/>
                  </a:cubicBezTo>
                  <a:cubicBezTo>
                    <a:pt x="3496297" y="984542"/>
                    <a:pt x="3501775" y="977193"/>
                    <a:pt x="3508609" y="972363"/>
                  </a:cubicBezTo>
                  <a:cubicBezTo>
                    <a:pt x="3513911" y="968533"/>
                    <a:pt x="3519390" y="966619"/>
                    <a:pt x="3525045" y="966619"/>
                  </a:cubicBezTo>
                  <a:close/>
                  <a:moveTo>
                    <a:pt x="3469719" y="966619"/>
                  </a:moveTo>
                  <a:lnTo>
                    <a:pt x="3474844" y="966619"/>
                  </a:lnTo>
                  <a:lnTo>
                    <a:pt x="3474844" y="969888"/>
                  </a:lnTo>
                  <a:cubicBezTo>
                    <a:pt x="3467068" y="970654"/>
                    <a:pt x="3460720" y="972201"/>
                    <a:pt x="3455801" y="974528"/>
                  </a:cubicBezTo>
                  <a:cubicBezTo>
                    <a:pt x="3450882" y="976855"/>
                    <a:pt x="3446022" y="980404"/>
                    <a:pt x="3441220" y="985176"/>
                  </a:cubicBezTo>
                  <a:cubicBezTo>
                    <a:pt x="3436419" y="989948"/>
                    <a:pt x="3432443" y="995264"/>
                    <a:pt x="3429291" y="1001126"/>
                  </a:cubicBezTo>
                  <a:cubicBezTo>
                    <a:pt x="3426139" y="1006988"/>
                    <a:pt x="3423503" y="1013954"/>
                    <a:pt x="3421382" y="1022025"/>
                  </a:cubicBezTo>
                  <a:cubicBezTo>
                    <a:pt x="3429865" y="1016192"/>
                    <a:pt x="3438378" y="1013276"/>
                    <a:pt x="3446920" y="1013276"/>
                  </a:cubicBezTo>
                  <a:cubicBezTo>
                    <a:pt x="3455109" y="1013276"/>
                    <a:pt x="3462207" y="1016575"/>
                    <a:pt x="3468216" y="1023173"/>
                  </a:cubicBezTo>
                  <a:cubicBezTo>
                    <a:pt x="3474225" y="1029771"/>
                    <a:pt x="3477230" y="1038255"/>
                    <a:pt x="3477230" y="1048623"/>
                  </a:cubicBezTo>
                  <a:cubicBezTo>
                    <a:pt x="3477230" y="1058638"/>
                    <a:pt x="3474196" y="1067769"/>
                    <a:pt x="3468128" y="1076017"/>
                  </a:cubicBezTo>
                  <a:cubicBezTo>
                    <a:pt x="3460823" y="1086032"/>
                    <a:pt x="3451162" y="1091039"/>
                    <a:pt x="3439144" y="1091039"/>
                  </a:cubicBezTo>
                  <a:cubicBezTo>
                    <a:pt x="3430955" y="1091039"/>
                    <a:pt x="3424003" y="1088329"/>
                    <a:pt x="3418289" y="1082909"/>
                  </a:cubicBezTo>
                  <a:cubicBezTo>
                    <a:pt x="3407096" y="1072364"/>
                    <a:pt x="3401499" y="1058697"/>
                    <a:pt x="3401499" y="1041907"/>
                  </a:cubicBezTo>
                  <a:cubicBezTo>
                    <a:pt x="3401499" y="1031185"/>
                    <a:pt x="3403650" y="1020994"/>
                    <a:pt x="3407950" y="1011332"/>
                  </a:cubicBezTo>
                  <a:cubicBezTo>
                    <a:pt x="3412251" y="1001671"/>
                    <a:pt x="3418392" y="993099"/>
                    <a:pt x="3426375" y="985618"/>
                  </a:cubicBezTo>
                  <a:cubicBezTo>
                    <a:pt x="3434357" y="978136"/>
                    <a:pt x="3442001" y="973099"/>
                    <a:pt x="3449306" y="970507"/>
                  </a:cubicBezTo>
                  <a:cubicBezTo>
                    <a:pt x="3456611" y="967915"/>
                    <a:pt x="3463415" y="966619"/>
                    <a:pt x="3469719" y="966619"/>
                  </a:cubicBezTo>
                  <a:close/>
                  <a:moveTo>
                    <a:pt x="3318784" y="966619"/>
                  </a:moveTo>
                  <a:lnTo>
                    <a:pt x="3328504" y="966619"/>
                  </a:lnTo>
                  <a:lnTo>
                    <a:pt x="3328504" y="1044735"/>
                  </a:lnTo>
                  <a:lnTo>
                    <a:pt x="3344587" y="1044735"/>
                  </a:lnTo>
                  <a:lnTo>
                    <a:pt x="3344587" y="1057283"/>
                  </a:lnTo>
                  <a:lnTo>
                    <a:pt x="3328504" y="1057283"/>
                  </a:lnTo>
                  <a:lnTo>
                    <a:pt x="3328504" y="1088918"/>
                  </a:lnTo>
                  <a:lnTo>
                    <a:pt x="3313923" y="1088918"/>
                  </a:lnTo>
                  <a:lnTo>
                    <a:pt x="3313923" y="1057283"/>
                  </a:lnTo>
                  <a:lnTo>
                    <a:pt x="3263201" y="1057283"/>
                  </a:lnTo>
                  <a:lnTo>
                    <a:pt x="3263201" y="1045972"/>
                  </a:lnTo>
                  <a:close/>
                  <a:moveTo>
                    <a:pt x="3216181" y="966619"/>
                  </a:moveTo>
                  <a:cubicBezTo>
                    <a:pt x="3225901" y="966619"/>
                    <a:pt x="3234016" y="969741"/>
                    <a:pt x="3240526" y="975986"/>
                  </a:cubicBezTo>
                  <a:cubicBezTo>
                    <a:pt x="3247035" y="982230"/>
                    <a:pt x="3250290" y="989594"/>
                    <a:pt x="3250290" y="998077"/>
                  </a:cubicBezTo>
                  <a:cubicBezTo>
                    <a:pt x="3250290" y="1004145"/>
                    <a:pt x="3248876" y="1010213"/>
                    <a:pt x="3246049" y="1016281"/>
                  </a:cubicBezTo>
                  <a:cubicBezTo>
                    <a:pt x="3241689" y="1025824"/>
                    <a:pt x="3234620" y="1035928"/>
                    <a:pt x="3224840" y="1046591"/>
                  </a:cubicBezTo>
                  <a:cubicBezTo>
                    <a:pt x="3210172" y="1062614"/>
                    <a:pt x="3201011" y="1072276"/>
                    <a:pt x="3197358" y="1075575"/>
                  </a:cubicBezTo>
                  <a:lnTo>
                    <a:pt x="3228640" y="1075575"/>
                  </a:lnTo>
                  <a:cubicBezTo>
                    <a:pt x="3235003" y="1075575"/>
                    <a:pt x="3239465" y="1075339"/>
                    <a:pt x="3242028" y="1074868"/>
                  </a:cubicBezTo>
                  <a:cubicBezTo>
                    <a:pt x="3244590" y="1074397"/>
                    <a:pt x="3246903" y="1073439"/>
                    <a:pt x="3248965" y="1071996"/>
                  </a:cubicBezTo>
                  <a:cubicBezTo>
                    <a:pt x="3251027" y="1070553"/>
                    <a:pt x="3252823" y="1068506"/>
                    <a:pt x="3254355" y="1065855"/>
                  </a:cubicBezTo>
                  <a:lnTo>
                    <a:pt x="3257625" y="1065855"/>
                  </a:lnTo>
                  <a:lnTo>
                    <a:pt x="3249230" y="1088918"/>
                  </a:lnTo>
                  <a:lnTo>
                    <a:pt x="3178536" y="1088918"/>
                  </a:lnTo>
                  <a:lnTo>
                    <a:pt x="3178536" y="1085649"/>
                  </a:lnTo>
                  <a:cubicBezTo>
                    <a:pt x="3199332" y="1066679"/>
                    <a:pt x="3213971" y="1051186"/>
                    <a:pt x="3222455" y="1039168"/>
                  </a:cubicBezTo>
                  <a:cubicBezTo>
                    <a:pt x="3230938" y="1027150"/>
                    <a:pt x="3235179" y="1016163"/>
                    <a:pt x="3235179" y="1006207"/>
                  </a:cubicBezTo>
                  <a:cubicBezTo>
                    <a:pt x="3235179" y="998607"/>
                    <a:pt x="3232852" y="992363"/>
                    <a:pt x="3228198" y="987473"/>
                  </a:cubicBezTo>
                  <a:cubicBezTo>
                    <a:pt x="3223545" y="982584"/>
                    <a:pt x="3217977" y="980139"/>
                    <a:pt x="3211497" y="980139"/>
                  </a:cubicBezTo>
                  <a:cubicBezTo>
                    <a:pt x="3205606" y="980139"/>
                    <a:pt x="3200319" y="981862"/>
                    <a:pt x="3195635" y="985308"/>
                  </a:cubicBezTo>
                  <a:cubicBezTo>
                    <a:pt x="3190952" y="988755"/>
                    <a:pt x="3187491" y="993806"/>
                    <a:pt x="3185252" y="1000463"/>
                  </a:cubicBezTo>
                  <a:lnTo>
                    <a:pt x="3181983" y="1000463"/>
                  </a:lnTo>
                  <a:cubicBezTo>
                    <a:pt x="3183455" y="989565"/>
                    <a:pt x="3187240" y="981199"/>
                    <a:pt x="3193338" y="975367"/>
                  </a:cubicBezTo>
                  <a:cubicBezTo>
                    <a:pt x="3199435" y="969535"/>
                    <a:pt x="3207049" y="966619"/>
                    <a:pt x="3216181" y="966619"/>
                  </a:cubicBezTo>
                  <a:close/>
                  <a:moveTo>
                    <a:pt x="3044042" y="966619"/>
                  </a:moveTo>
                  <a:lnTo>
                    <a:pt x="3046958" y="966619"/>
                  </a:lnTo>
                  <a:lnTo>
                    <a:pt x="3046958" y="1067799"/>
                  </a:lnTo>
                  <a:cubicBezTo>
                    <a:pt x="3046958" y="1074514"/>
                    <a:pt x="3047238" y="1078697"/>
                    <a:pt x="3047798" y="1080347"/>
                  </a:cubicBezTo>
                  <a:cubicBezTo>
                    <a:pt x="3048358" y="1081996"/>
                    <a:pt x="3049521" y="1083263"/>
                    <a:pt x="3051288" y="1084146"/>
                  </a:cubicBezTo>
                  <a:cubicBezTo>
                    <a:pt x="3053056" y="1085030"/>
                    <a:pt x="3056649" y="1085531"/>
                    <a:pt x="3062069" y="1085649"/>
                  </a:cubicBezTo>
                  <a:lnTo>
                    <a:pt x="3062069" y="1088918"/>
                  </a:lnTo>
                  <a:lnTo>
                    <a:pt x="3017002" y="1088918"/>
                  </a:lnTo>
                  <a:lnTo>
                    <a:pt x="3017002" y="1085649"/>
                  </a:lnTo>
                  <a:cubicBezTo>
                    <a:pt x="3022657" y="1085531"/>
                    <a:pt x="3026310" y="1085045"/>
                    <a:pt x="3027959" y="1084191"/>
                  </a:cubicBezTo>
                  <a:cubicBezTo>
                    <a:pt x="3029609" y="1083336"/>
                    <a:pt x="3030758" y="1082188"/>
                    <a:pt x="3031406" y="1080744"/>
                  </a:cubicBezTo>
                  <a:cubicBezTo>
                    <a:pt x="3032054" y="1079301"/>
                    <a:pt x="3032378" y="1074986"/>
                    <a:pt x="3032378" y="1067799"/>
                  </a:cubicBezTo>
                  <a:lnTo>
                    <a:pt x="3032378" y="1003114"/>
                  </a:lnTo>
                  <a:cubicBezTo>
                    <a:pt x="3032378" y="994395"/>
                    <a:pt x="3032083" y="988799"/>
                    <a:pt x="3031494" y="986325"/>
                  </a:cubicBezTo>
                  <a:cubicBezTo>
                    <a:pt x="3031082" y="984439"/>
                    <a:pt x="3030331" y="983055"/>
                    <a:pt x="3029241" y="982171"/>
                  </a:cubicBezTo>
                  <a:cubicBezTo>
                    <a:pt x="3028151" y="981288"/>
                    <a:pt x="3026840" y="980846"/>
                    <a:pt x="3025308" y="980846"/>
                  </a:cubicBezTo>
                  <a:cubicBezTo>
                    <a:pt x="3023129" y="980846"/>
                    <a:pt x="3020095" y="981759"/>
                    <a:pt x="3016207" y="983585"/>
                  </a:cubicBezTo>
                  <a:lnTo>
                    <a:pt x="3014881" y="980846"/>
                  </a:lnTo>
                  <a:close/>
                  <a:moveTo>
                    <a:pt x="2983944" y="966619"/>
                  </a:moveTo>
                  <a:lnTo>
                    <a:pt x="2989069" y="966619"/>
                  </a:lnTo>
                  <a:lnTo>
                    <a:pt x="2989069" y="969888"/>
                  </a:lnTo>
                  <a:cubicBezTo>
                    <a:pt x="2981293" y="970654"/>
                    <a:pt x="2974945" y="972201"/>
                    <a:pt x="2970026" y="974528"/>
                  </a:cubicBezTo>
                  <a:cubicBezTo>
                    <a:pt x="2965107" y="976855"/>
                    <a:pt x="2960247" y="980404"/>
                    <a:pt x="2955445" y="985176"/>
                  </a:cubicBezTo>
                  <a:cubicBezTo>
                    <a:pt x="2950644" y="989948"/>
                    <a:pt x="2946668" y="995264"/>
                    <a:pt x="2943516" y="1001126"/>
                  </a:cubicBezTo>
                  <a:cubicBezTo>
                    <a:pt x="2940364" y="1006988"/>
                    <a:pt x="2937728" y="1013954"/>
                    <a:pt x="2935607" y="1022025"/>
                  </a:cubicBezTo>
                  <a:cubicBezTo>
                    <a:pt x="2944090" y="1016192"/>
                    <a:pt x="2952603" y="1013276"/>
                    <a:pt x="2961145" y="1013276"/>
                  </a:cubicBezTo>
                  <a:cubicBezTo>
                    <a:pt x="2969334" y="1013276"/>
                    <a:pt x="2976432" y="1016575"/>
                    <a:pt x="2982441" y="1023173"/>
                  </a:cubicBezTo>
                  <a:cubicBezTo>
                    <a:pt x="2988450" y="1029771"/>
                    <a:pt x="2991455" y="1038255"/>
                    <a:pt x="2991455" y="1048623"/>
                  </a:cubicBezTo>
                  <a:cubicBezTo>
                    <a:pt x="2991455" y="1058638"/>
                    <a:pt x="2988421" y="1067769"/>
                    <a:pt x="2982353" y="1076017"/>
                  </a:cubicBezTo>
                  <a:cubicBezTo>
                    <a:pt x="2975048" y="1086032"/>
                    <a:pt x="2965387" y="1091039"/>
                    <a:pt x="2953369" y="1091039"/>
                  </a:cubicBezTo>
                  <a:cubicBezTo>
                    <a:pt x="2945180" y="1091039"/>
                    <a:pt x="2938229" y="1088329"/>
                    <a:pt x="2932514" y="1082909"/>
                  </a:cubicBezTo>
                  <a:cubicBezTo>
                    <a:pt x="2921321" y="1072364"/>
                    <a:pt x="2915725" y="1058697"/>
                    <a:pt x="2915725" y="1041907"/>
                  </a:cubicBezTo>
                  <a:cubicBezTo>
                    <a:pt x="2915725" y="1031185"/>
                    <a:pt x="2917875" y="1020994"/>
                    <a:pt x="2922175" y="1011332"/>
                  </a:cubicBezTo>
                  <a:cubicBezTo>
                    <a:pt x="2926476" y="1001671"/>
                    <a:pt x="2932617" y="993099"/>
                    <a:pt x="2940600" y="985618"/>
                  </a:cubicBezTo>
                  <a:cubicBezTo>
                    <a:pt x="2948582" y="978136"/>
                    <a:pt x="2956226" y="973099"/>
                    <a:pt x="2963531" y="970507"/>
                  </a:cubicBezTo>
                  <a:cubicBezTo>
                    <a:pt x="2970836" y="967915"/>
                    <a:pt x="2977640" y="966619"/>
                    <a:pt x="2983944" y="966619"/>
                  </a:cubicBezTo>
                  <a:close/>
                  <a:moveTo>
                    <a:pt x="2819135" y="966619"/>
                  </a:moveTo>
                  <a:cubicBezTo>
                    <a:pt x="2828973" y="966619"/>
                    <a:pt x="2837398" y="970684"/>
                    <a:pt x="2844408" y="978813"/>
                  </a:cubicBezTo>
                  <a:cubicBezTo>
                    <a:pt x="2853009" y="988887"/>
                    <a:pt x="2857309" y="1001317"/>
                    <a:pt x="2857309" y="1016104"/>
                  </a:cubicBezTo>
                  <a:cubicBezTo>
                    <a:pt x="2857309" y="1029418"/>
                    <a:pt x="2854040" y="1041834"/>
                    <a:pt x="2847501" y="1053351"/>
                  </a:cubicBezTo>
                  <a:cubicBezTo>
                    <a:pt x="2840962" y="1064868"/>
                    <a:pt x="2831860" y="1074426"/>
                    <a:pt x="2820195" y="1082026"/>
                  </a:cubicBezTo>
                  <a:cubicBezTo>
                    <a:pt x="2810711" y="1088270"/>
                    <a:pt x="2800372" y="1091393"/>
                    <a:pt x="2789179" y="1091393"/>
                  </a:cubicBezTo>
                  <a:lnTo>
                    <a:pt x="2784142" y="1091393"/>
                  </a:lnTo>
                  <a:lnTo>
                    <a:pt x="2784142" y="1088123"/>
                  </a:lnTo>
                  <a:cubicBezTo>
                    <a:pt x="2791800" y="1088005"/>
                    <a:pt x="2798929" y="1086223"/>
                    <a:pt x="2805527" y="1082777"/>
                  </a:cubicBezTo>
                  <a:cubicBezTo>
                    <a:pt x="2812125" y="1079330"/>
                    <a:pt x="2818502" y="1073307"/>
                    <a:pt x="2824658" y="1064706"/>
                  </a:cubicBezTo>
                  <a:cubicBezTo>
                    <a:pt x="2830814" y="1056105"/>
                    <a:pt x="2835100" y="1046650"/>
                    <a:pt x="2837515" y="1036340"/>
                  </a:cubicBezTo>
                  <a:cubicBezTo>
                    <a:pt x="2828266" y="1042290"/>
                    <a:pt x="2819901" y="1045265"/>
                    <a:pt x="2812419" y="1045265"/>
                  </a:cubicBezTo>
                  <a:cubicBezTo>
                    <a:pt x="2803995" y="1045265"/>
                    <a:pt x="2796778" y="1042010"/>
                    <a:pt x="2790769" y="1035501"/>
                  </a:cubicBezTo>
                  <a:cubicBezTo>
                    <a:pt x="2784760" y="1028991"/>
                    <a:pt x="2781756" y="1020346"/>
                    <a:pt x="2781756" y="1009565"/>
                  </a:cubicBezTo>
                  <a:cubicBezTo>
                    <a:pt x="2781756" y="999079"/>
                    <a:pt x="2784760" y="989741"/>
                    <a:pt x="2790769" y="981553"/>
                  </a:cubicBezTo>
                  <a:cubicBezTo>
                    <a:pt x="2798015" y="971597"/>
                    <a:pt x="2807471" y="966619"/>
                    <a:pt x="2819135" y="966619"/>
                  </a:cubicBezTo>
                  <a:close/>
                  <a:moveTo>
                    <a:pt x="2739242" y="966619"/>
                  </a:moveTo>
                  <a:lnTo>
                    <a:pt x="2742158" y="966619"/>
                  </a:lnTo>
                  <a:lnTo>
                    <a:pt x="2742158" y="1067799"/>
                  </a:lnTo>
                  <a:cubicBezTo>
                    <a:pt x="2742158" y="1074514"/>
                    <a:pt x="2742438" y="1078697"/>
                    <a:pt x="2742998" y="1080347"/>
                  </a:cubicBezTo>
                  <a:cubicBezTo>
                    <a:pt x="2743558" y="1081996"/>
                    <a:pt x="2744721" y="1083263"/>
                    <a:pt x="2746488" y="1084146"/>
                  </a:cubicBezTo>
                  <a:cubicBezTo>
                    <a:pt x="2748256" y="1085030"/>
                    <a:pt x="2751849" y="1085531"/>
                    <a:pt x="2757269" y="1085649"/>
                  </a:cubicBezTo>
                  <a:lnTo>
                    <a:pt x="2757269" y="1088918"/>
                  </a:lnTo>
                  <a:lnTo>
                    <a:pt x="2712202" y="1088918"/>
                  </a:lnTo>
                  <a:lnTo>
                    <a:pt x="2712202" y="1085649"/>
                  </a:lnTo>
                  <a:cubicBezTo>
                    <a:pt x="2717858" y="1085531"/>
                    <a:pt x="2721510" y="1085045"/>
                    <a:pt x="2723160" y="1084191"/>
                  </a:cubicBezTo>
                  <a:cubicBezTo>
                    <a:pt x="2724809" y="1083336"/>
                    <a:pt x="2725958" y="1082188"/>
                    <a:pt x="2726606" y="1080744"/>
                  </a:cubicBezTo>
                  <a:cubicBezTo>
                    <a:pt x="2727254" y="1079301"/>
                    <a:pt x="2727578" y="1074986"/>
                    <a:pt x="2727578" y="1067799"/>
                  </a:cubicBezTo>
                  <a:lnTo>
                    <a:pt x="2727578" y="1003114"/>
                  </a:lnTo>
                  <a:cubicBezTo>
                    <a:pt x="2727578" y="994395"/>
                    <a:pt x="2727283" y="988799"/>
                    <a:pt x="2726694" y="986325"/>
                  </a:cubicBezTo>
                  <a:cubicBezTo>
                    <a:pt x="2726282" y="984439"/>
                    <a:pt x="2725531" y="983055"/>
                    <a:pt x="2724441" y="982171"/>
                  </a:cubicBezTo>
                  <a:cubicBezTo>
                    <a:pt x="2723351" y="981288"/>
                    <a:pt x="2722040" y="980846"/>
                    <a:pt x="2720509" y="980846"/>
                  </a:cubicBezTo>
                  <a:cubicBezTo>
                    <a:pt x="2718329" y="980846"/>
                    <a:pt x="2715295" y="981759"/>
                    <a:pt x="2711407" y="983585"/>
                  </a:cubicBezTo>
                  <a:lnTo>
                    <a:pt x="2710081" y="980846"/>
                  </a:lnTo>
                  <a:close/>
                  <a:moveTo>
                    <a:pt x="2182701" y="966619"/>
                  </a:moveTo>
                  <a:lnTo>
                    <a:pt x="2185617" y="966619"/>
                  </a:lnTo>
                  <a:lnTo>
                    <a:pt x="2185617" y="1067799"/>
                  </a:lnTo>
                  <a:cubicBezTo>
                    <a:pt x="2185617" y="1074514"/>
                    <a:pt x="2185897" y="1078697"/>
                    <a:pt x="2186456" y="1080347"/>
                  </a:cubicBezTo>
                  <a:cubicBezTo>
                    <a:pt x="2187016" y="1081996"/>
                    <a:pt x="2188179" y="1083263"/>
                    <a:pt x="2189947" y="1084146"/>
                  </a:cubicBezTo>
                  <a:cubicBezTo>
                    <a:pt x="2191714" y="1085030"/>
                    <a:pt x="2195308" y="1085531"/>
                    <a:pt x="2200727" y="1085649"/>
                  </a:cubicBezTo>
                  <a:lnTo>
                    <a:pt x="2200727" y="1088918"/>
                  </a:lnTo>
                  <a:lnTo>
                    <a:pt x="2155661" y="1088918"/>
                  </a:lnTo>
                  <a:lnTo>
                    <a:pt x="2155661" y="1085649"/>
                  </a:lnTo>
                  <a:cubicBezTo>
                    <a:pt x="2161316" y="1085531"/>
                    <a:pt x="2164969" y="1085045"/>
                    <a:pt x="2166618" y="1084191"/>
                  </a:cubicBezTo>
                  <a:cubicBezTo>
                    <a:pt x="2168268" y="1083336"/>
                    <a:pt x="2169417" y="1082188"/>
                    <a:pt x="2170065" y="1080744"/>
                  </a:cubicBezTo>
                  <a:cubicBezTo>
                    <a:pt x="2170712" y="1079301"/>
                    <a:pt x="2171037" y="1074986"/>
                    <a:pt x="2171037" y="1067799"/>
                  </a:cubicBezTo>
                  <a:lnTo>
                    <a:pt x="2171037" y="1003114"/>
                  </a:lnTo>
                  <a:cubicBezTo>
                    <a:pt x="2171037" y="994395"/>
                    <a:pt x="2170743" y="988799"/>
                    <a:pt x="2170153" y="986325"/>
                  </a:cubicBezTo>
                  <a:cubicBezTo>
                    <a:pt x="2169740" y="984439"/>
                    <a:pt x="2168989" y="983055"/>
                    <a:pt x="2167900" y="982171"/>
                  </a:cubicBezTo>
                  <a:cubicBezTo>
                    <a:pt x="2166810" y="981288"/>
                    <a:pt x="2165499" y="980846"/>
                    <a:pt x="2163967" y="980846"/>
                  </a:cubicBezTo>
                  <a:cubicBezTo>
                    <a:pt x="2161788" y="980846"/>
                    <a:pt x="2158753" y="981759"/>
                    <a:pt x="2154866" y="983585"/>
                  </a:cubicBezTo>
                  <a:lnTo>
                    <a:pt x="2153540" y="980846"/>
                  </a:lnTo>
                  <a:close/>
                  <a:moveTo>
                    <a:pt x="2122602" y="966619"/>
                  </a:moveTo>
                  <a:lnTo>
                    <a:pt x="2127727" y="966619"/>
                  </a:lnTo>
                  <a:lnTo>
                    <a:pt x="2127727" y="969888"/>
                  </a:lnTo>
                  <a:cubicBezTo>
                    <a:pt x="2119951" y="970654"/>
                    <a:pt x="2113603" y="972201"/>
                    <a:pt x="2108685" y="974528"/>
                  </a:cubicBezTo>
                  <a:cubicBezTo>
                    <a:pt x="2103766" y="976855"/>
                    <a:pt x="2098905" y="980404"/>
                    <a:pt x="2094104" y="985176"/>
                  </a:cubicBezTo>
                  <a:cubicBezTo>
                    <a:pt x="2089303" y="989948"/>
                    <a:pt x="2085327" y="995264"/>
                    <a:pt x="2082175" y="1001126"/>
                  </a:cubicBezTo>
                  <a:cubicBezTo>
                    <a:pt x="2079023" y="1006988"/>
                    <a:pt x="2076386" y="1013954"/>
                    <a:pt x="2074266" y="1022025"/>
                  </a:cubicBezTo>
                  <a:cubicBezTo>
                    <a:pt x="2082749" y="1016192"/>
                    <a:pt x="2091262" y="1013276"/>
                    <a:pt x="2099804" y="1013276"/>
                  </a:cubicBezTo>
                  <a:cubicBezTo>
                    <a:pt x="2107992" y="1013276"/>
                    <a:pt x="2115091" y="1016575"/>
                    <a:pt x="2121100" y="1023173"/>
                  </a:cubicBezTo>
                  <a:cubicBezTo>
                    <a:pt x="2127109" y="1029771"/>
                    <a:pt x="2130114" y="1038255"/>
                    <a:pt x="2130114" y="1048623"/>
                  </a:cubicBezTo>
                  <a:cubicBezTo>
                    <a:pt x="2130114" y="1058638"/>
                    <a:pt x="2127080" y="1067769"/>
                    <a:pt x="2121012" y="1076017"/>
                  </a:cubicBezTo>
                  <a:cubicBezTo>
                    <a:pt x="2113707" y="1086032"/>
                    <a:pt x="2104045" y="1091039"/>
                    <a:pt x="2092028" y="1091039"/>
                  </a:cubicBezTo>
                  <a:cubicBezTo>
                    <a:pt x="2083839" y="1091039"/>
                    <a:pt x="2076887" y="1088329"/>
                    <a:pt x="2071173" y="1082909"/>
                  </a:cubicBezTo>
                  <a:cubicBezTo>
                    <a:pt x="2059980" y="1072364"/>
                    <a:pt x="2054384" y="1058697"/>
                    <a:pt x="2054384" y="1041907"/>
                  </a:cubicBezTo>
                  <a:cubicBezTo>
                    <a:pt x="2054384" y="1031185"/>
                    <a:pt x="2056534" y="1020994"/>
                    <a:pt x="2060835" y="1011332"/>
                  </a:cubicBezTo>
                  <a:cubicBezTo>
                    <a:pt x="2065135" y="1001671"/>
                    <a:pt x="2071276" y="993099"/>
                    <a:pt x="2079258" y="985618"/>
                  </a:cubicBezTo>
                  <a:cubicBezTo>
                    <a:pt x="2087242" y="978136"/>
                    <a:pt x="2094885" y="973099"/>
                    <a:pt x="2102189" y="970507"/>
                  </a:cubicBezTo>
                  <a:cubicBezTo>
                    <a:pt x="2109495" y="967915"/>
                    <a:pt x="2116299" y="966619"/>
                    <a:pt x="2122602" y="966619"/>
                  </a:cubicBezTo>
                  <a:close/>
                  <a:moveTo>
                    <a:pt x="1957794" y="966619"/>
                  </a:moveTo>
                  <a:cubicBezTo>
                    <a:pt x="1967632" y="966619"/>
                    <a:pt x="1976056" y="970684"/>
                    <a:pt x="1983067" y="978813"/>
                  </a:cubicBezTo>
                  <a:cubicBezTo>
                    <a:pt x="1991668" y="988887"/>
                    <a:pt x="1995969" y="1001317"/>
                    <a:pt x="1995969" y="1016104"/>
                  </a:cubicBezTo>
                  <a:cubicBezTo>
                    <a:pt x="1995969" y="1029418"/>
                    <a:pt x="1992698" y="1041834"/>
                    <a:pt x="1986160" y="1053351"/>
                  </a:cubicBezTo>
                  <a:cubicBezTo>
                    <a:pt x="1979621" y="1064868"/>
                    <a:pt x="1970518" y="1074426"/>
                    <a:pt x="1958854" y="1082026"/>
                  </a:cubicBezTo>
                  <a:cubicBezTo>
                    <a:pt x="1949369" y="1088270"/>
                    <a:pt x="1939030" y="1091393"/>
                    <a:pt x="1927837" y="1091393"/>
                  </a:cubicBezTo>
                  <a:lnTo>
                    <a:pt x="1922801" y="1091393"/>
                  </a:lnTo>
                  <a:lnTo>
                    <a:pt x="1922801" y="1088123"/>
                  </a:lnTo>
                  <a:cubicBezTo>
                    <a:pt x="1930460" y="1088005"/>
                    <a:pt x="1937588" y="1086223"/>
                    <a:pt x="1944186" y="1082777"/>
                  </a:cubicBezTo>
                  <a:cubicBezTo>
                    <a:pt x="1950784" y="1079330"/>
                    <a:pt x="1957161" y="1073307"/>
                    <a:pt x="1963317" y="1064706"/>
                  </a:cubicBezTo>
                  <a:cubicBezTo>
                    <a:pt x="1969473" y="1056105"/>
                    <a:pt x="1973759" y="1046650"/>
                    <a:pt x="1976174" y="1036340"/>
                  </a:cubicBezTo>
                  <a:cubicBezTo>
                    <a:pt x="1966925" y="1042290"/>
                    <a:pt x="1958560" y="1045265"/>
                    <a:pt x="1951078" y="1045265"/>
                  </a:cubicBezTo>
                  <a:cubicBezTo>
                    <a:pt x="1942654" y="1045265"/>
                    <a:pt x="1935437" y="1042010"/>
                    <a:pt x="1929428" y="1035501"/>
                  </a:cubicBezTo>
                  <a:cubicBezTo>
                    <a:pt x="1923420" y="1028991"/>
                    <a:pt x="1920415" y="1020346"/>
                    <a:pt x="1920415" y="1009565"/>
                  </a:cubicBezTo>
                  <a:cubicBezTo>
                    <a:pt x="1920415" y="999079"/>
                    <a:pt x="1923420" y="989741"/>
                    <a:pt x="1929428" y="981553"/>
                  </a:cubicBezTo>
                  <a:cubicBezTo>
                    <a:pt x="1936674" y="971597"/>
                    <a:pt x="1946130" y="966619"/>
                    <a:pt x="1957794" y="966619"/>
                  </a:cubicBezTo>
                  <a:close/>
                  <a:moveTo>
                    <a:pt x="1877901" y="966619"/>
                  </a:moveTo>
                  <a:lnTo>
                    <a:pt x="1880818" y="966619"/>
                  </a:lnTo>
                  <a:lnTo>
                    <a:pt x="1880818" y="1067799"/>
                  </a:lnTo>
                  <a:cubicBezTo>
                    <a:pt x="1880818" y="1074514"/>
                    <a:pt x="1881097" y="1078697"/>
                    <a:pt x="1881657" y="1080347"/>
                  </a:cubicBezTo>
                  <a:cubicBezTo>
                    <a:pt x="1882216" y="1081996"/>
                    <a:pt x="1883380" y="1083263"/>
                    <a:pt x="1885147" y="1084146"/>
                  </a:cubicBezTo>
                  <a:cubicBezTo>
                    <a:pt x="1886914" y="1085030"/>
                    <a:pt x="1890508" y="1085531"/>
                    <a:pt x="1895928" y="1085649"/>
                  </a:cubicBezTo>
                  <a:lnTo>
                    <a:pt x="1895928" y="1088918"/>
                  </a:lnTo>
                  <a:lnTo>
                    <a:pt x="1850861" y="1088918"/>
                  </a:lnTo>
                  <a:lnTo>
                    <a:pt x="1850861" y="1085649"/>
                  </a:lnTo>
                  <a:cubicBezTo>
                    <a:pt x="1856517" y="1085531"/>
                    <a:pt x="1860169" y="1085045"/>
                    <a:pt x="1861819" y="1084191"/>
                  </a:cubicBezTo>
                  <a:cubicBezTo>
                    <a:pt x="1863467" y="1083336"/>
                    <a:pt x="1864617" y="1082188"/>
                    <a:pt x="1865265" y="1080744"/>
                  </a:cubicBezTo>
                  <a:cubicBezTo>
                    <a:pt x="1865912" y="1079301"/>
                    <a:pt x="1866236" y="1074986"/>
                    <a:pt x="1866236" y="1067799"/>
                  </a:cubicBezTo>
                  <a:lnTo>
                    <a:pt x="1866236" y="1003114"/>
                  </a:lnTo>
                  <a:cubicBezTo>
                    <a:pt x="1866236" y="994395"/>
                    <a:pt x="1865942" y="988799"/>
                    <a:pt x="1865353" y="986325"/>
                  </a:cubicBezTo>
                  <a:cubicBezTo>
                    <a:pt x="1864941" y="984439"/>
                    <a:pt x="1864190" y="983055"/>
                    <a:pt x="1863099" y="982171"/>
                  </a:cubicBezTo>
                  <a:cubicBezTo>
                    <a:pt x="1862010" y="981288"/>
                    <a:pt x="1860699" y="980846"/>
                    <a:pt x="1859167" y="980846"/>
                  </a:cubicBezTo>
                  <a:cubicBezTo>
                    <a:pt x="1856988" y="980846"/>
                    <a:pt x="1853954" y="981759"/>
                    <a:pt x="1850065" y="983585"/>
                  </a:cubicBezTo>
                  <a:lnTo>
                    <a:pt x="1848741" y="980846"/>
                  </a:lnTo>
                  <a:close/>
                  <a:moveTo>
                    <a:pt x="1691094" y="966619"/>
                  </a:moveTo>
                  <a:cubicBezTo>
                    <a:pt x="1700932" y="966619"/>
                    <a:pt x="1709356" y="970684"/>
                    <a:pt x="1716367" y="978813"/>
                  </a:cubicBezTo>
                  <a:cubicBezTo>
                    <a:pt x="1724968" y="988887"/>
                    <a:pt x="1729268" y="1001317"/>
                    <a:pt x="1729268" y="1016104"/>
                  </a:cubicBezTo>
                  <a:cubicBezTo>
                    <a:pt x="1729268" y="1029418"/>
                    <a:pt x="1725999" y="1041834"/>
                    <a:pt x="1719459" y="1053351"/>
                  </a:cubicBezTo>
                  <a:cubicBezTo>
                    <a:pt x="1712920" y="1064868"/>
                    <a:pt x="1703819" y="1074426"/>
                    <a:pt x="1692154" y="1082026"/>
                  </a:cubicBezTo>
                  <a:cubicBezTo>
                    <a:pt x="1682670" y="1088270"/>
                    <a:pt x="1672330" y="1091393"/>
                    <a:pt x="1661137" y="1091393"/>
                  </a:cubicBezTo>
                  <a:lnTo>
                    <a:pt x="1656101" y="1091393"/>
                  </a:lnTo>
                  <a:lnTo>
                    <a:pt x="1656101" y="1088123"/>
                  </a:lnTo>
                  <a:cubicBezTo>
                    <a:pt x="1663759" y="1088005"/>
                    <a:pt x="1670888" y="1086223"/>
                    <a:pt x="1677486" y="1082777"/>
                  </a:cubicBezTo>
                  <a:cubicBezTo>
                    <a:pt x="1684084" y="1079330"/>
                    <a:pt x="1690461" y="1073307"/>
                    <a:pt x="1696617" y="1064706"/>
                  </a:cubicBezTo>
                  <a:cubicBezTo>
                    <a:pt x="1702773" y="1056105"/>
                    <a:pt x="1707059" y="1046650"/>
                    <a:pt x="1709475" y="1036340"/>
                  </a:cubicBezTo>
                  <a:cubicBezTo>
                    <a:pt x="1700225" y="1042290"/>
                    <a:pt x="1691860" y="1045265"/>
                    <a:pt x="1684378" y="1045265"/>
                  </a:cubicBezTo>
                  <a:cubicBezTo>
                    <a:pt x="1675954" y="1045265"/>
                    <a:pt x="1668737" y="1042010"/>
                    <a:pt x="1662729" y="1035501"/>
                  </a:cubicBezTo>
                  <a:cubicBezTo>
                    <a:pt x="1656719" y="1028991"/>
                    <a:pt x="1653715" y="1020346"/>
                    <a:pt x="1653715" y="1009565"/>
                  </a:cubicBezTo>
                  <a:cubicBezTo>
                    <a:pt x="1653715" y="999079"/>
                    <a:pt x="1656719" y="989741"/>
                    <a:pt x="1662729" y="981553"/>
                  </a:cubicBezTo>
                  <a:cubicBezTo>
                    <a:pt x="1669975" y="971597"/>
                    <a:pt x="1679430" y="966619"/>
                    <a:pt x="1691094" y="966619"/>
                  </a:cubicBezTo>
                  <a:close/>
                  <a:moveTo>
                    <a:pt x="1619242" y="966619"/>
                  </a:moveTo>
                  <a:lnTo>
                    <a:pt x="1628963" y="966619"/>
                  </a:lnTo>
                  <a:lnTo>
                    <a:pt x="1628963" y="1044735"/>
                  </a:lnTo>
                  <a:lnTo>
                    <a:pt x="1645046" y="1044735"/>
                  </a:lnTo>
                  <a:lnTo>
                    <a:pt x="1645046" y="1057283"/>
                  </a:lnTo>
                  <a:lnTo>
                    <a:pt x="1628963" y="1057283"/>
                  </a:lnTo>
                  <a:lnTo>
                    <a:pt x="1628963" y="1088918"/>
                  </a:lnTo>
                  <a:lnTo>
                    <a:pt x="1614383" y="1088918"/>
                  </a:lnTo>
                  <a:lnTo>
                    <a:pt x="1614383" y="1057283"/>
                  </a:lnTo>
                  <a:lnTo>
                    <a:pt x="1563659" y="1057283"/>
                  </a:lnTo>
                  <a:lnTo>
                    <a:pt x="1563659" y="1045972"/>
                  </a:lnTo>
                  <a:close/>
                  <a:moveTo>
                    <a:pt x="1472019" y="966619"/>
                  </a:moveTo>
                  <a:cubicBezTo>
                    <a:pt x="1481857" y="966619"/>
                    <a:pt x="1490282" y="970684"/>
                    <a:pt x="1497292" y="978813"/>
                  </a:cubicBezTo>
                  <a:cubicBezTo>
                    <a:pt x="1505893" y="988887"/>
                    <a:pt x="1510193" y="1001317"/>
                    <a:pt x="1510193" y="1016104"/>
                  </a:cubicBezTo>
                  <a:cubicBezTo>
                    <a:pt x="1510193" y="1029418"/>
                    <a:pt x="1506924" y="1041834"/>
                    <a:pt x="1500385" y="1053351"/>
                  </a:cubicBezTo>
                  <a:cubicBezTo>
                    <a:pt x="1493846" y="1064868"/>
                    <a:pt x="1484743" y="1074426"/>
                    <a:pt x="1473079" y="1082026"/>
                  </a:cubicBezTo>
                  <a:cubicBezTo>
                    <a:pt x="1463594" y="1088270"/>
                    <a:pt x="1453256" y="1091393"/>
                    <a:pt x="1442063" y="1091393"/>
                  </a:cubicBezTo>
                  <a:lnTo>
                    <a:pt x="1437025" y="1091393"/>
                  </a:lnTo>
                  <a:lnTo>
                    <a:pt x="1437025" y="1088123"/>
                  </a:lnTo>
                  <a:cubicBezTo>
                    <a:pt x="1444684" y="1088005"/>
                    <a:pt x="1451812" y="1086223"/>
                    <a:pt x="1458410" y="1082777"/>
                  </a:cubicBezTo>
                  <a:cubicBezTo>
                    <a:pt x="1465009" y="1079330"/>
                    <a:pt x="1471385" y="1073307"/>
                    <a:pt x="1477542" y="1064706"/>
                  </a:cubicBezTo>
                  <a:cubicBezTo>
                    <a:pt x="1483698" y="1056105"/>
                    <a:pt x="1487984" y="1046650"/>
                    <a:pt x="1490399" y="1036340"/>
                  </a:cubicBezTo>
                  <a:cubicBezTo>
                    <a:pt x="1481150" y="1042290"/>
                    <a:pt x="1472785" y="1045265"/>
                    <a:pt x="1465303" y="1045265"/>
                  </a:cubicBezTo>
                  <a:cubicBezTo>
                    <a:pt x="1456879" y="1045265"/>
                    <a:pt x="1449662" y="1042010"/>
                    <a:pt x="1443653" y="1035501"/>
                  </a:cubicBezTo>
                  <a:cubicBezTo>
                    <a:pt x="1437645" y="1028991"/>
                    <a:pt x="1434640" y="1020346"/>
                    <a:pt x="1434640" y="1009565"/>
                  </a:cubicBezTo>
                  <a:cubicBezTo>
                    <a:pt x="1434640" y="999079"/>
                    <a:pt x="1437645" y="989741"/>
                    <a:pt x="1443653" y="981553"/>
                  </a:cubicBezTo>
                  <a:cubicBezTo>
                    <a:pt x="1450899" y="971597"/>
                    <a:pt x="1460355" y="966619"/>
                    <a:pt x="1472019" y="966619"/>
                  </a:cubicBezTo>
                  <a:close/>
                  <a:moveTo>
                    <a:pt x="1392126" y="966619"/>
                  </a:moveTo>
                  <a:lnTo>
                    <a:pt x="1395042" y="966619"/>
                  </a:lnTo>
                  <a:lnTo>
                    <a:pt x="1395042" y="1067799"/>
                  </a:lnTo>
                  <a:cubicBezTo>
                    <a:pt x="1395042" y="1074514"/>
                    <a:pt x="1395322" y="1078697"/>
                    <a:pt x="1395882" y="1080347"/>
                  </a:cubicBezTo>
                  <a:cubicBezTo>
                    <a:pt x="1396442" y="1081996"/>
                    <a:pt x="1397605" y="1083263"/>
                    <a:pt x="1399372" y="1084146"/>
                  </a:cubicBezTo>
                  <a:cubicBezTo>
                    <a:pt x="1401140" y="1085030"/>
                    <a:pt x="1404733" y="1085531"/>
                    <a:pt x="1410153" y="1085649"/>
                  </a:cubicBezTo>
                  <a:lnTo>
                    <a:pt x="1410153" y="1088918"/>
                  </a:lnTo>
                  <a:lnTo>
                    <a:pt x="1365086" y="1088918"/>
                  </a:lnTo>
                  <a:lnTo>
                    <a:pt x="1365086" y="1085649"/>
                  </a:lnTo>
                  <a:cubicBezTo>
                    <a:pt x="1370741" y="1085531"/>
                    <a:pt x="1374394" y="1085045"/>
                    <a:pt x="1376044" y="1084191"/>
                  </a:cubicBezTo>
                  <a:cubicBezTo>
                    <a:pt x="1377693" y="1083336"/>
                    <a:pt x="1378842" y="1082188"/>
                    <a:pt x="1379489" y="1080744"/>
                  </a:cubicBezTo>
                  <a:cubicBezTo>
                    <a:pt x="1380138" y="1079301"/>
                    <a:pt x="1380462" y="1074986"/>
                    <a:pt x="1380462" y="1067799"/>
                  </a:cubicBezTo>
                  <a:lnTo>
                    <a:pt x="1380462" y="1003114"/>
                  </a:lnTo>
                  <a:cubicBezTo>
                    <a:pt x="1380462" y="994395"/>
                    <a:pt x="1380167" y="988799"/>
                    <a:pt x="1379578" y="986325"/>
                  </a:cubicBezTo>
                  <a:cubicBezTo>
                    <a:pt x="1379166" y="984439"/>
                    <a:pt x="1378415" y="983055"/>
                    <a:pt x="1377325" y="982171"/>
                  </a:cubicBezTo>
                  <a:cubicBezTo>
                    <a:pt x="1376235" y="981288"/>
                    <a:pt x="1374925" y="980846"/>
                    <a:pt x="1373393" y="980846"/>
                  </a:cubicBezTo>
                  <a:cubicBezTo>
                    <a:pt x="1371213" y="980846"/>
                    <a:pt x="1368179" y="981759"/>
                    <a:pt x="1364291" y="983585"/>
                  </a:cubicBezTo>
                  <a:lnTo>
                    <a:pt x="1362965" y="980846"/>
                  </a:lnTo>
                  <a:close/>
                  <a:moveTo>
                    <a:pt x="791691" y="966619"/>
                  </a:moveTo>
                  <a:cubicBezTo>
                    <a:pt x="801529" y="966619"/>
                    <a:pt x="809954" y="970684"/>
                    <a:pt x="816964" y="978813"/>
                  </a:cubicBezTo>
                  <a:cubicBezTo>
                    <a:pt x="825565" y="988887"/>
                    <a:pt x="829866" y="1001317"/>
                    <a:pt x="829866" y="1016104"/>
                  </a:cubicBezTo>
                  <a:cubicBezTo>
                    <a:pt x="829866" y="1029418"/>
                    <a:pt x="826596" y="1041834"/>
                    <a:pt x="820056" y="1053351"/>
                  </a:cubicBezTo>
                  <a:cubicBezTo>
                    <a:pt x="813518" y="1064868"/>
                    <a:pt x="804416" y="1074426"/>
                    <a:pt x="792751" y="1082026"/>
                  </a:cubicBezTo>
                  <a:cubicBezTo>
                    <a:pt x="783267" y="1088270"/>
                    <a:pt x="772928" y="1091393"/>
                    <a:pt x="761734" y="1091393"/>
                  </a:cubicBezTo>
                  <a:lnTo>
                    <a:pt x="756698" y="1091393"/>
                  </a:lnTo>
                  <a:lnTo>
                    <a:pt x="756698" y="1088123"/>
                  </a:lnTo>
                  <a:cubicBezTo>
                    <a:pt x="764357" y="1088005"/>
                    <a:pt x="771485" y="1086223"/>
                    <a:pt x="778083" y="1082777"/>
                  </a:cubicBezTo>
                  <a:cubicBezTo>
                    <a:pt x="784681" y="1079330"/>
                    <a:pt x="791058" y="1073307"/>
                    <a:pt x="797214" y="1064706"/>
                  </a:cubicBezTo>
                  <a:cubicBezTo>
                    <a:pt x="803371" y="1056105"/>
                    <a:pt x="807656" y="1046650"/>
                    <a:pt x="810072" y="1036340"/>
                  </a:cubicBezTo>
                  <a:cubicBezTo>
                    <a:pt x="800822" y="1042290"/>
                    <a:pt x="792457" y="1045265"/>
                    <a:pt x="784975" y="1045265"/>
                  </a:cubicBezTo>
                  <a:cubicBezTo>
                    <a:pt x="776551" y="1045265"/>
                    <a:pt x="769334" y="1042010"/>
                    <a:pt x="763325" y="1035501"/>
                  </a:cubicBezTo>
                  <a:cubicBezTo>
                    <a:pt x="757317" y="1028991"/>
                    <a:pt x="754312" y="1020346"/>
                    <a:pt x="754312" y="1009565"/>
                  </a:cubicBezTo>
                  <a:cubicBezTo>
                    <a:pt x="754312" y="999079"/>
                    <a:pt x="757317" y="989741"/>
                    <a:pt x="763325" y="981553"/>
                  </a:cubicBezTo>
                  <a:cubicBezTo>
                    <a:pt x="770571" y="971597"/>
                    <a:pt x="780027" y="966619"/>
                    <a:pt x="791691" y="966619"/>
                  </a:cubicBezTo>
                  <a:close/>
                  <a:moveTo>
                    <a:pt x="719840" y="966619"/>
                  </a:moveTo>
                  <a:lnTo>
                    <a:pt x="729560" y="966619"/>
                  </a:lnTo>
                  <a:lnTo>
                    <a:pt x="729560" y="1044735"/>
                  </a:lnTo>
                  <a:lnTo>
                    <a:pt x="745643" y="1044735"/>
                  </a:lnTo>
                  <a:lnTo>
                    <a:pt x="745643" y="1057283"/>
                  </a:lnTo>
                  <a:lnTo>
                    <a:pt x="729560" y="1057283"/>
                  </a:lnTo>
                  <a:lnTo>
                    <a:pt x="729560" y="1088918"/>
                  </a:lnTo>
                  <a:lnTo>
                    <a:pt x="714979" y="1088918"/>
                  </a:lnTo>
                  <a:lnTo>
                    <a:pt x="714979" y="1057283"/>
                  </a:lnTo>
                  <a:lnTo>
                    <a:pt x="664257" y="1057283"/>
                  </a:lnTo>
                  <a:lnTo>
                    <a:pt x="664257" y="1045972"/>
                  </a:lnTo>
                  <a:close/>
                  <a:moveTo>
                    <a:pt x="572616" y="966619"/>
                  </a:moveTo>
                  <a:cubicBezTo>
                    <a:pt x="582455" y="966619"/>
                    <a:pt x="590879" y="970684"/>
                    <a:pt x="597889" y="978813"/>
                  </a:cubicBezTo>
                  <a:cubicBezTo>
                    <a:pt x="606490" y="988887"/>
                    <a:pt x="610791" y="1001317"/>
                    <a:pt x="610791" y="1016104"/>
                  </a:cubicBezTo>
                  <a:cubicBezTo>
                    <a:pt x="610791" y="1029418"/>
                    <a:pt x="607521" y="1041834"/>
                    <a:pt x="600982" y="1053351"/>
                  </a:cubicBezTo>
                  <a:cubicBezTo>
                    <a:pt x="594443" y="1064868"/>
                    <a:pt x="585341" y="1074426"/>
                    <a:pt x="573677" y="1082026"/>
                  </a:cubicBezTo>
                  <a:cubicBezTo>
                    <a:pt x="564192" y="1088270"/>
                    <a:pt x="553853" y="1091393"/>
                    <a:pt x="542660" y="1091393"/>
                  </a:cubicBezTo>
                  <a:lnTo>
                    <a:pt x="537623" y="1091393"/>
                  </a:lnTo>
                  <a:lnTo>
                    <a:pt x="537623" y="1088123"/>
                  </a:lnTo>
                  <a:cubicBezTo>
                    <a:pt x="545281" y="1088005"/>
                    <a:pt x="552409" y="1086223"/>
                    <a:pt x="559008" y="1082777"/>
                  </a:cubicBezTo>
                  <a:cubicBezTo>
                    <a:pt x="565606" y="1079330"/>
                    <a:pt x="571983" y="1073307"/>
                    <a:pt x="578139" y="1064706"/>
                  </a:cubicBezTo>
                  <a:cubicBezTo>
                    <a:pt x="584295" y="1056105"/>
                    <a:pt x="588581" y="1046650"/>
                    <a:pt x="590996" y="1036340"/>
                  </a:cubicBezTo>
                  <a:cubicBezTo>
                    <a:pt x="581747" y="1042290"/>
                    <a:pt x="573382" y="1045265"/>
                    <a:pt x="565901" y="1045265"/>
                  </a:cubicBezTo>
                  <a:cubicBezTo>
                    <a:pt x="557476" y="1045265"/>
                    <a:pt x="550259" y="1042010"/>
                    <a:pt x="544250" y="1035501"/>
                  </a:cubicBezTo>
                  <a:cubicBezTo>
                    <a:pt x="538241" y="1028991"/>
                    <a:pt x="535237" y="1020346"/>
                    <a:pt x="535237" y="1009565"/>
                  </a:cubicBezTo>
                  <a:cubicBezTo>
                    <a:pt x="535237" y="999079"/>
                    <a:pt x="538241" y="989741"/>
                    <a:pt x="544250" y="981553"/>
                  </a:cubicBezTo>
                  <a:cubicBezTo>
                    <a:pt x="551497" y="971597"/>
                    <a:pt x="560952" y="966619"/>
                    <a:pt x="572616" y="966619"/>
                  </a:cubicBezTo>
                  <a:close/>
                  <a:moveTo>
                    <a:pt x="492723" y="966619"/>
                  </a:moveTo>
                  <a:lnTo>
                    <a:pt x="495640" y="966619"/>
                  </a:lnTo>
                  <a:lnTo>
                    <a:pt x="495640" y="1067799"/>
                  </a:lnTo>
                  <a:cubicBezTo>
                    <a:pt x="495640" y="1074514"/>
                    <a:pt x="495919" y="1078697"/>
                    <a:pt x="496479" y="1080347"/>
                  </a:cubicBezTo>
                  <a:cubicBezTo>
                    <a:pt x="497039" y="1081996"/>
                    <a:pt x="498202" y="1083263"/>
                    <a:pt x="499970" y="1084146"/>
                  </a:cubicBezTo>
                  <a:cubicBezTo>
                    <a:pt x="501737" y="1085030"/>
                    <a:pt x="505331" y="1085531"/>
                    <a:pt x="510751" y="1085649"/>
                  </a:cubicBezTo>
                  <a:lnTo>
                    <a:pt x="510751" y="1088918"/>
                  </a:lnTo>
                  <a:lnTo>
                    <a:pt x="465683" y="1088918"/>
                  </a:lnTo>
                  <a:lnTo>
                    <a:pt x="465683" y="1085649"/>
                  </a:lnTo>
                  <a:cubicBezTo>
                    <a:pt x="471339" y="1085531"/>
                    <a:pt x="474991" y="1085045"/>
                    <a:pt x="476641" y="1084191"/>
                  </a:cubicBezTo>
                  <a:cubicBezTo>
                    <a:pt x="478290" y="1083336"/>
                    <a:pt x="479438" y="1082188"/>
                    <a:pt x="480087" y="1080744"/>
                  </a:cubicBezTo>
                  <a:cubicBezTo>
                    <a:pt x="480735" y="1079301"/>
                    <a:pt x="481059" y="1074986"/>
                    <a:pt x="481059" y="1067799"/>
                  </a:cubicBezTo>
                  <a:lnTo>
                    <a:pt x="481059" y="1003114"/>
                  </a:lnTo>
                  <a:cubicBezTo>
                    <a:pt x="481059" y="994395"/>
                    <a:pt x="480764" y="988799"/>
                    <a:pt x="480176" y="986325"/>
                  </a:cubicBezTo>
                  <a:cubicBezTo>
                    <a:pt x="479763" y="984439"/>
                    <a:pt x="479012" y="983055"/>
                    <a:pt x="477922" y="982171"/>
                  </a:cubicBezTo>
                  <a:cubicBezTo>
                    <a:pt x="476832" y="981288"/>
                    <a:pt x="475521" y="980846"/>
                    <a:pt x="473990" y="980846"/>
                  </a:cubicBezTo>
                  <a:cubicBezTo>
                    <a:pt x="471810" y="980846"/>
                    <a:pt x="468776" y="981759"/>
                    <a:pt x="464888" y="983585"/>
                  </a:cubicBezTo>
                  <a:lnTo>
                    <a:pt x="463562" y="980846"/>
                  </a:lnTo>
                  <a:close/>
                  <a:moveTo>
                    <a:pt x="186440" y="966619"/>
                  </a:moveTo>
                  <a:lnTo>
                    <a:pt x="196160" y="966619"/>
                  </a:lnTo>
                  <a:lnTo>
                    <a:pt x="196160" y="1044735"/>
                  </a:lnTo>
                  <a:lnTo>
                    <a:pt x="212243" y="1044735"/>
                  </a:lnTo>
                  <a:lnTo>
                    <a:pt x="212243" y="1057283"/>
                  </a:lnTo>
                  <a:lnTo>
                    <a:pt x="196160" y="1057283"/>
                  </a:lnTo>
                  <a:lnTo>
                    <a:pt x="196160" y="1088918"/>
                  </a:lnTo>
                  <a:lnTo>
                    <a:pt x="181580" y="1088918"/>
                  </a:lnTo>
                  <a:lnTo>
                    <a:pt x="181580" y="1057283"/>
                  </a:lnTo>
                  <a:lnTo>
                    <a:pt x="130857" y="1057283"/>
                  </a:lnTo>
                  <a:lnTo>
                    <a:pt x="130857" y="1045972"/>
                  </a:lnTo>
                  <a:close/>
                  <a:moveTo>
                    <a:pt x="92674" y="966619"/>
                  </a:moveTo>
                  <a:lnTo>
                    <a:pt x="95589" y="966619"/>
                  </a:lnTo>
                  <a:lnTo>
                    <a:pt x="95589" y="1067799"/>
                  </a:lnTo>
                  <a:cubicBezTo>
                    <a:pt x="95589" y="1074514"/>
                    <a:pt x="95869" y="1078697"/>
                    <a:pt x="96429" y="1080347"/>
                  </a:cubicBezTo>
                  <a:cubicBezTo>
                    <a:pt x="96989" y="1081996"/>
                    <a:pt x="98152" y="1083263"/>
                    <a:pt x="99919" y="1084146"/>
                  </a:cubicBezTo>
                  <a:cubicBezTo>
                    <a:pt x="101687" y="1085030"/>
                    <a:pt x="105281" y="1085531"/>
                    <a:pt x="110700" y="1085649"/>
                  </a:cubicBezTo>
                  <a:lnTo>
                    <a:pt x="110700" y="1088918"/>
                  </a:lnTo>
                  <a:lnTo>
                    <a:pt x="65633" y="1088918"/>
                  </a:lnTo>
                  <a:lnTo>
                    <a:pt x="65633" y="1085649"/>
                  </a:lnTo>
                  <a:cubicBezTo>
                    <a:pt x="71289" y="1085531"/>
                    <a:pt x="74942" y="1085045"/>
                    <a:pt x="76590" y="1084191"/>
                  </a:cubicBezTo>
                  <a:cubicBezTo>
                    <a:pt x="78240" y="1083336"/>
                    <a:pt x="79389" y="1082188"/>
                    <a:pt x="80037" y="1080744"/>
                  </a:cubicBezTo>
                  <a:cubicBezTo>
                    <a:pt x="80685" y="1079301"/>
                    <a:pt x="81009" y="1074986"/>
                    <a:pt x="81009" y="1067799"/>
                  </a:cubicBezTo>
                  <a:lnTo>
                    <a:pt x="81009" y="1003114"/>
                  </a:lnTo>
                  <a:cubicBezTo>
                    <a:pt x="81009" y="994395"/>
                    <a:pt x="80714" y="988799"/>
                    <a:pt x="80126" y="986325"/>
                  </a:cubicBezTo>
                  <a:cubicBezTo>
                    <a:pt x="79713" y="984439"/>
                    <a:pt x="78961" y="983055"/>
                    <a:pt x="77872" y="982171"/>
                  </a:cubicBezTo>
                  <a:cubicBezTo>
                    <a:pt x="76782" y="981288"/>
                    <a:pt x="75471" y="980846"/>
                    <a:pt x="73940" y="980846"/>
                  </a:cubicBezTo>
                  <a:cubicBezTo>
                    <a:pt x="71760" y="980846"/>
                    <a:pt x="68727" y="981759"/>
                    <a:pt x="64838" y="983585"/>
                  </a:cubicBezTo>
                  <a:lnTo>
                    <a:pt x="63513" y="980846"/>
                  </a:lnTo>
                  <a:close/>
                  <a:moveTo>
                    <a:pt x="7641673" y="966354"/>
                  </a:moveTo>
                  <a:lnTo>
                    <a:pt x="7680555" y="966354"/>
                  </a:lnTo>
                  <a:lnTo>
                    <a:pt x="7680555" y="1124883"/>
                  </a:lnTo>
                  <a:lnTo>
                    <a:pt x="7641673" y="1124883"/>
                  </a:lnTo>
                  <a:lnTo>
                    <a:pt x="7641673" y="1117903"/>
                  </a:lnTo>
                  <a:lnTo>
                    <a:pt x="7667300" y="1117903"/>
                  </a:lnTo>
                  <a:lnTo>
                    <a:pt x="7667300" y="973335"/>
                  </a:lnTo>
                  <a:lnTo>
                    <a:pt x="7641673" y="973335"/>
                  </a:lnTo>
                  <a:close/>
                  <a:moveTo>
                    <a:pt x="6716442" y="966354"/>
                  </a:moveTo>
                  <a:lnTo>
                    <a:pt x="6755323" y="966354"/>
                  </a:lnTo>
                  <a:lnTo>
                    <a:pt x="6755323" y="973335"/>
                  </a:lnTo>
                  <a:lnTo>
                    <a:pt x="6729697" y="973335"/>
                  </a:lnTo>
                  <a:lnTo>
                    <a:pt x="6729697" y="1117903"/>
                  </a:lnTo>
                  <a:lnTo>
                    <a:pt x="6755323" y="1117903"/>
                  </a:lnTo>
                  <a:lnTo>
                    <a:pt x="6755323" y="1124795"/>
                  </a:lnTo>
                  <a:lnTo>
                    <a:pt x="6716442" y="1124795"/>
                  </a:lnTo>
                  <a:close/>
                  <a:moveTo>
                    <a:pt x="5282564" y="966354"/>
                  </a:moveTo>
                  <a:lnTo>
                    <a:pt x="5321445" y="966354"/>
                  </a:lnTo>
                  <a:lnTo>
                    <a:pt x="5321445" y="973335"/>
                  </a:lnTo>
                  <a:lnTo>
                    <a:pt x="5295819" y="973335"/>
                  </a:lnTo>
                  <a:lnTo>
                    <a:pt x="5295819" y="1117903"/>
                  </a:lnTo>
                  <a:lnTo>
                    <a:pt x="5321445" y="1117903"/>
                  </a:lnTo>
                  <a:lnTo>
                    <a:pt x="5321445" y="1124795"/>
                  </a:lnTo>
                  <a:lnTo>
                    <a:pt x="5282564" y="1124795"/>
                  </a:lnTo>
                  <a:close/>
                  <a:moveTo>
                    <a:pt x="3919868" y="966354"/>
                  </a:moveTo>
                  <a:lnTo>
                    <a:pt x="3958749" y="966354"/>
                  </a:lnTo>
                  <a:lnTo>
                    <a:pt x="3958749" y="973335"/>
                  </a:lnTo>
                  <a:lnTo>
                    <a:pt x="3933123" y="973335"/>
                  </a:lnTo>
                  <a:lnTo>
                    <a:pt x="3933123" y="1117903"/>
                  </a:lnTo>
                  <a:lnTo>
                    <a:pt x="3958749" y="1117903"/>
                  </a:lnTo>
                  <a:lnTo>
                    <a:pt x="3958749" y="1124795"/>
                  </a:lnTo>
                  <a:lnTo>
                    <a:pt x="3919868" y="1124795"/>
                  </a:lnTo>
                  <a:close/>
                  <a:moveTo>
                    <a:pt x="2646569" y="966354"/>
                  </a:moveTo>
                  <a:lnTo>
                    <a:pt x="2685450" y="966354"/>
                  </a:lnTo>
                  <a:lnTo>
                    <a:pt x="2685450" y="973335"/>
                  </a:lnTo>
                  <a:lnTo>
                    <a:pt x="2659824" y="973335"/>
                  </a:lnTo>
                  <a:lnTo>
                    <a:pt x="2659824" y="1117903"/>
                  </a:lnTo>
                  <a:lnTo>
                    <a:pt x="2685450" y="1117903"/>
                  </a:lnTo>
                  <a:lnTo>
                    <a:pt x="2685450" y="1124795"/>
                  </a:lnTo>
                  <a:lnTo>
                    <a:pt x="2646569" y="1124795"/>
                  </a:lnTo>
                  <a:close/>
                  <a:moveTo>
                    <a:pt x="1299452" y="966354"/>
                  </a:moveTo>
                  <a:lnTo>
                    <a:pt x="1338334" y="966354"/>
                  </a:lnTo>
                  <a:lnTo>
                    <a:pt x="1338334" y="973335"/>
                  </a:lnTo>
                  <a:lnTo>
                    <a:pt x="1312708" y="973335"/>
                  </a:lnTo>
                  <a:lnTo>
                    <a:pt x="1312708" y="1117903"/>
                  </a:lnTo>
                  <a:lnTo>
                    <a:pt x="1338334" y="1117903"/>
                  </a:lnTo>
                  <a:lnTo>
                    <a:pt x="1338334" y="1124795"/>
                  </a:lnTo>
                  <a:lnTo>
                    <a:pt x="1299452" y="1124795"/>
                  </a:lnTo>
                  <a:close/>
                  <a:moveTo>
                    <a:pt x="0" y="966354"/>
                  </a:moveTo>
                  <a:lnTo>
                    <a:pt x="38882" y="966354"/>
                  </a:lnTo>
                  <a:lnTo>
                    <a:pt x="38882" y="973335"/>
                  </a:lnTo>
                  <a:lnTo>
                    <a:pt x="13255" y="973335"/>
                  </a:lnTo>
                  <a:lnTo>
                    <a:pt x="13255" y="1117903"/>
                  </a:lnTo>
                  <a:lnTo>
                    <a:pt x="38882" y="1117903"/>
                  </a:lnTo>
                  <a:lnTo>
                    <a:pt x="38882" y="1124795"/>
                  </a:lnTo>
                  <a:lnTo>
                    <a:pt x="0" y="1124795"/>
                  </a:lnTo>
                  <a:close/>
                  <a:moveTo>
                    <a:pt x="6217074" y="952038"/>
                  </a:moveTo>
                  <a:lnTo>
                    <a:pt x="6227236" y="952038"/>
                  </a:lnTo>
                  <a:cubicBezTo>
                    <a:pt x="6246795" y="974601"/>
                    <a:pt x="6256574" y="1002879"/>
                    <a:pt x="6256574" y="1036870"/>
                  </a:cubicBezTo>
                  <a:cubicBezTo>
                    <a:pt x="6256574" y="1069919"/>
                    <a:pt x="6246883" y="1097637"/>
                    <a:pt x="6227501" y="1120023"/>
                  </a:cubicBezTo>
                  <a:lnTo>
                    <a:pt x="6217428" y="1120023"/>
                  </a:lnTo>
                  <a:cubicBezTo>
                    <a:pt x="6237104" y="1096105"/>
                    <a:pt x="6246942" y="1068329"/>
                    <a:pt x="6246942" y="1036694"/>
                  </a:cubicBezTo>
                  <a:cubicBezTo>
                    <a:pt x="6246942" y="1003350"/>
                    <a:pt x="6236986" y="975131"/>
                    <a:pt x="6217074" y="952038"/>
                  </a:cubicBezTo>
                  <a:close/>
                  <a:moveTo>
                    <a:pt x="4854378" y="952038"/>
                  </a:moveTo>
                  <a:lnTo>
                    <a:pt x="4864540" y="952038"/>
                  </a:lnTo>
                  <a:cubicBezTo>
                    <a:pt x="4884099" y="974601"/>
                    <a:pt x="4893878" y="1002879"/>
                    <a:pt x="4893878" y="1036870"/>
                  </a:cubicBezTo>
                  <a:cubicBezTo>
                    <a:pt x="4893878" y="1069919"/>
                    <a:pt x="4884187" y="1097637"/>
                    <a:pt x="4864805" y="1120023"/>
                  </a:cubicBezTo>
                  <a:lnTo>
                    <a:pt x="4854732" y="1120023"/>
                  </a:lnTo>
                  <a:cubicBezTo>
                    <a:pt x="4874408" y="1096105"/>
                    <a:pt x="4884246" y="1068329"/>
                    <a:pt x="4884246" y="1036694"/>
                  </a:cubicBezTo>
                  <a:cubicBezTo>
                    <a:pt x="4884246" y="1003350"/>
                    <a:pt x="4874290" y="975131"/>
                    <a:pt x="4854378" y="952038"/>
                  </a:cubicBezTo>
                  <a:close/>
                  <a:moveTo>
                    <a:pt x="3581079" y="952038"/>
                  </a:moveTo>
                  <a:lnTo>
                    <a:pt x="3591241" y="952038"/>
                  </a:lnTo>
                  <a:cubicBezTo>
                    <a:pt x="3610800" y="974601"/>
                    <a:pt x="3620579" y="1002879"/>
                    <a:pt x="3620579" y="1036870"/>
                  </a:cubicBezTo>
                  <a:cubicBezTo>
                    <a:pt x="3620579" y="1069919"/>
                    <a:pt x="3610888" y="1097637"/>
                    <a:pt x="3591506" y="1120023"/>
                  </a:cubicBezTo>
                  <a:lnTo>
                    <a:pt x="3581433" y="1120023"/>
                  </a:lnTo>
                  <a:cubicBezTo>
                    <a:pt x="3601109" y="1096105"/>
                    <a:pt x="3610947" y="1068329"/>
                    <a:pt x="3610947" y="1036694"/>
                  </a:cubicBezTo>
                  <a:cubicBezTo>
                    <a:pt x="3610947" y="1003350"/>
                    <a:pt x="3600991" y="975131"/>
                    <a:pt x="3581079" y="952038"/>
                  </a:cubicBezTo>
                  <a:close/>
                  <a:moveTo>
                    <a:pt x="2233963" y="952038"/>
                  </a:moveTo>
                  <a:lnTo>
                    <a:pt x="2244125" y="952038"/>
                  </a:lnTo>
                  <a:cubicBezTo>
                    <a:pt x="2263683" y="974601"/>
                    <a:pt x="2273463" y="1002879"/>
                    <a:pt x="2273463" y="1036870"/>
                  </a:cubicBezTo>
                  <a:cubicBezTo>
                    <a:pt x="2273463" y="1069919"/>
                    <a:pt x="2263772" y="1097637"/>
                    <a:pt x="2244390" y="1120023"/>
                  </a:cubicBezTo>
                  <a:lnTo>
                    <a:pt x="2234316" y="1120023"/>
                  </a:lnTo>
                  <a:cubicBezTo>
                    <a:pt x="2253993" y="1096105"/>
                    <a:pt x="2263831" y="1068329"/>
                    <a:pt x="2263831" y="1036694"/>
                  </a:cubicBezTo>
                  <a:cubicBezTo>
                    <a:pt x="2263831" y="1003350"/>
                    <a:pt x="2253875" y="975131"/>
                    <a:pt x="2233963" y="952038"/>
                  </a:cubicBezTo>
                  <a:close/>
                  <a:moveTo>
                    <a:pt x="848786" y="952038"/>
                  </a:moveTo>
                  <a:lnTo>
                    <a:pt x="858948" y="952038"/>
                  </a:lnTo>
                  <a:cubicBezTo>
                    <a:pt x="878506" y="974601"/>
                    <a:pt x="888285" y="1002879"/>
                    <a:pt x="888285" y="1036870"/>
                  </a:cubicBezTo>
                  <a:cubicBezTo>
                    <a:pt x="888285" y="1069919"/>
                    <a:pt x="878594" y="1097637"/>
                    <a:pt x="859213" y="1120023"/>
                  </a:cubicBezTo>
                  <a:lnTo>
                    <a:pt x="849139" y="1120023"/>
                  </a:lnTo>
                  <a:cubicBezTo>
                    <a:pt x="868815" y="1096105"/>
                    <a:pt x="878653" y="1068329"/>
                    <a:pt x="878653" y="1036694"/>
                  </a:cubicBezTo>
                  <a:cubicBezTo>
                    <a:pt x="878653" y="1003350"/>
                    <a:pt x="868697" y="975131"/>
                    <a:pt x="848786" y="952038"/>
                  </a:cubicBezTo>
                  <a:close/>
                  <a:moveTo>
                    <a:pt x="9057663" y="951309"/>
                  </a:moveTo>
                  <a:cubicBezTo>
                    <a:pt x="9062128" y="951309"/>
                    <a:pt x="9065217" y="952165"/>
                    <a:pt x="9066928" y="953876"/>
                  </a:cubicBezTo>
                  <a:cubicBezTo>
                    <a:pt x="9068640" y="955588"/>
                    <a:pt x="9069495" y="959011"/>
                    <a:pt x="9069495" y="964146"/>
                  </a:cubicBezTo>
                  <a:cubicBezTo>
                    <a:pt x="9069495" y="969429"/>
                    <a:pt x="9068621" y="972945"/>
                    <a:pt x="9066872" y="974694"/>
                  </a:cubicBezTo>
                  <a:cubicBezTo>
                    <a:pt x="9065123" y="976442"/>
                    <a:pt x="9061942" y="977317"/>
                    <a:pt x="9057329" y="977317"/>
                  </a:cubicBezTo>
                  <a:cubicBezTo>
                    <a:pt x="9052864" y="977317"/>
                    <a:pt x="9049776" y="976461"/>
                    <a:pt x="9048064" y="974750"/>
                  </a:cubicBezTo>
                  <a:cubicBezTo>
                    <a:pt x="9046353" y="973038"/>
                    <a:pt x="9045497" y="969615"/>
                    <a:pt x="9045497" y="964480"/>
                  </a:cubicBezTo>
                  <a:cubicBezTo>
                    <a:pt x="9045497" y="959197"/>
                    <a:pt x="9046371" y="955681"/>
                    <a:pt x="9048120" y="953932"/>
                  </a:cubicBezTo>
                  <a:cubicBezTo>
                    <a:pt x="9049869" y="952183"/>
                    <a:pt x="9053050" y="951309"/>
                    <a:pt x="9057663" y="951309"/>
                  </a:cubicBezTo>
                  <a:close/>
                  <a:moveTo>
                    <a:pt x="9372658" y="845492"/>
                  </a:moveTo>
                  <a:cubicBezTo>
                    <a:pt x="9366333" y="845492"/>
                    <a:pt x="9361198" y="846980"/>
                    <a:pt x="9357255" y="849957"/>
                  </a:cubicBezTo>
                  <a:cubicBezTo>
                    <a:pt x="9353311" y="852933"/>
                    <a:pt x="9350204" y="857026"/>
                    <a:pt x="9347934" y="862235"/>
                  </a:cubicBezTo>
                  <a:cubicBezTo>
                    <a:pt x="9345665" y="867444"/>
                    <a:pt x="9344120" y="873546"/>
                    <a:pt x="9343302" y="880541"/>
                  </a:cubicBezTo>
                  <a:cubicBezTo>
                    <a:pt x="9342483" y="887536"/>
                    <a:pt x="9342074" y="895052"/>
                    <a:pt x="9342074" y="903089"/>
                  </a:cubicBezTo>
                  <a:cubicBezTo>
                    <a:pt x="9342074" y="913879"/>
                    <a:pt x="9342632" y="923050"/>
                    <a:pt x="9343748" y="930603"/>
                  </a:cubicBezTo>
                  <a:cubicBezTo>
                    <a:pt x="9344865" y="938156"/>
                    <a:pt x="9346632" y="944314"/>
                    <a:pt x="9349050" y="949077"/>
                  </a:cubicBezTo>
                  <a:cubicBezTo>
                    <a:pt x="9351469" y="953839"/>
                    <a:pt x="9354557" y="957299"/>
                    <a:pt x="9358315" y="959457"/>
                  </a:cubicBezTo>
                  <a:cubicBezTo>
                    <a:pt x="9362073" y="961615"/>
                    <a:pt x="9366631" y="962694"/>
                    <a:pt x="9371989" y="962694"/>
                  </a:cubicBezTo>
                  <a:cubicBezTo>
                    <a:pt x="9376156" y="962694"/>
                    <a:pt x="9379821" y="962025"/>
                    <a:pt x="9382983" y="960685"/>
                  </a:cubicBezTo>
                  <a:cubicBezTo>
                    <a:pt x="9386146" y="959346"/>
                    <a:pt x="9388862" y="957430"/>
                    <a:pt x="9391131" y="954937"/>
                  </a:cubicBezTo>
                  <a:cubicBezTo>
                    <a:pt x="9393401" y="952444"/>
                    <a:pt x="9395280" y="949449"/>
                    <a:pt x="9396768" y="945951"/>
                  </a:cubicBezTo>
                  <a:cubicBezTo>
                    <a:pt x="9398257" y="942454"/>
                    <a:pt x="9399447" y="938584"/>
                    <a:pt x="9400340" y="934343"/>
                  </a:cubicBezTo>
                  <a:cubicBezTo>
                    <a:pt x="9401233" y="930101"/>
                    <a:pt x="9401847" y="925506"/>
                    <a:pt x="9402182" y="920557"/>
                  </a:cubicBezTo>
                  <a:cubicBezTo>
                    <a:pt x="9402517" y="915609"/>
                    <a:pt x="9402684" y="910456"/>
                    <a:pt x="9402684" y="905098"/>
                  </a:cubicBezTo>
                  <a:cubicBezTo>
                    <a:pt x="9402684" y="897880"/>
                    <a:pt x="9402424" y="891406"/>
                    <a:pt x="9401903" y="885676"/>
                  </a:cubicBezTo>
                  <a:cubicBezTo>
                    <a:pt x="9401382" y="879946"/>
                    <a:pt x="9400619" y="874886"/>
                    <a:pt x="9399615" y="870495"/>
                  </a:cubicBezTo>
                  <a:cubicBezTo>
                    <a:pt x="9398610" y="866105"/>
                    <a:pt x="9397308" y="862328"/>
                    <a:pt x="9395708" y="859166"/>
                  </a:cubicBezTo>
                  <a:cubicBezTo>
                    <a:pt x="9394108" y="856003"/>
                    <a:pt x="9392192" y="853398"/>
                    <a:pt x="9389959" y="851352"/>
                  </a:cubicBezTo>
                  <a:cubicBezTo>
                    <a:pt x="9387727" y="849306"/>
                    <a:pt x="9385178" y="847817"/>
                    <a:pt x="9382313" y="846887"/>
                  </a:cubicBezTo>
                  <a:cubicBezTo>
                    <a:pt x="9379449" y="845957"/>
                    <a:pt x="9376230" y="845492"/>
                    <a:pt x="9372658" y="845492"/>
                  </a:cubicBezTo>
                  <a:close/>
                  <a:moveTo>
                    <a:pt x="9258358" y="845492"/>
                  </a:moveTo>
                  <a:cubicBezTo>
                    <a:pt x="9252033" y="845492"/>
                    <a:pt x="9246898" y="846980"/>
                    <a:pt x="9242955" y="849957"/>
                  </a:cubicBezTo>
                  <a:cubicBezTo>
                    <a:pt x="9239011" y="852933"/>
                    <a:pt x="9235904" y="857026"/>
                    <a:pt x="9233634" y="862235"/>
                  </a:cubicBezTo>
                  <a:cubicBezTo>
                    <a:pt x="9231365" y="867444"/>
                    <a:pt x="9229820" y="873546"/>
                    <a:pt x="9229002" y="880541"/>
                  </a:cubicBezTo>
                  <a:cubicBezTo>
                    <a:pt x="9228183" y="887536"/>
                    <a:pt x="9227774" y="895052"/>
                    <a:pt x="9227774" y="903089"/>
                  </a:cubicBezTo>
                  <a:cubicBezTo>
                    <a:pt x="9227774" y="913879"/>
                    <a:pt x="9228332" y="923050"/>
                    <a:pt x="9229448" y="930603"/>
                  </a:cubicBezTo>
                  <a:cubicBezTo>
                    <a:pt x="9230565" y="938156"/>
                    <a:pt x="9232332" y="944314"/>
                    <a:pt x="9234750" y="949077"/>
                  </a:cubicBezTo>
                  <a:cubicBezTo>
                    <a:pt x="9237169" y="953839"/>
                    <a:pt x="9240257" y="957299"/>
                    <a:pt x="9244015" y="959457"/>
                  </a:cubicBezTo>
                  <a:cubicBezTo>
                    <a:pt x="9247773" y="961615"/>
                    <a:pt x="9252331" y="962694"/>
                    <a:pt x="9257688" y="962694"/>
                  </a:cubicBezTo>
                  <a:cubicBezTo>
                    <a:pt x="9261856" y="962694"/>
                    <a:pt x="9265521" y="962025"/>
                    <a:pt x="9268683" y="960685"/>
                  </a:cubicBezTo>
                  <a:cubicBezTo>
                    <a:pt x="9271846" y="959346"/>
                    <a:pt x="9274562" y="957430"/>
                    <a:pt x="9276831" y="954937"/>
                  </a:cubicBezTo>
                  <a:cubicBezTo>
                    <a:pt x="9279101" y="952444"/>
                    <a:pt x="9280980" y="949449"/>
                    <a:pt x="9282468" y="945951"/>
                  </a:cubicBezTo>
                  <a:cubicBezTo>
                    <a:pt x="9283957" y="942454"/>
                    <a:pt x="9285147" y="938584"/>
                    <a:pt x="9286040" y="934343"/>
                  </a:cubicBezTo>
                  <a:cubicBezTo>
                    <a:pt x="9286933" y="930101"/>
                    <a:pt x="9287547" y="925506"/>
                    <a:pt x="9287882" y="920557"/>
                  </a:cubicBezTo>
                  <a:cubicBezTo>
                    <a:pt x="9288217" y="915609"/>
                    <a:pt x="9288384" y="910456"/>
                    <a:pt x="9288384" y="905098"/>
                  </a:cubicBezTo>
                  <a:cubicBezTo>
                    <a:pt x="9288384" y="897880"/>
                    <a:pt x="9288124" y="891406"/>
                    <a:pt x="9287603" y="885676"/>
                  </a:cubicBezTo>
                  <a:cubicBezTo>
                    <a:pt x="9287082" y="879946"/>
                    <a:pt x="9286319" y="874886"/>
                    <a:pt x="9285315" y="870495"/>
                  </a:cubicBezTo>
                  <a:cubicBezTo>
                    <a:pt x="9284310" y="866105"/>
                    <a:pt x="9283008" y="862328"/>
                    <a:pt x="9281408" y="859166"/>
                  </a:cubicBezTo>
                  <a:cubicBezTo>
                    <a:pt x="9279808" y="856003"/>
                    <a:pt x="9277892" y="853398"/>
                    <a:pt x="9275659" y="851352"/>
                  </a:cubicBezTo>
                  <a:cubicBezTo>
                    <a:pt x="9273427" y="849306"/>
                    <a:pt x="9270878" y="847817"/>
                    <a:pt x="9268013" y="846887"/>
                  </a:cubicBezTo>
                  <a:cubicBezTo>
                    <a:pt x="9265148" y="845957"/>
                    <a:pt x="9261930" y="845492"/>
                    <a:pt x="9258358" y="845492"/>
                  </a:cubicBezTo>
                  <a:close/>
                  <a:moveTo>
                    <a:pt x="9144058" y="845492"/>
                  </a:moveTo>
                  <a:cubicBezTo>
                    <a:pt x="9137733" y="845492"/>
                    <a:pt x="9132598" y="846980"/>
                    <a:pt x="9128655" y="849957"/>
                  </a:cubicBezTo>
                  <a:cubicBezTo>
                    <a:pt x="9124711" y="852933"/>
                    <a:pt x="9121604" y="857026"/>
                    <a:pt x="9119334" y="862235"/>
                  </a:cubicBezTo>
                  <a:cubicBezTo>
                    <a:pt x="9117065" y="867444"/>
                    <a:pt x="9115520" y="873546"/>
                    <a:pt x="9114702" y="880541"/>
                  </a:cubicBezTo>
                  <a:cubicBezTo>
                    <a:pt x="9113883" y="887536"/>
                    <a:pt x="9113474" y="895052"/>
                    <a:pt x="9113474" y="903089"/>
                  </a:cubicBezTo>
                  <a:cubicBezTo>
                    <a:pt x="9113474" y="913879"/>
                    <a:pt x="9114032" y="923050"/>
                    <a:pt x="9115148" y="930603"/>
                  </a:cubicBezTo>
                  <a:cubicBezTo>
                    <a:pt x="9116265" y="938156"/>
                    <a:pt x="9118032" y="944314"/>
                    <a:pt x="9120450" y="949077"/>
                  </a:cubicBezTo>
                  <a:cubicBezTo>
                    <a:pt x="9122869" y="953839"/>
                    <a:pt x="9125957" y="957299"/>
                    <a:pt x="9129715" y="959457"/>
                  </a:cubicBezTo>
                  <a:cubicBezTo>
                    <a:pt x="9133473" y="961615"/>
                    <a:pt x="9138031" y="962694"/>
                    <a:pt x="9143388" y="962694"/>
                  </a:cubicBezTo>
                  <a:cubicBezTo>
                    <a:pt x="9147556" y="962694"/>
                    <a:pt x="9151221" y="962025"/>
                    <a:pt x="9154383" y="960685"/>
                  </a:cubicBezTo>
                  <a:cubicBezTo>
                    <a:pt x="9157546" y="959346"/>
                    <a:pt x="9160262" y="957430"/>
                    <a:pt x="9162531" y="954937"/>
                  </a:cubicBezTo>
                  <a:cubicBezTo>
                    <a:pt x="9164801" y="952444"/>
                    <a:pt x="9166680" y="949449"/>
                    <a:pt x="9168168" y="945951"/>
                  </a:cubicBezTo>
                  <a:cubicBezTo>
                    <a:pt x="9169657" y="942454"/>
                    <a:pt x="9170847" y="938584"/>
                    <a:pt x="9171740" y="934343"/>
                  </a:cubicBezTo>
                  <a:cubicBezTo>
                    <a:pt x="9172633" y="930101"/>
                    <a:pt x="9173247" y="925506"/>
                    <a:pt x="9173582" y="920557"/>
                  </a:cubicBezTo>
                  <a:cubicBezTo>
                    <a:pt x="9173917" y="915609"/>
                    <a:pt x="9174084" y="910456"/>
                    <a:pt x="9174084" y="905098"/>
                  </a:cubicBezTo>
                  <a:cubicBezTo>
                    <a:pt x="9174084" y="897880"/>
                    <a:pt x="9173824" y="891406"/>
                    <a:pt x="9173303" y="885676"/>
                  </a:cubicBezTo>
                  <a:cubicBezTo>
                    <a:pt x="9172782" y="879946"/>
                    <a:pt x="9172019" y="874886"/>
                    <a:pt x="9171015" y="870495"/>
                  </a:cubicBezTo>
                  <a:cubicBezTo>
                    <a:pt x="9170010" y="866105"/>
                    <a:pt x="9168708" y="862328"/>
                    <a:pt x="9167108" y="859166"/>
                  </a:cubicBezTo>
                  <a:cubicBezTo>
                    <a:pt x="9165508" y="856003"/>
                    <a:pt x="9163592" y="853398"/>
                    <a:pt x="9161359" y="851352"/>
                  </a:cubicBezTo>
                  <a:cubicBezTo>
                    <a:pt x="9159127" y="849306"/>
                    <a:pt x="9156578" y="847817"/>
                    <a:pt x="9153713" y="846887"/>
                  </a:cubicBezTo>
                  <a:cubicBezTo>
                    <a:pt x="9150848" y="845957"/>
                    <a:pt x="9147630" y="845492"/>
                    <a:pt x="9144058" y="845492"/>
                  </a:cubicBezTo>
                  <a:close/>
                  <a:moveTo>
                    <a:pt x="8972608" y="845492"/>
                  </a:moveTo>
                  <a:cubicBezTo>
                    <a:pt x="8966283" y="845492"/>
                    <a:pt x="8961148" y="846980"/>
                    <a:pt x="8957205" y="849957"/>
                  </a:cubicBezTo>
                  <a:cubicBezTo>
                    <a:pt x="8953261" y="852933"/>
                    <a:pt x="8950154" y="857026"/>
                    <a:pt x="8947884" y="862235"/>
                  </a:cubicBezTo>
                  <a:cubicBezTo>
                    <a:pt x="8945615" y="867444"/>
                    <a:pt x="8944070" y="873546"/>
                    <a:pt x="8943252" y="880541"/>
                  </a:cubicBezTo>
                  <a:cubicBezTo>
                    <a:pt x="8942433" y="887536"/>
                    <a:pt x="8942024" y="895052"/>
                    <a:pt x="8942024" y="903089"/>
                  </a:cubicBezTo>
                  <a:cubicBezTo>
                    <a:pt x="8942024" y="913879"/>
                    <a:pt x="8942582" y="923050"/>
                    <a:pt x="8943698" y="930603"/>
                  </a:cubicBezTo>
                  <a:cubicBezTo>
                    <a:pt x="8944815" y="938156"/>
                    <a:pt x="8946582" y="944314"/>
                    <a:pt x="8949000" y="949077"/>
                  </a:cubicBezTo>
                  <a:cubicBezTo>
                    <a:pt x="8951419" y="953839"/>
                    <a:pt x="8954507" y="957299"/>
                    <a:pt x="8958265" y="959457"/>
                  </a:cubicBezTo>
                  <a:cubicBezTo>
                    <a:pt x="8962023" y="961615"/>
                    <a:pt x="8966581" y="962694"/>
                    <a:pt x="8971939" y="962694"/>
                  </a:cubicBezTo>
                  <a:cubicBezTo>
                    <a:pt x="8976106" y="962694"/>
                    <a:pt x="8979771" y="962025"/>
                    <a:pt x="8982933" y="960685"/>
                  </a:cubicBezTo>
                  <a:cubicBezTo>
                    <a:pt x="8986096" y="959346"/>
                    <a:pt x="8988812" y="957430"/>
                    <a:pt x="8991081" y="954937"/>
                  </a:cubicBezTo>
                  <a:cubicBezTo>
                    <a:pt x="8993351" y="952444"/>
                    <a:pt x="8995230" y="949449"/>
                    <a:pt x="8996718" y="945951"/>
                  </a:cubicBezTo>
                  <a:cubicBezTo>
                    <a:pt x="8998207" y="942454"/>
                    <a:pt x="8999397" y="938584"/>
                    <a:pt x="9000290" y="934343"/>
                  </a:cubicBezTo>
                  <a:cubicBezTo>
                    <a:pt x="9001183" y="930101"/>
                    <a:pt x="9001797" y="925506"/>
                    <a:pt x="9002132" y="920557"/>
                  </a:cubicBezTo>
                  <a:cubicBezTo>
                    <a:pt x="9002467" y="915609"/>
                    <a:pt x="9002634" y="910456"/>
                    <a:pt x="9002634" y="905098"/>
                  </a:cubicBezTo>
                  <a:cubicBezTo>
                    <a:pt x="9002634" y="897880"/>
                    <a:pt x="9002374" y="891406"/>
                    <a:pt x="9001853" y="885676"/>
                  </a:cubicBezTo>
                  <a:cubicBezTo>
                    <a:pt x="9001332" y="879946"/>
                    <a:pt x="9000569" y="874886"/>
                    <a:pt x="8999565" y="870495"/>
                  </a:cubicBezTo>
                  <a:cubicBezTo>
                    <a:pt x="8998560" y="866105"/>
                    <a:pt x="8997258" y="862328"/>
                    <a:pt x="8995658" y="859166"/>
                  </a:cubicBezTo>
                  <a:cubicBezTo>
                    <a:pt x="8994058" y="856003"/>
                    <a:pt x="8992142" y="853398"/>
                    <a:pt x="8989909" y="851352"/>
                  </a:cubicBezTo>
                  <a:cubicBezTo>
                    <a:pt x="8987677" y="849306"/>
                    <a:pt x="8985128" y="847817"/>
                    <a:pt x="8982263" y="846887"/>
                  </a:cubicBezTo>
                  <a:cubicBezTo>
                    <a:pt x="8979399" y="845957"/>
                    <a:pt x="8976180" y="845492"/>
                    <a:pt x="8972608" y="845492"/>
                  </a:cubicBezTo>
                  <a:close/>
                  <a:moveTo>
                    <a:pt x="9373774" y="829753"/>
                  </a:moveTo>
                  <a:cubicBezTo>
                    <a:pt x="9382927" y="829753"/>
                    <a:pt x="9390611" y="831372"/>
                    <a:pt x="9396824" y="834609"/>
                  </a:cubicBezTo>
                  <a:cubicBezTo>
                    <a:pt x="9403038" y="837846"/>
                    <a:pt x="9408042" y="842608"/>
                    <a:pt x="9411837" y="848896"/>
                  </a:cubicBezTo>
                  <a:cubicBezTo>
                    <a:pt x="9415632" y="855184"/>
                    <a:pt x="9418330" y="862923"/>
                    <a:pt x="9419930" y="872114"/>
                  </a:cubicBezTo>
                  <a:cubicBezTo>
                    <a:pt x="9421530" y="881304"/>
                    <a:pt x="9422330" y="891852"/>
                    <a:pt x="9422330" y="903758"/>
                  </a:cubicBezTo>
                  <a:cubicBezTo>
                    <a:pt x="9422330" y="914846"/>
                    <a:pt x="9421455" y="924966"/>
                    <a:pt x="9419707" y="934119"/>
                  </a:cubicBezTo>
                  <a:cubicBezTo>
                    <a:pt x="9417958" y="943272"/>
                    <a:pt x="9415056" y="951142"/>
                    <a:pt x="9411000" y="957727"/>
                  </a:cubicBezTo>
                  <a:cubicBezTo>
                    <a:pt x="9406945" y="964313"/>
                    <a:pt x="9401643" y="969410"/>
                    <a:pt x="9395094" y="973019"/>
                  </a:cubicBezTo>
                  <a:cubicBezTo>
                    <a:pt x="9388546" y="976628"/>
                    <a:pt x="9380472" y="978433"/>
                    <a:pt x="9370872" y="978433"/>
                  </a:cubicBezTo>
                  <a:cubicBezTo>
                    <a:pt x="9361794" y="978433"/>
                    <a:pt x="9354148" y="976815"/>
                    <a:pt x="9347934" y="973578"/>
                  </a:cubicBezTo>
                  <a:cubicBezTo>
                    <a:pt x="9341721" y="970341"/>
                    <a:pt x="9336716" y="965578"/>
                    <a:pt x="9332921" y="959290"/>
                  </a:cubicBezTo>
                  <a:cubicBezTo>
                    <a:pt x="9329126" y="953002"/>
                    <a:pt x="9326428" y="945263"/>
                    <a:pt x="9324829" y="936073"/>
                  </a:cubicBezTo>
                  <a:cubicBezTo>
                    <a:pt x="9323229" y="926883"/>
                    <a:pt x="9322429" y="916334"/>
                    <a:pt x="9322429" y="904428"/>
                  </a:cubicBezTo>
                  <a:cubicBezTo>
                    <a:pt x="9322429" y="893415"/>
                    <a:pt x="9323322" y="883313"/>
                    <a:pt x="9325108" y="874123"/>
                  </a:cubicBezTo>
                  <a:cubicBezTo>
                    <a:pt x="9326894" y="864933"/>
                    <a:pt x="9329796" y="857045"/>
                    <a:pt x="9333814" y="850459"/>
                  </a:cubicBezTo>
                  <a:cubicBezTo>
                    <a:pt x="9337832" y="843873"/>
                    <a:pt x="9343116" y="838776"/>
                    <a:pt x="9349664" y="835167"/>
                  </a:cubicBezTo>
                  <a:cubicBezTo>
                    <a:pt x="9356213" y="831558"/>
                    <a:pt x="9364249" y="829753"/>
                    <a:pt x="9373774" y="829753"/>
                  </a:cubicBezTo>
                  <a:close/>
                  <a:moveTo>
                    <a:pt x="9259474" y="829753"/>
                  </a:moveTo>
                  <a:cubicBezTo>
                    <a:pt x="9268627" y="829753"/>
                    <a:pt x="9276311" y="831372"/>
                    <a:pt x="9282524" y="834609"/>
                  </a:cubicBezTo>
                  <a:cubicBezTo>
                    <a:pt x="9288738" y="837846"/>
                    <a:pt x="9293742" y="842608"/>
                    <a:pt x="9297537" y="848896"/>
                  </a:cubicBezTo>
                  <a:cubicBezTo>
                    <a:pt x="9301332" y="855184"/>
                    <a:pt x="9304030" y="862923"/>
                    <a:pt x="9305630" y="872114"/>
                  </a:cubicBezTo>
                  <a:cubicBezTo>
                    <a:pt x="9307230" y="881304"/>
                    <a:pt x="9308030" y="891852"/>
                    <a:pt x="9308030" y="903758"/>
                  </a:cubicBezTo>
                  <a:cubicBezTo>
                    <a:pt x="9308030" y="914846"/>
                    <a:pt x="9307155" y="924966"/>
                    <a:pt x="9305407" y="934119"/>
                  </a:cubicBezTo>
                  <a:cubicBezTo>
                    <a:pt x="9303658" y="943272"/>
                    <a:pt x="9300756" y="951142"/>
                    <a:pt x="9296700" y="957727"/>
                  </a:cubicBezTo>
                  <a:cubicBezTo>
                    <a:pt x="9292644" y="964313"/>
                    <a:pt x="9287342" y="969410"/>
                    <a:pt x="9280794" y="973019"/>
                  </a:cubicBezTo>
                  <a:cubicBezTo>
                    <a:pt x="9274246" y="976628"/>
                    <a:pt x="9266172" y="978433"/>
                    <a:pt x="9256572" y="978433"/>
                  </a:cubicBezTo>
                  <a:cubicBezTo>
                    <a:pt x="9247494" y="978433"/>
                    <a:pt x="9239848" y="976815"/>
                    <a:pt x="9233634" y="973578"/>
                  </a:cubicBezTo>
                  <a:cubicBezTo>
                    <a:pt x="9227421" y="970341"/>
                    <a:pt x="9222416" y="965578"/>
                    <a:pt x="9218621" y="959290"/>
                  </a:cubicBezTo>
                  <a:cubicBezTo>
                    <a:pt x="9214826" y="953002"/>
                    <a:pt x="9212128" y="945263"/>
                    <a:pt x="9210529" y="936073"/>
                  </a:cubicBezTo>
                  <a:cubicBezTo>
                    <a:pt x="9208929" y="926883"/>
                    <a:pt x="9208129" y="916334"/>
                    <a:pt x="9208129" y="904428"/>
                  </a:cubicBezTo>
                  <a:cubicBezTo>
                    <a:pt x="9208129" y="893415"/>
                    <a:pt x="9209022" y="883313"/>
                    <a:pt x="9210808" y="874123"/>
                  </a:cubicBezTo>
                  <a:cubicBezTo>
                    <a:pt x="9212594" y="864933"/>
                    <a:pt x="9215496" y="857045"/>
                    <a:pt x="9219514" y="850459"/>
                  </a:cubicBezTo>
                  <a:cubicBezTo>
                    <a:pt x="9223532" y="843873"/>
                    <a:pt x="9228816" y="838776"/>
                    <a:pt x="9235364" y="835167"/>
                  </a:cubicBezTo>
                  <a:cubicBezTo>
                    <a:pt x="9241913" y="831558"/>
                    <a:pt x="9249949" y="829753"/>
                    <a:pt x="9259474" y="829753"/>
                  </a:cubicBezTo>
                  <a:close/>
                  <a:moveTo>
                    <a:pt x="9145174" y="829753"/>
                  </a:moveTo>
                  <a:cubicBezTo>
                    <a:pt x="9154327" y="829753"/>
                    <a:pt x="9162011" y="831372"/>
                    <a:pt x="9168224" y="834609"/>
                  </a:cubicBezTo>
                  <a:cubicBezTo>
                    <a:pt x="9174438" y="837846"/>
                    <a:pt x="9179442" y="842608"/>
                    <a:pt x="9183237" y="848896"/>
                  </a:cubicBezTo>
                  <a:cubicBezTo>
                    <a:pt x="9187032" y="855184"/>
                    <a:pt x="9189730" y="862923"/>
                    <a:pt x="9191330" y="872114"/>
                  </a:cubicBezTo>
                  <a:cubicBezTo>
                    <a:pt x="9192930" y="881304"/>
                    <a:pt x="9193730" y="891852"/>
                    <a:pt x="9193730" y="903758"/>
                  </a:cubicBezTo>
                  <a:cubicBezTo>
                    <a:pt x="9193730" y="914846"/>
                    <a:pt x="9192855" y="924966"/>
                    <a:pt x="9191107" y="934119"/>
                  </a:cubicBezTo>
                  <a:cubicBezTo>
                    <a:pt x="9189358" y="943272"/>
                    <a:pt x="9186456" y="951142"/>
                    <a:pt x="9182400" y="957727"/>
                  </a:cubicBezTo>
                  <a:cubicBezTo>
                    <a:pt x="9178344" y="964313"/>
                    <a:pt x="9173042" y="969410"/>
                    <a:pt x="9166494" y="973019"/>
                  </a:cubicBezTo>
                  <a:cubicBezTo>
                    <a:pt x="9159946" y="976628"/>
                    <a:pt x="9151872" y="978433"/>
                    <a:pt x="9142272" y="978433"/>
                  </a:cubicBezTo>
                  <a:cubicBezTo>
                    <a:pt x="9133194" y="978433"/>
                    <a:pt x="9125548" y="976815"/>
                    <a:pt x="9119334" y="973578"/>
                  </a:cubicBezTo>
                  <a:cubicBezTo>
                    <a:pt x="9113121" y="970341"/>
                    <a:pt x="9108116" y="965578"/>
                    <a:pt x="9104321" y="959290"/>
                  </a:cubicBezTo>
                  <a:cubicBezTo>
                    <a:pt x="9100526" y="953002"/>
                    <a:pt x="9097828" y="945263"/>
                    <a:pt x="9096229" y="936073"/>
                  </a:cubicBezTo>
                  <a:cubicBezTo>
                    <a:pt x="9094629" y="926883"/>
                    <a:pt x="9093829" y="916334"/>
                    <a:pt x="9093829" y="904428"/>
                  </a:cubicBezTo>
                  <a:cubicBezTo>
                    <a:pt x="9093829" y="893415"/>
                    <a:pt x="9094722" y="883313"/>
                    <a:pt x="9096508" y="874123"/>
                  </a:cubicBezTo>
                  <a:cubicBezTo>
                    <a:pt x="9098294" y="864933"/>
                    <a:pt x="9101196" y="857045"/>
                    <a:pt x="9105214" y="850459"/>
                  </a:cubicBezTo>
                  <a:cubicBezTo>
                    <a:pt x="9109232" y="843873"/>
                    <a:pt x="9114516" y="838776"/>
                    <a:pt x="9121064" y="835167"/>
                  </a:cubicBezTo>
                  <a:cubicBezTo>
                    <a:pt x="9127613" y="831558"/>
                    <a:pt x="9135649" y="829753"/>
                    <a:pt x="9145174" y="829753"/>
                  </a:cubicBezTo>
                  <a:close/>
                  <a:moveTo>
                    <a:pt x="8973724" y="829753"/>
                  </a:moveTo>
                  <a:cubicBezTo>
                    <a:pt x="8982877" y="829753"/>
                    <a:pt x="8990561" y="831372"/>
                    <a:pt x="8996774" y="834609"/>
                  </a:cubicBezTo>
                  <a:cubicBezTo>
                    <a:pt x="9002988" y="837846"/>
                    <a:pt x="9007992" y="842608"/>
                    <a:pt x="9011787" y="848896"/>
                  </a:cubicBezTo>
                  <a:cubicBezTo>
                    <a:pt x="9015582" y="855184"/>
                    <a:pt x="9018280" y="862923"/>
                    <a:pt x="9019880" y="872114"/>
                  </a:cubicBezTo>
                  <a:cubicBezTo>
                    <a:pt x="9021480" y="881304"/>
                    <a:pt x="9022280" y="891852"/>
                    <a:pt x="9022280" y="903758"/>
                  </a:cubicBezTo>
                  <a:cubicBezTo>
                    <a:pt x="9022280" y="914846"/>
                    <a:pt x="9021405" y="924966"/>
                    <a:pt x="9019657" y="934119"/>
                  </a:cubicBezTo>
                  <a:cubicBezTo>
                    <a:pt x="9017908" y="943272"/>
                    <a:pt x="9015006" y="951142"/>
                    <a:pt x="9010950" y="957727"/>
                  </a:cubicBezTo>
                  <a:cubicBezTo>
                    <a:pt x="9006895" y="964313"/>
                    <a:pt x="9001592" y="969410"/>
                    <a:pt x="8995044" y="973019"/>
                  </a:cubicBezTo>
                  <a:cubicBezTo>
                    <a:pt x="8988496" y="976628"/>
                    <a:pt x="8980422" y="978433"/>
                    <a:pt x="8970822" y="978433"/>
                  </a:cubicBezTo>
                  <a:cubicBezTo>
                    <a:pt x="8961744" y="978433"/>
                    <a:pt x="8954098" y="976815"/>
                    <a:pt x="8947884" y="973578"/>
                  </a:cubicBezTo>
                  <a:cubicBezTo>
                    <a:pt x="8941671" y="970341"/>
                    <a:pt x="8936666" y="965578"/>
                    <a:pt x="8932871" y="959290"/>
                  </a:cubicBezTo>
                  <a:cubicBezTo>
                    <a:pt x="8929076" y="953002"/>
                    <a:pt x="8926378" y="945263"/>
                    <a:pt x="8924779" y="936073"/>
                  </a:cubicBezTo>
                  <a:cubicBezTo>
                    <a:pt x="8923179" y="926883"/>
                    <a:pt x="8922379" y="916334"/>
                    <a:pt x="8922379" y="904428"/>
                  </a:cubicBezTo>
                  <a:cubicBezTo>
                    <a:pt x="8922379" y="893415"/>
                    <a:pt x="8923272" y="883313"/>
                    <a:pt x="8925058" y="874123"/>
                  </a:cubicBezTo>
                  <a:cubicBezTo>
                    <a:pt x="8926844" y="864933"/>
                    <a:pt x="8929746" y="857045"/>
                    <a:pt x="8933764" y="850459"/>
                  </a:cubicBezTo>
                  <a:cubicBezTo>
                    <a:pt x="8937782" y="843873"/>
                    <a:pt x="8943066" y="838776"/>
                    <a:pt x="8949614" y="835167"/>
                  </a:cubicBezTo>
                  <a:cubicBezTo>
                    <a:pt x="8956163" y="831558"/>
                    <a:pt x="8964199" y="829753"/>
                    <a:pt x="8973724" y="829753"/>
                  </a:cubicBezTo>
                  <a:close/>
                  <a:moveTo>
                    <a:pt x="9057663" y="121556"/>
                  </a:moveTo>
                  <a:cubicBezTo>
                    <a:pt x="9062128" y="121556"/>
                    <a:pt x="9065217" y="122411"/>
                    <a:pt x="9066928" y="124123"/>
                  </a:cubicBezTo>
                  <a:cubicBezTo>
                    <a:pt x="9068640" y="125835"/>
                    <a:pt x="9069495" y="129258"/>
                    <a:pt x="9069495" y="134392"/>
                  </a:cubicBezTo>
                  <a:cubicBezTo>
                    <a:pt x="9069495" y="139676"/>
                    <a:pt x="9068621" y="143192"/>
                    <a:pt x="9066872" y="144940"/>
                  </a:cubicBezTo>
                  <a:cubicBezTo>
                    <a:pt x="9065123" y="146689"/>
                    <a:pt x="9061942" y="147563"/>
                    <a:pt x="9057329" y="147563"/>
                  </a:cubicBezTo>
                  <a:cubicBezTo>
                    <a:pt x="9052864" y="147563"/>
                    <a:pt x="9049776" y="146708"/>
                    <a:pt x="9048064" y="144996"/>
                  </a:cubicBezTo>
                  <a:cubicBezTo>
                    <a:pt x="9046353" y="143285"/>
                    <a:pt x="9045497" y="139862"/>
                    <a:pt x="9045497" y="134727"/>
                  </a:cubicBezTo>
                  <a:cubicBezTo>
                    <a:pt x="9045497" y="129444"/>
                    <a:pt x="9046371" y="125928"/>
                    <a:pt x="9048120" y="124179"/>
                  </a:cubicBezTo>
                  <a:cubicBezTo>
                    <a:pt x="9049869" y="122430"/>
                    <a:pt x="9053050" y="121556"/>
                    <a:pt x="9057663" y="121556"/>
                  </a:cubicBezTo>
                  <a:close/>
                  <a:moveTo>
                    <a:pt x="9372658" y="15739"/>
                  </a:moveTo>
                  <a:cubicBezTo>
                    <a:pt x="9366333" y="15739"/>
                    <a:pt x="9361198" y="17227"/>
                    <a:pt x="9357255" y="20204"/>
                  </a:cubicBezTo>
                  <a:cubicBezTo>
                    <a:pt x="9353311" y="23180"/>
                    <a:pt x="9350204" y="27273"/>
                    <a:pt x="9347934" y="32482"/>
                  </a:cubicBezTo>
                  <a:cubicBezTo>
                    <a:pt x="9345665" y="37691"/>
                    <a:pt x="9344120" y="43793"/>
                    <a:pt x="9343302" y="50788"/>
                  </a:cubicBezTo>
                  <a:cubicBezTo>
                    <a:pt x="9342483" y="57783"/>
                    <a:pt x="9342074" y="65299"/>
                    <a:pt x="9342074" y="73335"/>
                  </a:cubicBezTo>
                  <a:cubicBezTo>
                    <a:pt x="9342074" y="84125"/>
                    <a:pt x="9342632" y="93297"/>
                    <a:pt x="9343748" y="100850"/>
                  </a:cubicBezTo>
                  <a:cubicBezTo>
                    <a:pt x="9344865" y="108403"/>
                    <a:pt x="9346632" y="114561"/>
                    <a:pt x="9349050" y="119323"/>
                  </a:cubicBezTo>
                  <a:cubicBezTo>
                    <a:pt x="9351469" y="124086"/>
                    <a:pt x="9354557" y="127546"/>
                    <a:pt x="9358315" y="129704"/>
                  </a:cubicBezTo>
                  <a:cubicBezTo>
                    <a:pt x="9362073" y="131862"/>
                    <a:pt x="9366631" y="132941"/>
                    <a:pt x="9371989" y="132941"/>
                  </a:cubicBezTo>
                  <a:cubicBezTo>
                    <a:pt x="9376156" y="132941"/>
                    <a:pt x="9379821" y="132271"/>
                    <a:pt x="9382983" y="130932"/>
                  </a:cubicBezTo>
                  <a:cubicBezTo>
                    <a:pt x="9386146" y="129592"/>
                    <a:pt x="9388862" y="127676"/>
                    <a:pt x="9391131" y="125183"/>
                  </a:cubicBezTo>
                  <a:cubicBezTo>
                    <a:pt x="9393401" y="122691"/>
                    <a:pt x="9395280" y="119695"/>
                    <a:pt x="9396768" y="116198"/>
                  </a:cubicBezTo>
                  <a:cubicBezTo>
                    <a:pt x="9398257" y="112700"/>
                    <a:pt x="9399447" y="108831"/>
                    <a:pt x="9400340" y="104589"/>
                  </a:cubicBezTo>
                  <a:cubicBezTo>
                    <a:pt x="9401233" y="100348"/>
                    <a:pt x="9401847" y="95753"/>
                    <a:pt x="9402182" y="90804"/>
                  </a:cubicBezTo>
                  <a:cubicBezTo>
                    <a:pt x="9402517" y="85856"/>
                    <a:pt x="9402684" y="80702"/>
                    <a:pt x="9402684" y="75345"/>
                  </a:cubicBezTo>
                  <a:cubicBezTo>
                    <a:pt x="9402684" y="68126"/>
                    <a:pt x="9402424" y="61652"/>
                    <a:pt x="9401903" y="55923"/>
                  </a:cubicBezTo>
                  <a:cubicBezTo>
                    <a:pt x="9401382" y="50193"/>
                    <a:pt x="9400619" y="45132"/>
                    <a:pt x="9399615" y="40742"/>
                  </a:cubicBezTo>
                  <a:cubicBezTo>
                    <a:pt x="9398610" y="36352"/>
                    <a:pt x="9397308" y="32575"/>
                    <a:pt x="9395708" y="29413"/>
                  </a:cubicBezTo>
                  <a:cubicBezTo>
                    <a:pt x="9394108" y="26250"/>
                    <a:pt x="9392192" y="23645"/>
                    <a:pt x="9389959" y="21599"/>
                  </a:cubicBezTo>
                  <a:cubicBezTo>
                    <a:pt x="9387727" y="19553"/>
                    <a:pt x="9385178" y="18064"/>
                    <a:pt x="9382313" y="17134"/>
                  </a:cubicBezTo>
                  <a:cubicBezTo>
                    <a:pt x="9379449" y="16204"/>
                    <a:pt x="9376230" y="15739"/>
                    <a:pt x="9372658" y="15739"/>
                  </a:cubicBezTo>
                  <a:close/>
                  <a:moveTo>
                    <a:pt x="9258358" y="15739"/>
                  </a:moveTo>
                  <a:cubicBezTo>
                    <a:pt x="9252033" y="15739"/>
                    <a:pt x="9246898" y="17227"/>
                    <a:pt x="9242955" y="20204"/>
                  </a:cubicBezTo>
                  <a:cubicBezTo>
                    <a:pt x="9239011" y="23180"/>
                    <a:pt x="9235904" y="27273"/>
                    <a:pt x="9233634" y="32482"/>
                  </a:cubicBezTo>
                  <a:cubicBezTo>
                    <a:pt x="9231365" y="37691"/>
                    <a:pt x="9229820" y="43793"/>
                    <a:pt x="9229002" y="50788"/>
                  </a:cubicBezTo>
                  <a:cubicBezTo>
                    <a:pt x="9228183" y="57783"/>
                    <a:pt x="9227774" y="65299"/>
                    <a:pt x="9227774" y="73335"/>
                  </a:cubicBezTo>
                  <a:cubicBezTo>
                    <a:pt x="9227774" y="84125"/>
                    <a:pt x="9228332" y="93297"/>
                    <a:pt x="9229448" y="100850"/>
                  </a:cubicBezTo>
                  <a:cubicBezTo>
                    <a:pt x="9230565" y="108403"/>
                    <a:pt x="9232332" y="114561"/>
                    <a:pt x="9234750" y="119323"/>
                  </a:cubicBezTo>
                  <a:cubicBezTo>
                    <a:pt x="9237169" y="124086"/>
                    <a:pt x="9240257" y="127546"/>
                    <a:pt x="9244015" y="129704"/>
                  </a:cubicBezTo>
                  <a:cubicBezTo>
                    <a:pt x="9247773" y="131862"/>
                    <a:pt x="9252331" y="132941"/>
                    <a:pt x="9257688" y="132941"/>
                  </a:cubicBezTo>
                  <a:cubicBezTo>
                    <a:pt x="9261856" y="132941"/>
                    <a:pt x="9265521" y="132271"/>
                    <a:pt x="9268683" y="130932"/>
                  </a:cubicBezTo>
                  <a:cubicBezTo>
                    <a:pt x="9271846" y="129592"/>
                    <a:pt x="9274562" y="127676"/>
                    <a:pt x="9276831" y="125183"/>
                  </a:cubicBezTo>
                  <a:cubicBezTo>
                    <a:pt x="9279101" y="122691"/>
                    <a:pt x="9280980" y="119695"/>
                    <a:pt x="9282468" y="116198"/>
                  </a:cubicBezTo>
                  <a:cubicBezTo>
                    <a:pt x="9283957" y="112700"/>
                    <a:pt x="9285147" y="108831"/>
                    <a:pt x="9286040" y="104589"/>
                  </a:cubicBezTo>
                  <a:cubicBezTo>
                    <a:pt x="9286933" y="100348"/>
                    <a:pt x="9287547" y="95753"/>
                    <a:pt x="9287882" y="90804"/>
                  </a:cubicBezTo>
                  <a:cubicBezTo>
                    <a:pt x="9288217" y="85856"/>
                    <a:pt x="9288384" y="80702"/>
                    <a:pt x="9288384" y="75345"/>
                  </a:cubicBezTo>
                  <a:cubicBezTo>
                    <a:pt x="9288384" y="68126"/>
                    <a:pt x="9288124" y="61652"/>
                    <a:pt x="9287603" y="55923"/>
                  </a:cubicBezTo>
                  <a:cubicBezTo>
                    <a:pt x="9287082" y="50193"/>
                    <a:pt x="9286319" y="45132"/>
                    <a:pt x="9285315" y="40742"/>
                  </a:cubicBezTo>
                  <a:cubicBezTo>
                    <a:pt x="9284310" y="36352"/>
                    <a:pt x="9283008" y="32575"/>
                    <a:pt x="9281408" y="29413"/>
                  </a:cubicBezTo>
                  <a:cubicBezTo>
                    <a:pt x="9279808" y="26250"/>
                    <a:pt x="9277892" y="23645"/>
                    <a:pt x="9275659" y="21599"/>
                  </a:cubicBezTo>
                  <a:cubicBezTo>
                    <a:pt x="9273427" y="19553"/>
                    <a:pt x="9270878" y="18064"/>
                    <a:pt x="9268013" y="17134"/>
                  </a:cubicBezTo>
                  <a:cubicBezTo>
                    <a:pt x="9265148" y="16204"/>
                    <a:pt x="9261930" y="15739"/>
                    <a:pt x="9258358" y="15739"/>
                  </a:cubicBezTo>
                  <a:close/>
                  <a:moveTo>
                    <a:pt x="9144058" y="15739"/>
                  </a:moveTo>
                  <a:cubicBezTo>
                    <a:pt x="9137733" y="15739"/>
                    <a:pt x="9132598" y="17227"/>
                    <a:pt x="9128655" y="20204"/>
                  </a:cubicBezTo>
                  <a:cubicBezTo>
                    <a:pt x="9124711" y="23180"/>
                    <a:pt x="9121604" y="27273"/>
                    <a:pt x="9119334" y="32482"/>
                  </a:cubicBezTo>
                  <a:cubicBezTo>
                    <a:pt x="9117065" y="37691"/>
                    <a:pt x="9115520" y="43793"/>
                    <a:pt x="9114702" y="50788"/>
                  </a:cubicBezTo>
                  <a:cubicBezTo>
                    <a:pt x="9113883" y="57783"/>
                    <a:pt x="9113474" y="65299"/>
                    <a:pt x="9113474" y="73335"/>
                  </a:cubicBezTo>
                  <a:cubicBezTo>
                    <a:pt x="9113474" y="84125"/>
                    <a:pt x="9114032" y="93297"/>
                    <a:pt x="9115148" y="100850"/>
                  </a:cubicBezTo>
                  <a:cubicBezTo>
                    <a:pt x="9116265" y="108403"/>
                    <a:pt x="9118032" y="114561"/>
                    <a:pt x="9120450" y="119323"/>
                  </a:cubicBezTo>
                  <a:cubicBezTo>
                    <a:pt x="9122869" y="124086"/>
                    <a:pt x="9125957" y="127546"/>
                    <a:pt x="9129715" y="129704"/>
                  </a:cubicBezTo>
                  <a:cubicBezTo>
                    <a:pt x="9133473" y="131862"/>
                    <a:pt x="9138031" y="132941"/>
                    <a:pt x="9143388" y="132941"/>
                  </a:cubicBezTo>
                  <a:cubicBezTo>
                    <a:pt x="9147556" y="132941"/>
                    <a:pt x="9151221" y="132271"/>
                    <a:pt x="9154383" y="130932"/>
                  </a:cubicBezTo>
                  <a:cubicBezTo>
                    <a:pt x="9157546" y="129592"/>
                    <a:pt x="9160262" y="127676"/>
                    <a:pt x="9162532" y="125183"/>
                  </a:cubicBezTo>
                  <a:cubicBezTo>
                    <a:pt x="9164801" y="122691"/>
                    <a:pt x="9166680" y="119695"/>
                    <a:pt x="9168168" y="116198"/>
                  </a:cubicBezTo>
                  <a:cubicBezTo>
                    <a:pt x="9169657" y="112700"/>
                    <a:pt x="9170847" y="108831"/>
                    <a:pt x="9171740" y="104589"/>
                  </a:cubicBezTo>
                  <a:cubicBezTo>
                    <a:pt x="9172633" y="100348"/>
                    <a:pt x="9173247" y="95753"/>
                    <a:pt x="9173582" y="90804"/>
                  </a:cubicBezTo>
                  <a:cubicBezTo>
                    <a:pt x="9173917" y="85856"/>
                    <a:pt x="9174084" y="80702"/>
                    <a:pt x="9174084" y="75345"/>
                  </a:cubicBezTo>
                  <a:cubicBezTo>
                    <a:pt x="9174084" y="68126"/>
                    <a:pt x="9173824" y="61652"/>
                    <a:pt x="9173303" y="55923"/>
                  </a:cubicBezTo>
                  <a:cubicBezTo>
                    <a:pt x="9172782" y="50193"/>
                    <a:pt x="9172019" y="45132"/>
                    <a:pt x="9171015" y="40742"/>
                  </a:cubicBezTo>
                  <a:cubicBezTo>
                    <a:pt x="9170010" y="36352"/>
                    <a:pt x="9168708" y="32575"/>
                    <a:pt x="9167108" y="29413"/>
                  </a:cubicBezTo>
                  <a:cubicBezTo>
                    <a:pt x="9165508" y="26250"/>
                    <a:pt x="9163592" y="23645"/>
                    <a:pt x="9161359" y="21599"/>
                  </a:cubicBezTo>
                  <a:cubicBezTo>
                    <a:pt x="9159127" y="19553"/>
                    <a:pt x="9156578" y="18064"/>
                    <a:pt x="9153713" y="17134"/>
                  </a:cubicBezTo>
                  <a:cubicBezTo>
                    <a:pt x="9150849" y="16204"/>
                    <a:pt x="9147630" y="15739"/>
                    <a:pt x="9144058" y="15739"/>
                  </a:cubicBezTo>
                  <a:close/>
                  <a:moveTo>
                    <a:pt x="8978747" y="1117"/>
                  </a:moveTo>
                  <a:cubicBezTo>
                    <a:pt x="8980533" y="1117"/>
                    <a:pt x="8982022" y="1191"/>
                    <a:pt x="8983212" y="1340"/>
                  </a:cubicBezTo>
                  <a:cubicBezTo>
                    <a:pt x="8984403" y="1489"/>
                    <a:pt x="8985333" y="1693"/>
                    <a:pt x="8986003" y="1954"/>
                  </a:cubicBezTo>
                  <a:cubicBezTo>
                    <a:pt x="8986672" y="2214"/>
                    <a:pt x="8987119" y="2549"/>
                    <a:pt x="8987342" y="2958"/>
                  </a:cubicBezTo>
                  <a:cubicBezTo>
                    <a:pt x="8987565" y="3368"/>
                    <a:pt x="8987677" y="3795"/>
                    <a:pt x="8987677" y="4242"/>
                  </a:cubicBezTo>
                  <a:lnTo>
                    <a:pt x="8987677" y="131155"/>
                  </a:lnTo>
                  <a:lnTo>
                    <a:pt x="9013796" y="131155"/>
                  </a:lnTo>
                  <a:cubicBezTo>
                    <a:pt x="9014392" y="131155"/>
                    <a:pt x="9014950" y="131323"/>
                    <a:pt x="9015471" y="131657"/>
                  </a:cubicBezTo>
                  <a:cubicBezTo>
                    <a:pt x="9015992" y="131992"/>
                    <a:pt x="9016419" y="132476"/>
                    <a:pt x="9016754" y="133109"/>
                  </a:cubicBezTo>
                  <a:cubicBezTo>
                    <a:pt x="9017089" y="133741"/>
                    <a:pt x="9017350" y="134541"/>
                    <a:pt x="9017536" y="135508"/>
                  </a:cubicBezTo>
                  <a:cubicBezTo>
                    <a:pt x="9017722" y="136476"/>
                    <a:pt x="9017815" y="137629"/>
                    <a:pt x="9017815" y="138969"/>
                  </a:cubicBezTo>
                  <a:cubicBezTo>
                    <a:pt x="9017815" y="140382"/>
                    <a:pt x="9017703" y="141573"/>
                    <a:pt x="9017480" y="142541"/>
                  </a:cubicBezTo>
                  <a:cubicBezTo>
                    <a:pt x="9017257" y="143508"/>
                    <a:pt x="9016959" y="144289"/>
                    <a:pt x="9016587" y="144885"/>
                  </a:cubicBezTo>
                  <a:cubicBezTo>
                    <a:pt x="9016215" y="145480"/>
                    <a:pt x="9015787" y="145908"/>
                    <a:pt x="9015303" y="146168"/>
                  </a:cubicBezTo>
                  <a:cubicBezTo>
                    <a:pt x="9014820" y="146429"/>
                    <a:pt x="9014317" y="146559"/>
                    <a:pt x="9013796" y="146559"/>
                  </a:cubicBezTo>
                  <a:lnTo>
                    <a:pt x="8938341" y="146559"/>
                  </a:lnTo>
                  <a:cubicBezTo>
                    <a:pt x="8937820" y="146559"/>
                    <a:pt x="8937336" y="146429"/>
                    <a:pt x="8936889" y="146168"/>
                  </a:cubicBezTo>
                  <a:cubicBezTo>
                    <a:pt x="8936443" y="145908"/>
                    <a:pt x="8936015" y="145480"/>
                    <a:pt x="8935606" y="144885"/>
                  </a:cubicBezTo>
                  <a:cubicBezTo>
                    <a:pt x="8935197" y="144289"/>
                    <a:pt x="8934880" y="143508"/>
                    <a:pt x="8934657" y="142541"/>
                  </a:cubicBezTo>
                  <a:cubicBezTo>
                    <a:pt x="8934434" y="141573"/>
                    <a:pt x="8934322" y="140382"/>
                    <a:pt x="8934322" y="138969"/>
                  </a:cubicBezTo>
                  <a:cubicBezTo>
                    <a:pt x="8934322" y="137629"/>
                    <a:pt x="8934434" y="136476"/>
                    <a:pt x="8934657" y="135508"/>
                  </a:cubicBezTo>
                  <a:cubicBezTo>
                    <a:pt x="8934880" y="134541"/>
                    <a:pt x="8935159" y="133741"/>
                    <a:pt x="8935494" y="133109"/>
                  </a:cubicBezTo>
                  <a:cubicBezTo>
                    <a:pt x="8935829" y="132476"/>
                    <a:pt x="8936238" y="131992"/>
                    <a:pt x="8936722" y="131657"/>
                  </a:cubicBezTo>
                  <a:cubicBezTo>
                    <a:pt x="8937206" y="131323"/>
                    <a:pt x="8937745" y="131155"/>
                    <a:pt x="8938341" y="131155"/>
                  </a:cubicBezTo>
                  <a:lnTo>
                    <a:pt x="8968478" y="131155"/>
                  </a:lnTo>
                  <a:lnTo>
                    <a:pt x="8968478" y="21320"/>
                  </a:lnTo>
                  <a:lnTo>
                    <a:pt x="8940573" y="37952"/>
                  </a:lnTo>
                  <a:cubicBezTo>
                    <a:pt x="8939159" y="38696"/>
                    <a:pt x="8938024" y="39142"/>
                    <a:pt x="8937169" y="39291"/>
                  </a:cubicBezTo>
                  <a:cubicBezTo>
                    <a:pt x="8936313" y="39440"/>
                    <a:pt x="8935624" y="39272"/>
                    <a:pt x="8935104" y="38789"/>
                  </a:cubicBezTo>
                  <a:cubicBezTo>
                    <a:pt x="8934583" y="38305"/>
                    <a:pt x="8934229" y="37505"/>
                    <a:pt x="8934043" y="36389"/>
                  </a:cubicBezTo>
                  <a:cubicBezTo>
                    <a:pt x="8933857" y="35273"/>
                    <a:pt x="8933764" y="33859"/>
                    <a:pt x="8933764" y="32147"/>
                  </a:cubicBezTo>
                  <a:cubicBezTo>
                    <a:pt x="8933764" y="30882"/>
                    <a:pt x="8933820" y="29803"/>
                    <a:pt x="8933932" y="28910"/>
                  </a:cubicBezTo>
                  <a:cubicBezTo>
                    <a:pt x="8934043" y="28017"/>
                    <a:pt x="8934211" y="27273"/>
                    <a:pt x="8934434" y="26678"/>
                  </a:cubicBezTo>
                  <a:cubicBezTo>
                    <a:pt x="8934657" y="26083"/>
                    <a:pt x="8934973" y="25562"/>
                    <a:pt x="8935383" y="25115"/>
                  </a:cubicBezTo>
                  <a:cubicBezTo>
                    <a:pt x="8935792" y="24669"/>
                    <a:pt x="8936331" y="24222"/>
                    <a:pt x="8937001" y="23776"/>
                  </a:cubicBezTo>
                  <a:lnTo>
                    <a:pt x="8970264" y="2456"/>
                  </a:lnTo>
                  <a:cubicBezTo>
                    <a:pt x="8970562" y="2233"/>
                    <a:pt x="8970934" y="2047"/>
                    <a:pt x="8971380" y="1898"/>
                  </a:cubicBezTo>
                  <a:cubicBezTo>
                    <a:pt x="8971827" y="1749"/>
                    <a:pt x="8972385" y="1600"/>
                    <a:pt x="8973055" y="1451"/>
                  </a:cubicBezTo>
                  <a:cubicBezTo>
                    <a:pt x="8973724" y="1303"/>
                    <a:pt x="8974506" y="1210"/>
                    <a:pt x="8975399" y="1172"/>
                  </a:cubicBezTo>
                  <a:cubicBezTo>
                    <a:pt x="8976292" y="1135"/>
                    <a:pt x="8977408" y="1117"/>
                    <a:pt x="8978747" y="1117"/>
                  </a:cubicBezTo>
                  <a:close/>
                  <a:moveTo>
                    <a:pt x="9373774" y="0"/>
                  </a:moveTo>
                  <a:cubicBezTo>
                    <a:pt x="9382927" y="0"/>
                    <a:pt x="9390611" y="1619"/>
                    <a:pt x="9396824" y="4856"/>
                  </a:cubicBezTo>
                  <a:cubicBezTo>
                    <a:pt x="9403038" y="8093"/>
                    <a:pt x="9408042" y="12855"/>
                    <a:pt x="9411837" y="19143"/>
                  </a:cubicBezTo>
                  <a:cubicBezTo>
                    <a:pt x="9415632" y="25431"/>
                    <a:pt x="9418330" y="33170"/>
                    <a:pt x="9419930" y="42361"/>
                  </a:cubicBezTo>
                  <a:cubicBezTo>
                    <a:pt x="9421530" y="51551"/>
                    <a:pt x="9422330" y="62099"/>
                    <a:pt x="9422330" y="74005"/>
                  </a:cubicBezTo>
                  <a:cubicBezTo>
                    <a:pt x="9422330" y="85093"/>
                    <a:pt x="9421455" y="95213"/>
                    <a:pt x="9419707" y="104366"/>
                  </a:cubicBezTo>
                  <a:cubicBezTo>
                    <a:pt x="9417958" y="113519"/>
                    <a:pt x="9415056" y="121388"/>
                    <a:pt x="9411000" y="127974"/>
                  </a:cubicBezTo>
                  <a:cubicBezTo>
                    <a:pt x="9406945" y="134560"/>
                    <a:pt x="9401643" y="139657"/>
                    <a:pt x="9395094" y="143266"/>
                  </a:cubicBezTo>
                  <a:cubicBezTo>
                    <a:pt x="9388546" y="146875"/>
                    <a:pt x="9380472" y="148680"/>
                    <a:pt x="9370872" y="148680"/>
                  </a:cubicBezTo>
                  <a:cubicBezTo>
                    <a:pt x="9361794" y="148680"/>
                    <a:pt x="9354148" y="147061"/>
                    <a:pt x="9347934" y="143824"/>
                  </a:cubicBezTo>
                  <a:cubicBezTo>
                    <a:pt x="9341721" y="140587"/>
                    <a:pt x="9336716" y="135825"/>
                    <a:pt x="9332921" y="129537"/>
                  </a:cubicBezTo>
                  <a:cubicBezTo>
                    <a:pt x="9329126" y="123249"/>
                    <a:pt x="9326428" y="115510"/>
                    <a:pt x="9324829" y="106319"/>
                  </a:cubicBezTo>
                  <a:cubicBezTo>
                    <a:pt x="9323229" y="97129"/>
                    <a:pt x="9322429" y="86581"/>
                    <a:pt x="9322429" y="74675"/>
                  </a:cubicBezTo>
                  <a:cubicBezTo>
                    <a:pt x="9322429" y="63662"/>
                    <a:pt x="9323322" y="53560"/>
                    <a:pt x="9325108" y="44370"/>
                  </a:cubicBezTo>
                  <a:cubicBezTo>
                    <a:pt x="9326894" y="35180"/>
                    <a:pt x="9329796" y="27292"/>
                    <a:pt x="9333814" y="20706"/>
                  </a:cubicBezTo>
                  <a:cubicBezTo>
                    <a:pt x="9337832" y="14120"/>
                    <a:pt x="9343116" y="9023"/>
                    <a:pt x="9349664" y="5414"/>
                  </a:cubicBezTo>
                  <a:cubicBezTo>
                    <a:pt x="9356213" y="1805"/>
                    <a:pt x="9364249" y="0"/>
                    <a:pt x="9373774" y="0"/>
                  </a:cubicBezTo>
                  <a:close/>
                  <a:moveTo>
                    <a:pt x="9259474" y="0"/>
                  </a:moveTo>
                  <a:cubicBezTo>
                    <a:pt x="9268627" y="0"/>
                    <a:pt x="9276311" y="1619"/>
                    <a:pt x="9282524" y="4856"/>
                  </a:cubicBezTo>
                  <a:cubicBezTo>
                    <a:pt x="9288738" y="8093"/>
                    <a:pt x="9293742" y="12855"/>
                    <a:pt x="9297537" y="19143"/>
                  </a:cubicBezTo>
                  <a:cubicBezTo>
                    <a:pt x="9301332" y="25431"/>
                    <a:pt x="9304030" y="33170"/>
                    <a:pt x="9305630" y="42361"/>
                  </a:cubicBezTo>
                  <a:cubicBezTo>
                    <a:pt x="9307230" y="51551"/>
                    <a:pt x="9308030" y="62099"/>
                    <a:pt x="9308030" y="74005"/>
                  </a:cubicBezTo>
                  <a:cubicBezTo>
                    <a:pt x="9308030" y="85093"/>
                    <a:pt x="9307155" y="95213"/>
                    <a:pt x="9305407" y="104366"/>
                  </a:cubicBezTo>
                  <a:cubicBezTo>
                    <a:pt x="9303658" y="113519"/>
                    <a:pt x="9300756" y="121388"/>
                    <a:pt x="9296700" y="127974"/>
                  </a:cubicBezTo>
                  <a:cubicBezTo>
                    <a:pt x="9292644" y="134560"/>
                    <a:pt x="9287342" y="139657"/>
                    <a:pt x="9280794" y="143266"/>
                  </a:cubicBezTo>
                  <a:cubicBezTo>
                    <a:pt x="9274246" y="146875"/>
                    <a:pt x="9266172" y="148680"/>
                    <a:pt x="9256572" y="148680"/>
                  </a:cubicBezTo>
                  <a:cubicBezTo>
                    <a:pt x="9247494" y="148680"/>
                    <a:pt x="9239848" y="147061"/>
                    <a:pt x="9233634" y="143824"/>
                  </a:cubicBezTo>
                  <a:cubicBezTo>
                    <a:pt x="9227421" y="140587"/>
                    <a:pt x="9222416" y="135825"/>
                    <a:pt x="9218621" y="129537"/>
                  </a:cubicBezTo>
                  <a:cubicBezTo>
                    <a:pt x="9214826" y="123249"/>
                    <a:pt x="9212128" y="115510"/>
                    <a:pt x="9210529" y="106319"/>
                  </a:cubicBezTo>
                  <a:cubicBezTo>
                    <a:pt x="9208929" y="97129"/>
                    <a:pt x="9208129" y="86581"/>
                    <a:pt x="9208129" y="74675"/>
                  </a:cubicBezTo>
                  <a:cubicBezTo>
                    <a:pt x="9208129" y="63662"/>
                    <a:pt x="9209022" y="53560"/>
                    <a:pt x="9210808" y="44370"/>
                  </a:cubicBezTo>
                  <a:cubicBezTo>
                    <a:pt x="9212594" y="35180"/>
                    <a:pt x="9215496" y="27292"/>
                    <a:pt x="9219514" y="20706"/>
                  </a:cubicBezTo>
                  <a:cubicBezTo>
                    <a:pt x="9223532" y="14120"/>
                    <a:pt x="9228816" y="9023"/>
                    <a:pt x="9235364" y="5414"/>
                  </a:cubicBezTo>
                  <a:cubicBezTo>
                    <a:pt x="9241913" y="1805"/>
                    <a:pt x="9249949" y="0"/>
                    <a:pt x="9259474" y="0"/>
                  </a:cubicBezTo>
                  <a:close/>
                  <a:moveTo>
                    <a:pt x="9145174" y="0"/>
                  </a:moveTo>
                  <a:cubicBezTo>
                    <a:pt x="9154327" y="0"/>
                    <a:pt x="9162011" y="1619"/>
                    <a:pt x="9168224" y="4856"/>
                  </a:cubicBezTo>
                  <a:cubicBezTo>
                    <a:pt x="9174438" y="8093"/>
                    <a:pt x="9179442" y="12855"/>
                    <a:pt x="9183237" y="19143"/>
                  </a:cubicBezTo>
                  <a:cubicBezTo>
                    <a:pt x="9187032" y="25431"/>
                    <a:pt x="9189730" y="33170"/>
                    <a:pt x="9191330" y="42361"/>
                  </a:cubicBezTo>
                  <a:cubicBezTo>
                    <a:pt x="9192930" y="51551"/>
                    <a:pt x="9193730" y="62099"/>
                    <a:pt x="9193730" y="74005"/>
                  </a:cubicBezTo>
                  <a:cubicBezTo>
                    <a:pt x="9193730" y="85093"/>
                    <a:pt x="9192855" y="95213"/>
                    <a:pt x="9191107" y="104366"/>
                  </a:cubicBezTo>
                  <a:cubicBezTo>
                    <a:pt x="9189358" y="113519"/>
                    <a:pt x="9186456" y="121388"/>
                    <a:pt x="9182400" y="127974"/>
                  </a:cubicBezTo>
                  <a:cubicBezTo>
                    <a:pt x="9178344" y="134560"/>
                    <a:pt x="9173042" y="139657"/>
                    <a:pt x="9166494" y="143266"/>
                  </a:cubicBezTo>
                  <a:cubicBezTo>
                    <a:pt x="9159946" y="146875"/>
                    <a:pt x="9151872" y="148680"/>
                    <a:pt x="9142272" y="148680"/>
                  </a:cubicBezTo>
                  <a:cubicBezTo>
                    <a:pt x="9133194" y="148680"/>
                    <a:pt x="9125548" y="147061"/>
                    <a:pt x="9119334" y="143824"/>
                  </a:cubicBezTo>
                  <a:cubicBezTo>
                    <a:pt x="9113121" y="140587"/>
                    <a:pt x="9108116" y="135825"/>
                    <a:pt x="9104321" y="129537"/>
                  </a:cubicBezTo>
                  <a:cubicBezTo>
                    <a:pt x="9100526" y="123249"/>
                    <a:pt x="9097829" y="115510"/>
                    <a:pt x="9096229" y="106319"/>
                  </a:cubicBezTo>
                  <a:cubicBezTo>
                    <a:pt x="9094629" y="97129"/>
                    <a:pt x="9093829" y="86581"/>
                    <a:pt x="9093829" y="74675"/>
                  </a:cubicBezTo>
                  <a:cubicBezTo>
                    <a:pt x="9093829" y="63662"/>
                    <a:pt x="9094722" y="53560"/>
                    <a:pt x="9096508" y="44370"/>
                  </a:cubicBezTo>
                  <a:cubicBezTo>
                    <a:pt x="9098294" y="35180"/>
                    <a:pt x="9101196" y="27292"/>
                    <a:pt x="9105214" y="20706"/>
                  </a:cubicBezTo>
                  <a:cubicBezTo>
                    <a:pt x="9109232" y="14120"/>
                    <a:pt x="9114516" y="9023"/>
                    <a:pt x="9121064" y="5414"/>
                  </a:cubicBezTo>
                  <a:cubicBezTo>
                    <a:pt x="9127613" y="1805"/>
                    <a:pt x="9135649" y="0"/>
                    <a:pt x="914517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68AA6E0-6050-4549-BBEA-B6DAE2E085ED}"/>
                </a:ext>
              </a:extLst>
            </p:cNvPr>
            <p:cNvSpPr/>
            <p:nvPr/>
          </p:nvSpPr>
          <p:spPr>
            <a:xfrm>
              <a:off x="10289510" y="1038027"/>
              <a:ext cx="585469" cy="55997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2F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2B5C22DE-9B26-4618-A6B1-2A0FDA28B3E4}"/>
                </a:ext>
              </a:extLst>
            </p:cNvPr>
            <p:cNvSpPr/>
            <p:nvPr/>
          </p:nvSpPr>
          <p:spPr>
            <a:xfrm>
              <a:off x="10360731" y="2346865"/>
              <a:ext cx="443027" cy="42373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2F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D066621-5A52-4C00-B4D1-7395A7170522}"/>
                </a:ext>
              </a:extLst>
            </p:cNvPr>
            <p:cNvCxnSpPr>
              <a:stCxn id="43" idx="0"/>
              <a:endCxn id="30" idx="4"/>
            </p:cNvCxnSpPr>
            <p:nvPr/>
          </p:nvCxnSpPr>
          <p:spPr>
            <a:xfrm flipV="1">
              <a:off x="10582245" y="1598000"/>
              <a:ext cx="0" cy="748865"/>
            </a:xfrm>
            <a:prstGeom prst="line">
              <a:avLst/>
            </a:prstGeom>
            <a:ln w="28575">
              <a:solidFill>
                <a:srgbClr val="062F6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C6B95A1-6CB1-4955-8904-FD85394BB8A3}"/>
                </a:ext>
              </a:extLst>
            </p:cNvPr>
            <p:cNvSpPr/>
            <p:nvPr/>
          </p:nvSpPr>
          <p:spPr>
            <a:xfrm rot="10800000">
              <a:off x="10471977" y="3131941"/>
              <a:ext cx="273077" cy="117218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79000">
                  <a:srgbClr val="062F6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2121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90856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37D1D81B-D68E-41C0-8D8E-2229CC1C2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19051"/>
            <a:ext cx="12801600" cy="93630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39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id="{DFABFF97-5009-43B0-8091-13BFDB6E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1" y="1454776"/>
            <a:ext cx="65" cy="290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6012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890" dirty="0">
              <a:latin typeface="Arial" panose="020B0604020202020204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4983A5B-07CB-4CEF-9072-6495EF948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2" t="5525" r="327" b="15273"/>
          <a:stretch/>
        </p:blipFill>
        <p:spPr bwMode="auto">
          <a:xfrm>
            <a:off x="2171215" y="1745625"/>
            <a:ext cx="8191506" cy="465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0789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635394;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3567</TotalTime>
  <Words>5</Words>
  <Application>Microsoft Office PowerPoint</Application>
  <PresentationFormat>A3 纸张(297x420 毫米)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智勇</dc:creator>
  <cp:lastModifiedBy>崔 智勇</cp:lastModifiedBy>
  <cp:revision>48</cp:revision>
  <dcterms:created xsi:type="dcterms:W3CDTF">2021-10-21T12:09:39Z</dcterms:created>
  <dcterms:modified xsi:type="dcterms:W3CDTF">2021-12-20T13:12:56Z</dcterms:modified>
</cp:coreProperties>
</file>