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3" r:id="rId3"/>
    <p:sldId id="262" r:id="rId4"/>
    <p:sldId id="261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3" userDrawn="1">
          <p15:clr>
            <a:srgbClr val="A4A3A4"/>
          </p15:clr>
        </p15:guide>
        <p15:guide id="2" pos="39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6D"/>
    <a:srgbClr val="F05076"/>
    <a:srgbClr val="45BC9C"/>
    <a:srgbClr val="2A5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43" autoAdjust="0"/>
    <p:restoredTop sz="94424" autoAdjust="0"/>
  </p:normalViewPr>
  <p:slideViewPr>
    <p:cSldViewPr snapToGrid="0" showGuides="1">
      <p:cViewPr>
        <p:scale>
          <a:sx n="50" d="100"/>
          <a:sy n="50" d="100"/>
        </p:scale>
        <p:origin x="1740" y="762"/>
      </p:cViewPr>
      <p:guideLst>
        <p:guide orient="horz" pos="2843"/>
        <p:guide pos="39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8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18A407DA-BFEE-4ACB-9828-DC1321DFF8DB}"/>
              </a:ext>
            </a:extLst>
          </p:cNvPr>
          <p:cNvGrpSpPr/>
          <p:nvPr/>
        </p:nvGrpSpPr>
        <p:grpSpPr>
          <a:xfrm>
            <a:off x="14068" y="180417"/>
            <a:ext cx="12796115" cy="9304612"/>
            <a:chOff x="14068" y="180417"/>
            <a:chExt cx="12796115" cy="9304612"/>
          </a:xfrm>
        </p:grpSpPr>
        <p:pic>
          <p:nvPicPr>
            <p:cNvPr id="13" name="图片 12" descr="电脑萤幕画面&#10;&#10;中度可信度描述已自动生成">
              <a:extLst>
                <a:ext uri="{FF2B5EF4-FFF2-40B4-BE49-F238E27FC236}">
                  <a16:creationId xmlns:a16="http://schemas.microsoft.com/office/drawing/2014/main" id="{6FA73597-8DBD-4265-B3E2-33AF21DEA054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9" t="21927" r="5433" b="6194"/>
            <a:stretch/>
          </p:blipFill>
          <p:spPr>
            <a:xfrm>
              <a:off x="433817" y="547035"/>
              <a:ext cx="5611288" cy="2583258"/>
            </a:xfrm>
            <a:prstGeom prst="rect">
              <a:avLst/>
            </a:prstGeom>
          </p:spPr>
        </p:pic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DFABFF97-5009-43B0-8091-13BFDB6E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8" y="1337043"/>
              <a:ext cx="65" cy="2908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6012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90" dirty="0">
                <a:latin typeface="Arial" panose="020B06040202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2C62D9-A8B2-4D1F-B627-32755400E1D6}"/>
                </a:ext>
              </a:extLst>
            </p:cNvPr>
            <p:cNvSpPr txBox="1"/>
            <p:nvPr/>
          </p:nvSpPr>
          <p:spPr>
            <a:xfrm>
              <a:off x="170401" y="180417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82812FE-36E3-42EC-A759-7EC1143C836D}"/>
                </a:ext>
              </a:extLst>
            </p:cNvPr>
            <p:cNvSpPr txBox="1"/>
            <p:nvPr/>
          </p:nvSpPr>
          <p:spPr>
            <a:xfrm>
              <a:off x="6442668" y="181247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D146E7B-AD2A-47F5-97AB-47E8892CA5D5}"/>
                </a:ext>
              </a:extLst>
            </p:cNvPr>
            <p:cNvGrpSpPr/>
            <p:nvPr/>
          </p:nvGrpSpPr>
          <p:grpSpPr>
            <a:xfrm>
              <a:off x="367974" y="3135422"/>
              <a:ext cx="5800238" cy="230832"/>
              <a:chOff x="367974" y="3135422"/>
              <a:chExt cx="5800238" cy="230832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88DF013-1B1D-4206-8202-8C42E71E62D2}"/>
                  </a:ext>
                </a:extLst>
              </p:cNvPr>
              <p:cNvSpPr txBox="1"/>
              <p:nvPr/>
            </p:nvSpPr>
            <p:spPr>
              <a:xfrm>
                <a:off x="367974" y="3135422"/>
                <a:ext cx="7713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[-3.84, -2.51)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A36395-A5B7-4B1D-9786-8A54BB97034B}"/>
                  </a:ext>
                </a:extLst>
              </p:cNvPr>
              <p:cNvSpPr txBox="1"/>
              <p:nvPr/>
            </p:nvSpPr>
            <p:spPr>
              <a:xfrm>
                <a:off x="989732" y="3135422"/>
                <a:ext cx="8290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[-2.51, -2.11)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DCF3AB5-32C7-450B-B76E-32575BB7CEEF}"/>
                  </a:ext>
                </a:extLst>
              </p:cNvPr>
              <p:cNvSpPr txBox="1"/>
              <p:nvPr/>
            </p:nvSpPr>
            <p:spPr>
              <a:xfrm>
                <a:off x="2262381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[-1.64, -1.18)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3275091-A217-4A6C-B035-0EF373887611}"/>
                  </a:ext>
                </a:extLst>
              </p:cNvPr>
              <p:cNvSpPr txBox="1"/>
              <p:nvPr/>
            </p:nvSpPr>
            <p:spPr>
              <a:xfrm>
                <a:off x="1611769" y="3135422"/>
                <a:ext cx="8290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[-2.11, -1.64)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66EC311-D018-407C-A966-9947A6BE4467}"/>
                  </a:ext>
                </a:extLst>
              </p:cNvPr>
              <p:cNvSpPr txBox="1"/>
              <p:nvPr/>
            </p:nvSpPr>
            <p:spPr>
              <a:xfrm>
                <a:off x="2884418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[-1.18, -0.83)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B344A1-9C07-4D91-9C9C-1DE218F9EB62}"/>
                  </a:ext>
                </a:extLst>
              </p:cNvPr>
              <p:cNvSpPr txBox="1"/>
              <p:nvPr/>
            </p:nvSpPr>
            <p:spPr>
              <a:xfrm>
                <a:off x="3515980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[-0.83, -0.34)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2ABC3E6-ADBF-4863-8F81-D3AF00F0FB45}"/>
                  </a:ext>
                </a:extLst>
              </p:cNvPr>
              <p:cNvSpPr txBox="1"/>
              <p:nvPr/>
            </p:nvSpPr>
            <p:spPr>
              <a:xfrm>
                <a:off x="4147542" y="3135422"/>
                <a:ext cx="7617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[-0.34, 0.25)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D43C55E-0062-48F5-BBAE-7984FE633732}"/>
                  </a:ext>
                </a:extLst>
              </p:cNvPr>
              <p:cNvSpPr txBox="1"/>
              <p:nvPr/>
            </p:nvSpPr>
            <p:spPr>
              <a:xfrm>
                <a:off x="4798154" y="3135422"/>
                <a:ext cx="7617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[0.25, -0.67)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7738D56-97D5-4F11-BBB0-2D6ABFCD48CC}"/>
                  </a:ext>
                </a:extLst>
              </p:cNvPr>
              <p:cNvSpPr txBox="1"/>
              <p:nvPr/>
            </p:nvSpPr>
            <p:spPr>
              <a:xfrm>
                <a:off x="5444937" y="3135422"/>
                <a:ext cx="7232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[0.67, 2.23)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398E2A2-C26D-4980-9071-4999B116FB2B}"/>
                </a:ext>
              </a:extLst>
            </p:cNvPr>
            <p:cNvGrpSpPr/>
            <p:nvPr/>
          </p:nvGrpSpPr>
          <p:grpSpPr>
            <a:xfrm>
              <a:off x="245115" y="3964992"/>
              <a:ext cx="324736" cy="1946734"/>
              <a:chOff x="245993" y="948762"/>
              <a:chExt cx="324736" cy="1946734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271117-D853-4A75-8E86-0513FF30FE5A}"/>
                  </a:ext>
                </a:extLst>
              </p:cNvPr>
              <p:cNvSpPr txBox="1"/>
              <p:nvPr/>
            </p:nvSpPr>
            <p:spPr>
              <a:xfrm>
                <a:off x="285774" y="2664664"/>
                <a:ext cx="245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D354847-1C7F-4F37-9A09-6ADF19C33DBB}"/>
                  </a:ext>
                </a:extLst>
              </p:cNvPr>
              <p:cNvSpPr txBox="1"/>
              <p:nvPr/>
            </p:nvSpPr>
            <p:spPr>
              <a:xfrm>
                <a:off x="245993" y="2235688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6714D23-C453-4A1D-AC0C-955F79A8F845}"/>
                  </a:ext>
                </a:extLst>
              </p:cNvPr>
              <p:cNvSpPr txBox="1"/>
              <p:nvPr/>
            </p:nvSpPr>
            <p:spPr>
              <a:xfrm>
                <a:off x="245993" y="1806712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E2BFD4C-8A9F-40CD-9F53-2599F4FDFAE8}"/>
                  </a:ext>
                </a:extLst>
              </p:cNvPr>
              <p:cNvSpPr txBox="1"/>
              <p:nvPr/>
            </p:nvSpPr>
            <p:spPr>
              <a:xfrm>
                <a:off x="251914" y="1377737"/>
                <a:ext cx="3128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C0DD930-E0CE-46ED-A567-686542EC83E5}"/>
                  </a:ext>
                </a:extLst>
              </p:cNvPr>
              <p:cNvSpPr txBox="1"/>
              <p:nvPr/>
            </p:nvSpPr>
            <p:spPr>
              <a:xfrm>
                <a:off x="257401" y="948762"/>
                <a:ext cx="3019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A12A7B4-8B0B-4B79-9878-F8B932C39C96}"/>
                </a:ext>
              </a:extLst>
            </p:cNvPr>
            <p:cNvGrpSpPr/>
            <p:nvPr/>
          </p:nvGrpSpPr>
          <p:grpSpPr>
            <a:xfrm>
              <a:off x="12386475" y="833261"/>
              <a:ext cx="423708" cy="1946734"/>
              <a:chOff x="6197292" y="950994"/>
              <a:chExt cx="423708" cy="1946734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E727EF1-EA5E-4443-93EF-720A90FDCB2E}"/>
                  </a:ext>
                </a:extLst>
              </p:cNvPr>
              <p:cNvSpPr txBox="1"/>
              <p:nvPr/>
            </p:nvSpPr>
            <p:spPr>
              <a:xfrm>
                <a:off x="6214222" y="2666896"/>
                <a:ext cx="3898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65F2543-C8B6-4895-BE96-3D8E4CC45F07}"/>
                  </a:ext>
                </a:extLst>
              </p:cNvPr>
              <p:cNvSpPr txBox="1"/>
              <p:nvPr/>
            </p:nvSpPr>
            <p:spPr>
              <a:xfrm>
                <a:off x="6214222" y="2237919"/>
                <a:ext cx="3898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A5F2C41-DA9D-49D5-8754-6D604B260380}"/>
                  </a:ext>
                </a:extLst>
              </p:cNvPr>
              <p:cNvSpPr txBox="1"/>
              <p:nvPr/>
            </p:nvSpPr>
            <p:spPr>
              <a:xfrm>
                <a:off x="6214222" y="1808944"/>
                <a:ext cx="3898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3A3E37B-6043-41E8-94AC-695A78C4251B}"/>
                  </a:ext>
                </a:extLst>
              </p:cNvPr>
              <p:cNvSpPr txBox="1"/>
              <p:nvPr/>
            </p:nvSpPr>
            <p:spPr>
              <a:xfrm>
                <a:off x="6197292" y="1379969"/>
                <a:ext cx="4237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E6F6D51-FC9D-41B2-8984-8980B31CCF46}"/>
                  </a:ext>
                </a:extLst>
              </p:cNvPr>
              <p:cNvSpPr txBox="1"/>
              <p:nvPr/>
            </p:nvSpPr>
            <p:spPr>
              <a:xfrm>
                <a:off x="6200036" y="950994"/>
                <a:ext cx="4182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9" name="图片 38" descr="图示&#10;&#10;中度可信度描述已自动生成">
              <a:extLst>
                <a:ext uri="{FF2B5EF4-FFF2-40B4-BE49-F238E27FC236}">
                  <a16:creationId xmlns:a16="http://schemas.microsoft.com/office/drawing/2014/main" id="{F50176A4-E61C-4D63-93A8-9BCEDBAF5619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6" t="24460" r="5413" b="7159"/>
            <a:stretch/>
          </p:blipFill>
          <p:spPr>
            <a:xfrm>
              <a:off x="6686966" y="612168"/>
              <a:ext cx="5718559" cy="2529885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158954-59AC-4839-8737-CC6C0B13360A}"/>
                </a:ext>
              </a:extLst>
            </p:cNvPr>
            <p:cNvSpPr txBox="1"/>
            <p:nvPr/>
          </p:nvSpPr>
          <p:spPr>
            <a:xfrm>
              <a:off x="6757151" y="3140211"/>
              <a:ext cx="8496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[14.70, 19.49)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AF1B466-F923-4468-9DB9-DE16ABD13B84}"/>
                </a:ext>
              </a:extLst>
            </p:cNvPr>
            <p:cNvSpPr txBox="1"/>
            <p:nvPr/>
          </p:nvSpPr>
          <p:spPr>
            <a:xfrm>
              <a:off x="7714700" y="3140211"/>
              <a:ext cx="8496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[19.49, 19.61)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138739A-2828-4287-99CE-964787D6FD15}"/>
                </a:ext>
              </a:extLst>
            </p:cNvPr>
            <p:cNvSpPr txBox="1"/>
            <p:nvPr/>
          </p:nvSpPr>
          <p:spPr>
            <a:xfrm>
              <a:off x="8672249" y="3140211"/>
              <a:ext cx="800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[19.61, 24.60)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D7FF49F-5D7C-4819-95F6-500964B5C923}"/>
                </a:ext>
              </a:extLst>
            </p:cNvPr>
            <p:cNvSpPr txBox="1"/>
            <p:nvPr/>
          </p:nvSpPr>
          <p:spPr>
            <a:xfrm>
              <a:off x="9716537" y="3140211"/>
              <a:ext cx="800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[24.60, 29.36)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201A818-42E3-4292-850B-64F93C3C310F}"/>
                </a:ext>
              </a:extLst>
            </p:cNvPr>
            <p:cNvSpPr txBox="1"/>
            <p:nvPr/>
          </p:nvSpPr>
          <p:spPr>
            <a:xfrm>
              <a:off x="10620251" y="3140211"/>
              <a:ext cx="800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[29.36, 34.50)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2F45160-C0A0-45AC-9D08-6879443A9520}"/>
                </a:ext>
              </a:extLst>
            </p:cNvPr>
            <p:cNvSpPr txBox="1"/>
            <p:nvPr/>
          </p:nvSpPr>
          <p:spPr>
            <a:xfrm>
              <a:off x="11573640" y="3140211"/>
              <a:ext cx="800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[34.50, 49.19)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65015FAA-AE8F-4EFD-830E-0DEE8991EB1E}"/>
                </a:ext>
              </a:extLst>
            </p:cNvPr>
            <p:cNvGrpSpPr/>
            <p:nvPr/>
          </p:nvGrpSpPr>
          <p:grpSpPr>
            <a:xfrm>
              <a:off x="6521855" y="833260"/>
              <a:ext cx="324736" cy="1946734"/>
              <a:chOff x="245993" y="948762"/>
              <a:chExt cx="324736" cy="1946734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EB08869-BE07-4B74-8FA8-4F72FEDF8C0B}"/>
                  </a:ext>
                </a:extLst>
              </p:cNvPr>
              <p:cNvSpPr txBox="1"/>
              <p:nvPr/>
            </p:nvSpPr>
            <p:spPr>
              <a:xfrm>
                <a:off x="285774" y="2664664"/>
                <a:ext cx="245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95F7475-B839-4F50-ACED-27E85A712786}"/>
                  </a:ext>
                </a:extLst>
              </p:cNvPr>
              <p:cNvSpPr txBox="1"/>
              <p:nvPr/>
            </p:nvSpPr>
            <p:spPr>
              <a:xfrm>
                <a:off x="245993" y="2235688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0C2E29D-A36F-4D44-A009-324A0A5C37D8}"/>
                  </a:ext>
                </a:extLst>
              </p:cNvPr>
              <p:cNvSpPr txBox="1"/>
              <p:nvPr/>
            </p:nvSpPr>
            <p:spPr>
              <a:xfrm>
                <a:off x="245993" y="1806712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0C205F4-49B3-417E-B54D-7410C1754D1C}"/>
                  </a:ext>
                </a:extLst>
              </p:cNvPr>
              <p:cNvSpPr txBox="1"/>
              <p:nvPr/>
            </p:nvSpPr>
            <p:spPr>
              <a:xfrm>
                <a:off x="251914" y="1377737"/>
                <a:ext cx="3128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4BFE29C-BC9F-4649-B92E-DC70F95AD161}"/>
                  </a:ext>
                </a:extLst>
              </p:cNvPr>
              <p:cNvSpPr txBox="1"/>
              <p:nvPr/>
            </p:nvSpPr>
            <p:spPr>
              <a:xfrm>
                <a:off x="257401" y="948762"/>
                <a:ext cx="3019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5DCD2AD6-D0E8-4CC1-815A-BA1F8762AB98}"/>
                </a:ext>
              </a:extLst>
            </p:cNvPr>
            <p:cNvGrpSpPr/>
            <p:nvPr/>
          </p:nvGrpSpPr>
          <p:grpSpPr>
            <a:xfrm>
              <a:off x="6003881" y="833260"/>
              <a:ext cx="423708" cy="1946734"/>
              <a:chOff x="6197292" y="950994"/>
              <a:chExt cx="423708" cy="1946734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4F40D49-E95C-4502-B554-4D5DF5253824}"/>
                  </a:ext>
                </a:extLst>
              </p:cNvPr>
              <p:cNvSpPr txBox="1"/>
              <p:nvPr/>
            </p:nvSpPr>
            <p:spPr>
              <a:xfrm>
                <a:off x="6214222" y="2666896"/>
                <a:ext cx="3898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0BF5F48-EBD7-4D4A-8547-A6BA657C01CD}"/>
                  </a:ext>
                </a:extLst>
              </p:cNvPr>
              <p:cNvSpPr txBox="1"/>
              <p:nvPr/>
            </p:nvSpPr>
            <p:spPr>
              <a:xfrm>
                <a:off x="6214222" y="2237919"/>
                <a:ext cx="3898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95D342-F917-440C-BF51-C7BF862D2A5E}"/>
                  </a:ext>
                </a:extLst>
              </p:cNvPr>
              <p:cNvSpPr txBox="1"/>
              <p:nvPr/>
            </p:nvSpPr>
            <p:spPr>
              <a:xfrm>
                <a:off x="6214222" y="1808944"/>
                <a:ext cx="3898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51E3715-A547-4919-91F8-7FEC70C47044}"/>
                  </a:ext>
                </a:extLst>
              </p:cNvPr>
              <p:cNvSpPr txBox="1"/>
              <p:nvPr/>
            </p:nvSpPr>
            <p:spPr>
              <a:xfrm>
                <a:off x="6197292" y="1379969"/>
                <a:ext cx="4237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F479AE5-2D58-43CB-AF31-95CDA80AB46A}"/>
                  </a:ext>
                </a:extLst>
              </p:cNvPr>
              <p:cNvSpPr txBox="1"/>
              <p:nvPr/>
            </p:nvSpPr>
            <p:spPr>
              <a:xfrm>
                <a:off x="6200036" y="950994"/>
                <a:ext cx="4182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0" name="图片 59" descr="图片包含 图示&#10;&#10;描述已自动生成">
              <a:extLst>
                <a:ext uri="{FF2B5EF4-FFF2-40B4-BE49-F238E27FC236}">
                  <a16:creationId xmlns:a16="http://schemas.microsoft.com/office/drawing/2014/main" id="{E8790D70-98A4-4CDA-82DF-8EC828E309DF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2" t="22353" r="4928" b="6665"/>
            <a:stretch/>
          </p:blipFill>
          <p:spPr>
            <a:xfrm>
              <a:off x="505606" y="3698426"/>
              <a:ext cx="5553227" cy="2539578"/>
            </a:xfrm>
            <a:prstGeom prst="rect">
              <a:avLst/>
            </a:prstGeom>
          </p:spPr>
        </p:pic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5F6FC28-A7A9-4EE3-8B03-2E640B9D32AA}"/>
                </a:ext>
              </a:extLst>
            </p:cNvPr>
            <p:cNvGrpSpPr/>
            <p:nvPr/>
          </p:nvGrpSpPr>
          <p:grpSpPr>
            <a:xfrm>
              <a:off x="233707" y="867187"/>
              <a:ext cx="324736" cy="1946734"/>
              <a:chOff x="245993" y="948762"/>
              <a:chExt cx="324736" cy="1946734"/>
            </a:xfrm>
          </p:grpSpPr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88913C-D7CF-419A-9C26-581109C95A01}"/>
                  </a:ext>
                </a:extLst>
              </p:cNvPr>
              <p:cNvSpPr txBox="1"/>
              <p:nvPr/>
            </p:nvSpPr>
            <p:spPr>
              <a:xfrm>
                <a:off x="285774" y="2664664"/>
                <a:ext cx="245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9CD3BB6-11B5-481C-BA86-C0A5C7021ED7}"/>
                  </a:ext>
                </a:extLst>
              </p:cNvPr>
              <p:cNvSpPr txBox="1"/>
              <p:nvPr/>
            </p:nvSpPr>
            <p:spPr>
              <a:xfrm>
                <a:off x="245993" y="2235688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86ADC7B-3F5F-4444-8B75-58DF5069C11F}"/>
                  </a:ext>
                </a:extLst>
              </p:cNvPr>
              <p:cNvSpPr txBox="1"/>
              <p:nvPr/>
            </p:nvSpPr>
            <p:spPr>
              <a:xfrm>
                <a:off x="245993" y="1806712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711A2AF-9782-4952-861E-2F6D996B739C}"/>
                  </a:ext>
                </a:extLst>
              </p:cNvPr>
              <p:cNvSpPr txBox="1"/>
              <p:nvPr/>
            </p:nvSpPr>
            <p:spPr>
              <a:xfrm>
                <a:off x="251914" y="1377737"/>
                <a:ext cx="3128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0E665C1-066C-41A2-BD94-A83F564951D0}"/>
                  </a:ext>
                </a:extLst>
              </p:cNvPr>
              <p:cNvSpPr txBox="1"/>
              <p:nvPr/>
            </p:nvSpPr>
            <p:spPr>
              <a:xfrm>
                <a:off x="257401" y="948762"/>
                <a:ext cx="3019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83B201B-DA12-4349-A8D4-EC297B917C47}"/>
                </a:ext>
              </a:extLst>
            </p:cNvPr>
            <p:cNvSpPr txBox="1"/>
            <p:nvPr/>
          </p:nvSpPr>
          <p:spPr>
            <a:xfrm>
              <a:off x="179218" y="333252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DCFCB3F-1A3C-4356-AC19-8534E5519556}"/>
                </a:ext>
              </a:extLst>
            </p:cNvPr>
            <p:cNvGrpSpPr/>
            <p:nvPr/>
          </p:nvGrpSpPr>
          <p:grpSpPr>
            <a:xfrm>
              <a:off x="382100" y="6257599"/>
              <a:ext cx="5814965" cy="230832"/>
              <a:chOff x="367974" y="3135422"/>
              <a:chExt cx="5814965" cy="230832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599B66A-BF42-4536-BC16-FFAF0CE41039}"/>
                  </a:ext>
                </a:extLst>
              </p:cNvPr>
              <p:cNvSpPr txBox="1"/>
              <p:nvPr/>
            </p:nvSpPr>
            <p:spPr>
              <a:xfrm>
                <a:off x="367974" y="3135422"/>
                <a:ext cx="7713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[-5.21, -3.61)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BD553D1-8188-41DF-970A-0D16BD07DF52}"/>
                  </a:ext>
                </a:extLst>
              </p:cNvPr>
              <p:cNvSpPr txBox="1"/>
              <p:nvPr/>
            </p:nvSpPr>
            <p:spPr>
              <a:xfrm>
                <a:off x="989732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[-3.61, -2.76)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CE60E88-34E2-4E9F-AE79-19FE40B236FB}"/>
                  </a:ext>
                </a:extLst>
              </p:cNvPr>
              <p:cNvSpPr txBox="1"/>
              <p:nvPr/>
            </p:nvSpPr>
            <p:spPr>
              <a:xfrm>
                <a:off x="2262381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[-2.27, -1.84)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BF9F008-36AB-4A3E-9154-D83873CE9B7D}"/>
                  </a:ext>
                </a:extLst>
              </p:cNvPr>
              <p:cNvSpPr txBox="1"/>
              <p:nvPr/>
            </p:nvSpPr>
            <p:spPr>
              <a:xfrm>
                <a:off x="1611769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[-2.76, -2.27)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6B18EEA-3439-4846-9940-121D803993A1}"/>
                  </a:ext>
                </a:extLst>
              </p:cNvPr>
              <p:cNvSpPr txBox="1"/>
              <p:nvPr/>
            </p:nvSpPr>
            <p:spPr>
              <a:xfrm>
                <a:off x="2884418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[-1.84, -1.49)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F7788EF-C0D5-4487-AFE1-0F7238D978CF}"/>
                  </a:ext>
                </a:extLst>
              </p:cNvPr>
              <p:cNvSpPr txBox="1"/>
              <p:nvPr/>
            </p:nvSpPr>
            <p:spPr>
              <a:xfrm>
                <a:off x="3515980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[-1.49, -0.96)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68F93FE-7409-4792-9173-0DFDC0E4EB67}"/>
                  </a:ext>
                </a:extLst>
              </p:cNvPr>
              <p:cNvSpPr txBox="1"/>
              <p:nvPr/>
            </p:nvSpPr>
            <p:spPr>
              <a:xfrm>
                <a:off x="4147542" y="3135422"/>
                <a:ext cx="7617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[-0.96, 4.31)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1F8BC66-F33A-49C7-BA50-C730A73C9B33}"/>
                  </a:ext>
                </a:extLst>
              </p:cNvPr>
              <p:cNvSpPr txBox="1"/>
              <p:nvPr/>
            </p:nvSpPr>
            <p:spPr>
              <a:xfrm>
                <a:off x="4769579" y="3135422"/>
                <a:ext cx="7232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[4.31, 7.55)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B4C0BB-C77B-4DD1-9AD7-CCC401C8DB7C}"/>
                  </a:ext>
                </a:extLst>
              </p:cNvPr>
              <p:cNvSpPr txBox="1"/>
              <p:nvPr/>
            </p:nvSpPr>
            <p:spPr>
              <a:xfrm>
                <a:off x="5401956" y="3135422"/>
                <a:ext cx="78098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[7.55, 24.66)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79" name="图片 78" descr="图片包含 图示&#10;&#10;描述已自动生成">
              <a:extLst>
                <a:ext uri="{FF2B5EF4-FFF2-40B4-BE49-F238E27FC236}">
                  <a16:creationId xmlns:a16="http://schemas.microsoft.com/office/drawing/2014/main" id="{FD496DEB-52C2-43D2-8400-E722006AF10C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t="21947" r="3842" b="6458"/>
            <a:stretch/>
          </p:blipFill>
          <p:spPr bwMode="auto">
            <a:xfrm>
              <a:off x="6939923" y="3698426"/>
              <a:ext cx="5553227" cy="2559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94F68A0-CCEF-47C0-8AD8-8C58F8A32F85}"/>
                </a:ext>
              </a:extLst>
            </p:cNvPr>
            <p:cNvGrpSpPr/>
            <p:nvPr/>
          </p:nvGrpSpPr>
          <p:grpSpPr>
            <a:xfrm>
              <a:off x="5976378" y="3959205"/>
              <a:ext cx="6806302" cy="1946735"/>
              <a:chOff x="5976378" y="3949680"/>
              <a:chExt cx="6806302" cy="1946735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4E631122-CEDE-4C0B-B839-37E2AD66D65D}"/>
                  </a:ext>
                </a:extLst>
              </p:cNvPr>
              <p:cNvGrpSpPr/>
              <p:nvPr/>
            </p:nvGrpSpPr>
            <p:grpSpPr>
              <a:xfrm>
                <a:off x="12358972" y="3949681"/>
                <a:ext cx="423708" cy="1946734"/>
                <a:chOff x="6197292" y="950994"/>
                <a:chExt cx="423708" cy="1946734"/>
              </a:xfrm>
            </p:grpSpPr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656A09F-54F3-4783-B4BA-62C6E74B7326}"/>
                    </a:ext>
                  </a:extLst>
                </p:cNvPr>
                <p:cNvSpPr txBox="1"/>
                <p:nvPr/>
              </p:nvSpPr>
              <p:spPr>
                <a:xfrm>
                  <a:off x="6214222" y="2666896"/>
                  <a:ext cx="38984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9DD00D22-219C-4633-968E-9C0A6C8A6E8F}"/>
                    </a:ext>
                  </a:extLst>
                </p:cNvPr>
                <p:cNvSpPr txBox="1"/>
                <p:nvPr/>
              </p:nvSpPr>
              <p:spPr>
                <a:xfrm>
                  <a:off x="6214222" y="2237919"/>
                  <a:ext cx="3898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3F217390-3A35-4779-ABBC-98AB066E16CB}"/>
                    </a:ext>
                  </a:extLst>
                </p:cNvPr>
                <p:cNvSpPr txBox="1"/>
                <p:nvPr/>
              </p:nvSpPr>
              <p:spPr>
                <a:xfrm>
                  <a:off x="6214222" y="1808944"/>
                  <a:ext cx="3898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36B5DA1E-A7D5-43BF-9749-1DBE6B909DB3}"/>
                    </a:ext>
                  </a:extLst>
                </p:cNvPr>
                <p:cNvSpPr txBox="1"/>
                <p:nvPr/>
              </p:nvSpPr>
              <p:spPr>
                <a:xfrm>
                  <a:off x="6197292" y="1379969"/>
                  <a:ext cx="42370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19B11CB3-34AA-4561-B487-64007CF9E86B}"/>
                    </a:ext>
                  </a:extLst>
                </p:cNvPr>
                <p:cNvSpPr txBox="1"/>
                <p:nvPr/>
              </p:nvSpPr>
              <p:spPr>
                <a:xfrm>
                  <a:off x="6200036" y="950994"/>
                  <a:ext cx="4182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B4AFE0FA-9E03-4AA5-9B79-8D82E1B622B1}"/>
                  </a:ext>
                </a:extLst>
              </p:cNvPr>
              <p:cNvGrpSpPr/>
              <p:nvPr/>
            </p:nvGrpSpPr>
            <p:grpSpPr>
              <a:xfrm>
                <a:off x="6494352" y="3949680"/>
                <a:ext cx="324736" cy="1946734"/>
                <a:chOff x="245993" y="948762"/>
                <a:chExt cx="324736" cy="1946734"/>
              </a:xfrm>
            </p:grpSpPr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8972EFA5-CF03-4017-918B-C4326395949B}"/>
                    </a:ext>
                  </a:extLst>
                </p:cNvPr>
                <p:cNvSpPr txBox="1"/>
                <p:nvPr/>
              </p:nvSpPr>
              <p:spPr>
                <a:xfrm>
                  <a:off x="285774" y="2664664"/>
                  <a:ext cx="2451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03D311CE-0CCE-4B8F-BA1F-B77DFCEFD97C}"/>
                    </a:ext>
                  </a:extLst>
                </p:cNvPr>
                <p:cNvSpPr txBox="1"/>
                <p:nvPr/>
              </p:nvSpPr>
              <p:spPr>
                <a:xfrm>
                  <a:off x="245993" y="2235688"/>
                  <a:ext cx="32473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2475708B-742B-4A4C-9D4F-8BBC992007A3}"/>
                    </a:ext>
                  </a:extLst>
                </p:cNvPr>
                <p:cNvSpPr txBox="1"/>
                <p:nvPr/>
              </p:nvSpPr>
              <p:spPr>
                <a:xfrm>
                  <a:off x="245993" y="1806712"/>
                  <a:ext cx="32473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4A1A5B5A-D36C-4986-832B-4BADA096EC9D}"/>
                    </a:ext>
                  </a:extLst>
                </p:cNvPr>
                <p:cNvSpPr txBox="1"/>
                <p:nvPr/>
              </p:nvSpPr>
              <p:spPr>
                <a:xfrm>
                  <a:off x="251914" y="1377737"/>
                  <a:ext cx="31289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B9EA9A15-A57D-44ED-9508-54B6433CEF7A}"/>
                    </a:ext>
                  </a:extLst>
                </p:cNvPr>
                <p:cNvSpPr txBox="1"/>
                <p:nvPr/>
              </p:nvSpPr>
              <p:spPr>
                <a:xfrm>
                  <a:off x="257401" y="948762"/>
                  <a:ext cx="3019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CC9A5-C83F-4F66-BEBF-BFEA7A952B1D}"/>
                  </a:ext>
                </a:extLst>
              </p:cNvPr>
              <p:cNvGrpSpPr/>
              <p:nvPr/>
            </p:nvGrpSpPr>
            <p:grpSpPr>
              <a:xfrm>
                <a:off x="5976378" y="3949680"/>
                <a:ext cx="423708" cy="1946734"/>
                <a:chOff x="6197292" y="950994"/>
                <a:chExt cx="423708" cy="1946734"/>
              </a:xfrm>
            </p:grpSpPr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B4F95565-2B5C-430C-8CA6-C295E22FB876}"/>
                    </a:ext>
                  </a:extLst>
                </p:cNvPr>
                <p:cNvSpPr txBox="1"/>
                <p:nvPr/>
              </p:nvSpPr>
              <p:spPr>
                <a:xfrm>
                  <a:off x="6214222" y="2666896"/>
                  <a:ext cx="38984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7505C74-73C3-4A7A-9F05-6D70B821086D}"/>
                    </a:ext>
                  </a:extLst>
                </p:cNvPr>
                <p:cNvSpPr txBox="1"/>
                <p:nvPr/>
              </p:nvSpPr>
              <p:spPr>
                <a:xfrm>
                  <a:off x="6214222" y="2237919"/>
                  <a:ext cx="3898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4A1B119B-E63B-4CD1-8011-6E81D90296FF}"/>
                    </a:ext>
                  </a:extLst>
                </p:cNvPr>
                <p:cNvSpPr txBox="1"/>
                <p:nvPr/>
              </p:nvSpPr>
              <p:spPr>
                <a:xfrm>
                  <a:off x="6214222" y="1808944"/>
                  <a:ext cx="3898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84E2EF40-F3C9-4678-8BEB-E6F14D2E5537}"/>
                    </a:ext>
                  </a:extLst>
                </p:cNvPr>
                <p:cNvSpPr txBox="1"/>
                <p:nvPr/>
              </p:nvSpPr>
              <p:spPr>
                <a:xfrm>
                  <a:off x="6197292" y="1379969"/>
                  <a:ext cx="42370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BE78C902-9702-45F3-8382-300EB44406F9}"/>
                    </a:ext>
                  </a:extLst>
                </p:cNvPr>
                <p:cNvSpPr txBox="1"/>
                <p:nvPr/>
              </p:nvSpPr>
              <p:spPr>
                <a:xfrm>
                  <a:off x="6200036" y="950994"/>
                  <a:ext cx="4182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38D92ED-BEF1-4158-BFA0-3C28864C4B0F}"/>
                </a:ext>
              </a:extLst>
            </p:cNvPr>
            <p:cNvGrpSpPr/>
            <p:nvPr/>
          </p:nvGrpSpPr>
          <p:grpSpPr>
            <a:xfrm>
              <a:off x="6742769" y="6234436"/>
              <a:ext cx="5936173" cy="230832"/>
              <a:chOff x="6742769" y="6234436"/>
              <a:chExt cx="5936173" cy="230832"/>
            </a:xfrm>
          </p:grpSpPr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B8142F7-5800-4C93-89DB-8BCA2B418810}"/>
                  </a:ext>
                </a:extLst>
              </p:cNvPr>
              <p:cNvSpPr txBox="1"/>
              <p:nvPr/>
            </p:nvSpPr>
            <p:spPr>
              <a:xfrm>
                <a:off x="6742769" y="6234436"/>
                <a:ext cx="7713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[9.96, 10.00)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D9450925-1F1A-4ED2-B68B-CBA6EC507D0B}"/>
                  </a:ext>
                </a:extLst>
              </p:cNvPr>
              <p:cNvSpPr txBox="1"/>
              <p:nvPr/>
            </p:nvSpPr>
            <p:spPr>
              <a:xfrm>
                <a:off x="7339127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[10.00, 10.02)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C92A1DA-0085-498B-98A6-7CE1CDD02515}"/>
                  </a:ext>
                </a:extLst>
              </p:cNvPr>
              <p:cNvSpPr txBox="1"/>
              <p:nvPr/>
            </p:nvSpPr>
            <p:spPr>
              <a:xfrm>
                <a:off x="8624476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[10.04, 10.05)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DA6BD469-2641-4C9E-A7E6-4EBC8E0D3D5F}"/>
                  </a:ext>
                </a:extLst>
              </p:cNvPr>
              <p:cNvSpPr txBox="1"/>
              <p:nvPr/>
            </p:nvSpPr>
            <p:spPr>
              <a:xfrm>
                <a:off x="7980214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[10.02, 10.04)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2AAD89CB-311D-4D8B-AF39-7D7FDF02CB66}"/>
                  </a:ext>
                </a:extLst>
              </p:cNvPr>
              <p:cNvSpPr txBox="1"/>
              <p:nvPr/>
            </p:nvSpPr>
            <p:spPr>
              <a:xfrm>
                <a:off x="9265563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[10.05, 10.06)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5F24B91-EFD3-4F92-949E-1FA9C1B18975}"/>
                  </a:ext>
                </a:extLst>
              </p:cNvPr>
              <p:cNvSpPr txBox="1"/>
              <p:nvPr/>
            </p:nvSpPr>
            <p:spPr>
              <a:xfrm>
                <a:off x="9903475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[10.06, 10.09)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BE1E2706-F3C5-4764-BA51-19F2018ABFE7}"/>
                  </a:ext>
                </a:extLst>
              </p:cNvPr>
              <p:cNvSpPr txBox="1"/>
              <p:nvPr/>
            </p:nvSpPr>
            <p:spPr>
              <a:xfrm>
                <a:off x="10541387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[10.09, 10.11)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0E117024-05DD-4FF0-9879-AF5D7327E569}"/>
                  </a:ext>
                </a:extLst>
              </p:cNvPr>
              <p:cNvSpPr txBox="1"/>
              <p:nvPr/>
            </p:nvSpPr>
            <p:spPr>
              <a:xfrm>
                <a:off x="11188824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[10.11, 10.14)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C28A8909-0561-4140-A8F3-567A8C4079F1}"/>
                  </a:ext>
                </a:extLst>
              </p:cNvPr>
              <p:cNvSpPr txBox="1"/>
              <p:nvPr/>
            </p:nvSpPr>
            <p:spPr>
              <a:xfrm>
                <a:off x="11840251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[10.14, 10.21)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1DBDAE0-1855-4AE9-A175-DB8D05AE8039}"/>
                </a:ext>
              </a:extLst>
            </p:cNvPr>
            <p:cNvGrpSpPr/>
            <p:nvPr/>
          </p:nvGrpSpPr>
          <p:grpSpPr>
            <a:xfrm>
              <a:off x="228219" y="6783909"/>
              <a:ext cx="6193882" cy="2701120"/>
              <a:chOff x="228219" y="6583877"/>
              <a:chExt cx="6193882" cy="2701120"/>
            </a:xfrm>
          </p:grpSpPr>
          <p:pic>
            <p:nvPicPr>
              <p:cNvPr id="126" name="图片 125" descr="图片包含 图形用户界面&#10;&#10;描述已自动生成">
                <a:extLst>
                  <a:ext uri="{FF2B5EF4-FFF2-40B4-BE49-F238E27FC236}">
                    <a16:creationId xmlns:a16="http://schemas.microsoft.com/office/drawing/2014/main" id="{53384CD6-3A3D-4CF1-9D6E-27AB3BD60DD7}"/>
                  </a:ext>
                </a:extLst>
              </p:cNvPr>
              <p:cNvPicPr/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21" t="25038" r="5002" b="6231"/>
              <a:stretch/>
            </p:blipFill>
            <p:spPr bwMode="auto">
              <a:xfrm>
                <a:off x="530070" y="6583877"/>
                <a:ext cx="5528763" cy="247028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F20A035A-6A24-40B8-AC9C-5C84D76D62ED}"/>
                  </a:ext>
                </a:extLst>
              </p:cNvPr>
              <p:cNvGrpSpPr/>
              <p:nvPr/>
            </p:nvGrpSpPr>
            <p:grpSpPr>
              <a:xfrm>
                <a:off x="362486" y="9054165"/>
                <a:ext cx="5800238" cy="230832"/>
                <a:chOff x="367974" y="3135422"/>
                <a:chExt cx="5800238" cy="230832"/>
              </a:xfrm>
            </p:grpSpPr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BDFD1141-36C4-4E1D-8E56-602BB2EA785A}"/>
                    </a:ext>
                  </a:extLst>
                </p:cNvPr>
                <p:cNvSpPr txBox="1"/>
                <p:nvPr/>
              </p:nvSpPr>
              <p:spPr>
                <a:xfrm>
                  <a:off x="367974" y="3135422"/>
                  <a:ext cx="771365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[-2.74, -1.30)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733A8664-68AB-4898-9A21-BDC2F18C12A6}"/>
                    </a:ext>
                  </a:extLst>
                </p:cNvPr>
                <p:cNvSpPr txBox="1"/>
                <p:nvPr/>
              </p:nvSpPr>
              <p:spPr>
                <a:xfrm>
                  <a:off x="989732" y="3135422"/>
                  <a:ext cx="80021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[-1.30, -0.53)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D65477BD-325D-4BCD-8D06-24946C8F2F87}"/>
                    </a:ext>
                  </a:extLst>
                </p:cNvPr>
                <p:cNvSpPr txBox="1"/>
                <p:nvPr/>
              </p:nvSpPr>
              <p:spPr>
                <a:xfrm>
                  <a:off x="2262381" y="3135422"/>
                  <a:ext cx="7617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[-0.23, 0.22)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BC96047E-86DE-4519-ABDD-27071CAF397A}"/>
                    </a:ext>
                  </a:extLst>
                </p:cNvPr>
                <p:cNvSpPr txBox="1"/>
                <p:nvPr/>
              </p:nvSpPr>
              <p:spPr>
                <a:xfrm>
                  <a:off x="1611769" y="3135422"/>
                  <a:ext cx="80021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[-0.53, -0.23)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0281211E-9F07-4AE2-B548-69A6D537DAA6}"/>
                    </a:ext>
                  </a:extLst>
                </p:cNvPr>
                <p:cNvSpPr txBox="1"/>
                <p:nvPr/>
              </p:nvSpPr>
              <p:spPr>
                <a:xfrm>
                  <a:off x="2884418" y="3135422"/>
                  <a:ext cx="7232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[0.22, 0.53)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8639E931-DD4E-4DA4-9CA9-A1DB3AEC1461}"/>
                    </a:ext>
                  </a:extLst>
                </p:cNvPr>
                <p:cNvSpPr txBox="1"/>
                <p:nvPr/>
              </p:nvSpPr>
              <p:spPr>
                <a:xfrm>
                  <a:off x="3515980" y="3135422"/>
                  <a:ext cx="7232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[0.53, 0.97)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BFDC6A74-EAB8-4859-B5FC-290AEE89C227}"/>
                    </a:ext>
                  </a:extLst>
                </p:cNvPr>
                <p:cNvSpPr txBox="1"/>
                <p:nvPr/>
              </p:nvSpPr>
              <p:spPr>
                <a:xfrm>
                  <a:off x="4147542" y="3135422"/>
                  <a:ext cx="7232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[0.97, 1.39)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E2778B7E-4CAF-4C71-878A-002FEC05AE7E}"/>
                    </a:ext>
                  </a:extLst>
                </p:cNvPr>
                <p:cNvSpPr txBox="1"/>
                <p:nvPr/>
              </p:nvSpPr>
              <p:spPr>
                <a:xfrm>
                  <a:off x="4798154" y="3135422"/>
                  <a:ext cx="7232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[1.39, 2.28)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7A800CAF-71AD-474D-BACC-7F2DCB84781E}"/>
                    </a:ext>
                  </a:extLst>
                </p:cNvPr>
                <p:cNvSpPr txBox="1"/>
                <p:nvPr/>
              </p:nvSpPr>
              <p:spPr>
                <a:xfrm>
                  <a:off x="5444937" y="3135422"/>
                  <a:ext cx="7232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[2.28, 4.94)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550C0B29-5EB3-459B-AB24-6EB3FBF1B732}"/>
                  </a:ext>
                </a:extLst>
              </p:cNvPr>
              <p:cNvGrpSpPr/>
              <p:nvPr/>
            </p:nvGrpSpPr>
            <p:grpSpPr>
              <a:xfrm>
                <a:off x="5998393" y="6752003"/>
                <a:ext cx="423708" cy="1946734"/>
                <a:chOff x="6197292" y="950994"/>
                <a:chExt cx="423708" cy="1946734"/>
              </a:xfrm>
            </p:grpSpPr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C522DE81-E731-4CB8-B947-A04E669F2FAA}"/>
                    </a:ext>
                  </a:extLst>
                </p:cNvPr>
                <p:cNvSpPr txBox="1"/>
                <p:nvPr/>
              </p:nvSpPr>
              <p:spPr>
                <a:xfrm>
                  <a:off x="6214222" y="2666896"/>
                  <a:ext cx="38984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9FA93267-948D-47AD-9235-5CF69C97AA32}"/>
                    </a:ext>
                  </a:extLst>
                </p:cNvPr>
                <p:cNvSpPr txBox="1"/>
                <p:nvPr/>
              </p:nvSpPr>
              <p:spPr>
                <a:xfrm>
                  <a:off x="6214222" y="2237919"/>
                  <a:ext cx="3898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62105FC4-902C-4684-BACB-D5F3AA2B5A2C}"/>
                    </a:ext>
                  </a:extLst>
                </p:cNvPr>
                <p:cNvSpPr txBox="1"/>
                <p:nvPr/>
              </p:nvSpPr>
              <p:spPr>
                <a:xfrm>
                  <a:off x="6214222" y="1808944"/>
                  <a:ext cx="3898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F253A683-B549-4387-9C2D-E7A64D3AD58D}"/>
                    </a:ext>
                  </a:extLst>
                </p:cNvPr>
                <p:cNvSpPr txBox="1"/>
                <p:nvPr/>
              </p:nvSpPr>
              <p:spPr>
                <a:xfrm>
                  <a:off x="6197292" y="1379969"/>
                  <a:ext cx="42370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ADBF5F1F-0926-4A45-9E42-66B261B4F221}"/>
                    </a:ext>
                  </a:extLst>
                </p:cNvPr>
                <p:cNvSpPr txBox="1"/>
                <p:nvPr/>
              </p:nvSpPr>
              <p:spPr>
                <a:xfrm>
                  <a:off x="6200036" y="950994"/>
                  <a:ext cx="4182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210465E9-2DD4-408B-8466-DB5194F9EBAF}"/>
                  </a:ext>
                </a:extLst>
              </p:cNvPr>
              <p:cNvGrpSpPr/>
              <p:nvPr/>
            </p:nvGrpSpPr>
            <p:grpSpPr>
              <a:xfrm>
                <a:off x="228219" y="6785930"/>
                <a:ext cx="324736" cy="1946734"/>
                <a:chOff x="245993" y="948762"/>
                <a:chExt cx="324736" cy="1946734"/>
              </a:xfrm>
            </p:grpSpPr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46A4C647-73B7-4377-9137-0F5B6272AE6D}"/>
                    </a:ext>
                  </a:extLst>
                </p:cNvPr>
                <p:cNvSpPr txBox="1"/>
                <p:nvPr/>
              </p:nvSpPr>
              <p:spPr>
                <a:xfrm>
                  <a:off x="285774" y="2664664"/>
                  <a:ext cx="2451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EDBA23DE-8C8D-4300-B2FF-9A5EFD946B86}"/>
                    </a:ext>
                  </a:extLst>
                </p:cNvPr>
                <p:cNvSpPr txBox="1"/>
                <p:nvPr/>
              </p:nvSpPr>
              <p:spPr>
                <a:xfrm>
                  <a:off x="245993" y="2235688"/>
                  <a:ext cx="32473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9BDCC965-98BB-4D6A-B36C-0E0C35FB1A02}"/>
                    </a:ext>
                  </a:extLst>
                </p:cNvPr>
                <p:cNvSpPr txBox="1"/>
                <p:nvPr/>
              </p:nvSpPr>
              <p:spPr>
                <a:xfrm>
                  <a:off x="245993" y="1806712"/>
                  <a:ext cx="32473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8CE1518C-0A64-4B60-A3E5-5120606B2544}"/>
                    </a:ext>
                  </a:extLst>
                </p:cNvPr>
                <p:cNvSpPr txBox="1"/>
                <p:nvPr/>
              </p:nvSpPr>
              <p:spPr>
                <a:xfrm>
                  <a:off x="251914" y="1377737"/>
                  <a:ext cx="31289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DC0723A0-6C49-4F67-B2C9-542AB78EB396}"/>
                    </a:ext>
                  </a:extLst>
                </p:cNvPr>
                <p:cNvSpPr txBox="1"/>
                <p:nvPr/>
              </p:nvSpPr>
              <p:spPr>
                <a:xfrm>
                  <a:off x="257401" y="948762"/>
                  <a:ext cx="3019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CA094B25-C0F2-4302-85AE-33B9938A4ABC}"/>
                </a:ext>
              </a:extLst>
            </p:cNvPr>
            <p:cNvSpPr txBox="1"/>
            <p:nvPr/>
          </p:nvSpPr>
          <p:spPr>
            <a:xfrm>
              <a:off x="6433851" y="333252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0D25FC2-15BA-447B-9BF7-251914E3257F}"/>
                </a:ext>
              </a:extLst>
            </p:cNvPr>
            <p:cNvSpPr txBox="1"/>
            <p:nvPr/>
          </p:nvSpPr>
          <p:spPr>
            <a:xfrm>
              <a:off x="188034" y="6439616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78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18A407DA-BFEE-4ACB-9828-DC1321DFF8DB}"/>
              </a:ext>
            </a:extLst>
          </p:cNvPr>
          <p:cNvGrpSpPr/>
          <p:nvPr/>
        </p:nvGrpSpPr>
        <p:grpSpPr>
          <a:xfrm>
            <a:off x="14068" y="180417"/>
            <a:ext cx="12796115" cy="9304612"/>
            <a:chOff x="14068" y="180417"/>
            <a:chExt cx="12796115" cy="9304612"/>
          </a:xfrm>
        </p:grpSpPr>
        <p:pic>
          <p:nvPicPr>
            <p:cNvPr id="13" name="图片 12" descr="电脑萤幕画面&#10;&#10;中度可信度描述已自动生成">
              <a:extLst>
                <a:ext uri="{FF2B5EF4-FFF2-40B4-BE49-F238E27FC236}">
                  <a16:creationId xmlns:a16="http://schemas.microsoft.com/office/drawing/2014/main" id="{6FA73597-8DBD-4265-B3E2-33AF21DEA054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9" t="21927" r="5433" b="6194"/>
            <a:stretch/>
          </p:blipFill>
          <p:spPr>
            <a:xfrm>
              <a:off x="433817" y="547035"/>
              <a:ext cx="5611288" cy="2583258"/>
            </a:xfrm>
            <a:prstGeom prst="rect">
              <a:avLst/>
            </a:prstGeom>
          </p:spPr>
        </p:pic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DFABFF97-5009-43B0-8091-13BFDB6E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8" y="1337043"/>
              <a:ext cx="65" cy="2908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6012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1890" dirty="0">
                <a:latin typeface="Arial" panose="020B06040202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2C62D9-A8B2-4D1F-B627-32755400E1D6}"/>
                </a:ext>
              </a:extLst>
            </p:cNvPr>
            <p:cNvSpPr txBox="1"/>
            <p:nvPr/>
          </p:nvSpPr>
          <p:spPr>
            <a:xfrm>
              <a:off x="170401" y="18041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82812FE-36E3-42EC-A759-7EC1143C836D}"/>
                </a:ext>
              </a:extLst>
            </p:cNvPr>
            <p:cNvSpPr txBox="1"/>
            <p:nvPr/>
          </p:nvSpPr>
          <p:spPr>
            <a:xfrm>
              <a:off x="6442668" y="18124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D146E7B-AD2A-47F5-97AB-47E8892CA5D5}"/>
                </a:ext>
              </a:extLst>
            </p:cNvPr>
            <p:cNvGrpSpPr/>
            <p:nvPr/>
          </p:nvGrpSpPr>
          <p:grpSpPr>
            <a:xfrm>
              <a:off x="367974" y="3135422"/>
              <a:ext cx="5800238" cy="230832"/>
              <a:chOff x="367974" y="3135422"/>
              <a:chExt cx="5800238" cy="230832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88DF013-1B1D-4206-8202-8C42E71E62D2}"/>
                  </a:ext>
                </a:extLst>
              </p:cNvPr>
              <p:cNvSpPr txBox="1"/>
              <p:nvPr/>
            </p:nvSpPr>
            <p:spPr>
              <a:xfrm>
                <a:off x="367974" y="3135422"/>
                <a:ext cx="7713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[-3.84, -2.51)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A36395-A5B7-4B1D-9786-8A54BB97034B}"/>
                  </a:ext>
                </a:extLst>
              </p:cNvPr>
              <p:cNvSpPr txBox="1"/>
              <p:nvPr/>
            </p:nvSpPr>
            <p:spPr>
              <a:xfrm>
                <a:off x="989732" y="3135422"/>
                <a:ext cx="8290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[-2.51, -2.11)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DCF3AB5-32C7-450B-B76E-32575BB7CEEF}"/>
                  </a:ext>
                </a:extLst>
              </p:cNvPr>
              <p:cNvSpPr txBox="1"/>
              <p:nvPr/>
            </p:nvSpPr>
            <p:spPr>
              <a:xfrm>
                <a:off x="2262381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[-1.64, -1.18)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3275091-A217-4A6C-B035-0EF373887611}"/>
                  </a:ext>
                </a:extLst>
              </p:cNvPr>
              <p:cNvSpPr txBox="1"/>
              <p:nvPr/>
            </p:nvSpPr>
            <p:spPr>
              <a:xfrm>
                <a:off x="1611769" y="3135422"/>
                <a:ext cx="8290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[-2.11, -1.64)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66EC311-D018-407C-A966-9947A6BE4467}"/>
                  </a:ext>
                </a:extLst>
              </p:cNvPr>
              <p:cNvSpPr txBox="1"/>
              <p:nvPr/>
            </p:nvSpPr>
            <p:spPr>
              <a:xfrm>
                <a:off x="2884418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[-1.18, -0.83)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B344A1-9C07-4D91-9C9C-1DE218F9EB62}"/>
                  </a:ext>
                </a:extLst>
              </p:cNvPr>
              <p:cNvSpPr txBox="1"/>
              <p:nvPr/>
            </p:nvSpPr>
            <p:spPr>
              <a:xfrm>
                <a:off x="3515980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[-0.83, -0.34)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2ABC3E6-ADBF-4863-8F81-D3AF00F0FB45}"/>
                  </a:ext>
                </a:extLst>
              </p:cNvPr>
              <p:cNvSpPr txBox="1"/>
              <p:nvPr/>
            </p:nvSpPr>
            <p:spPr>
              <a:xfrm>
                <a:off x="4147542" y="3135422"/>
                <a:ext cx="7617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[-0.34, 0.25)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D43C55E-0062-48F5-BBAE-7984FE633732}"/>
                  </a:ext>
                </a:extLst>
              </p:cNvPr>
              <p:cNvSpPr txBox="1"/>
              <p:nvPr/>
            </p:nvSpPr>
            <p:spPr>
              <a:xfrm>
                <a:off x="4798154" y="3135422"/>
                <a:ext cx="7617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[0.25, -0.67)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7738D56-97D5-4F11-BBB0-2D6ABFCD48CC}"/>
                  </a:ext>
                </a:extLst>
              </p:cNvPr>
              <p:cNvSpPr txBox="1"/>
              <p:nvPr/>
            </p:nvSpPr>
            <p:spPr>
              <a:xfrm>
                <a:off x="5444937" y="3135422"/>
                <a:ext cx="7232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[0.67, 2.23)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398E2A2-C26D-4980-9071-4999B116FB2B}"/>
                </a:ext>
              </a:extLst>
            </p:cNvPr>
            <p:cNvGrpSpPr/>
            <p:nvPr/>
          </p:nvGrpSpPr>
          <p:grpSpPr>
            <a:xfrm>
              <a:off x="245115" y="3964992"/>
              <a:ext cx="324736" cy="1946734"/>
              <a:chOff x="245993" y="948762"/>
              <a:chExt cx="324736" cy="1946734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271117-D853-4A75-8E86-0513FF30FE5A}"/>
                  </a:ext>
                </a:extLst>
              </p:cNvPr>
              <p:cNvSpPr txBox="1"/>
              <p:nvPr/>
            </p:nvSpPr>
            <p:spPr>
              <a:xfrm>
                <a:off x="285774" y="2664664"/>
                <a:ext cx="245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D354847-1C7F-4F37-9A09-6ADF19C33DBB}"/>
                  </a:ext>
                </a:extLst>
              </p:cNvPr>
              <p:cNvSpPr txBox="1"/>
              <p:nvPr/>
            </p:nvSpPr>
            <p:spPr>
              <a:xfrm>
                <a:off x="245993" y="2235688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6714D23-C453-4A1D-AC0C-955F79A8F845}"/>
                  </a:ext>
                </a:extLst>
              </p:cNvPr>
              <p:cNvSpPr txBox="1"/>
              <p:nvPr/>
            </p:nvSpPr>
            <p:spPr>
              <a:xfrm>
                <a:off x="245993" y="1806712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E2BFD4C-8A9F-40CD-9F53-2599F4FDFAE8}"/>
                  </a:ext>
                </a:extLst>
              </p:cNvPr>
              <p:cNvSpPr txBox="1"/>
              <p:nvPr/>
            </p:nvSpPr>
            <p:spPr>
              <a:xfrm>
                <a:off x="251914" y="1377737"/>
                <a:ext cx="3128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C0DD930-E0CE-46ED-A567-686542EC83E5}"/>
                  </a:ext>
                </a:extLst>
              </p:cNvPr>
              <p:cNvSpPr txBox="1"/>
              <p:nvPr/>
            </p:nvSpPr>
            <p:spPr>
              <a:xfrm>
                <a:off x="257401" y="948762"/>
                <a:ext cx="3019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A12A7B4-8B0B-4B79-9878-F8B932C39C96}"/>
                </a:ext>
              </a:extLst>
            </p:cNvPr>
            <p:cNvGrpSpPr/>
            <p:nvPr/>
          </p:nvGrpSpPr>
          <p:grpSpPr>
            <a:xfrm>
              <a:off x="12386475" y="833261"/>
              <a:ext cx="423708" cy="1946734"/>
              <a:chOff x="6197292" y="950994"/>
              <a:chExt cx="423708" cy="1946734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E727EF1-EA5E-4443-93EF-720A90FDCB2E}"/>
                  </a:ext>
                </a:extLst>
              </p:cNvPr>
              <p:cNvSpPr txBox="1"/>
              <p:nvPr/>
            </p:nvSpPr>
            <p:spPr>
              <a:xfrm>
                <a:off x="6214222" y="2666896"/>
                <a:ext cx="3898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65F2543-C8B6-4895-BE96-3D8E4CC45F07}"/>
                  </a:ext>
                </a:extLst>
              </p:cNvPr>
              <p:cNvSpPr txBox="1"/>
              <p:nvPr/>
            </p:nvSpPr>
            <p:spPr>
              <a:xfrm>
                <a:off x="6214222" y="2237919"/>
                <a:ext cx="3898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A5F2C41-DA9D-49D5-8754-6D604B260380}"/>
                  </a:ext>
                </a:extLst>
              </p:cNvPr>
              <p:cNvSpPr txBox="1"/>
              <p:nvPr/>
            </p:nvSpPr>
            <p:spPr>
              <a:xfrm>
                <a:off x="6214222" y="1808944"/>
                <a:ext cx="3898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3A3E37B-6043-41E8-94AC-695A78C4251B}"/>
                  </a:ext>
                </a:extLst>
              </p:cNvPr>
              <p:cNvSpPr txBox="1"/>
              <p:nvPr/>
            </p:nvSpPr>
            <p:spPr>
              <a:xfrm>
                <a:off x="6197292" y="1379969"/>
                <a:ext cx="4237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E6F6D51-FC9D-41B2-8984-8980B31CCF46}"/>
                  </a:ext>
                </a:extLst>
              </p:cNvPr>
              <p:cNvSpPr txBox="1"/>
              <p:nvPr/>
            </p:nvSpPr>
            <p:spPr>
              <a:xfrm>
                <a:off x="6200036" y="950994"/>
                <a:ext cx="4182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9" name="图片 38" descr="图示&#10;&#10;中度可信度描述已自动生成">
              <a:extLst>
                <a:ext uri="{FF2B5EF4-FFF2-40B4-BE49-F238E27FC236}">
                  <a16:creationId xmlns:a16="http://schemas.microsoft.com/office/drawing/2014/main" id="{F50176A4-E61C-4D63-93A8-9BCEDBAF5619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6" t="24460" r="5413" b="7159"/>
            <a:stretch/>
          </p:blipFill>
          <p:spPr>
            <a:xfrm>
              <a:off x="6686966" y="612168"/>
              <a:ext cx="5718559" cy="2529885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158954-59AC-4839-8737-CC6C0B13360A}"/>
                </a:ext>
              </a:extLst>
            </p:cNvPr>
            <p:cNvSpPr txBox="1"/>
            <p:nvPr/>
          </p:nvSpPr>
          <p:spPr>
            <a:xfrm>
              <a:off x="6757151" y="3140211"/>
              <a:ext cx="8496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[14.70, 19.49)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AF1B466-F923-4468-9DB9-DE16ABD13B84}"/>
                </a:ext>
              </a:extLst>
            </p:cNvPr>
            <p:cNvSpPr txBox="1"/>
            <p:nvPr/>
          </p:nvSpPr>
          <p:spPr>
            <a:xfrm>
              <a:off x="7714700" y="3140211"/>
              <a:ext cx="8496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[19.49, 19.61)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138739A-2828-4287-99CE-964787D6FD15}"/>
                </a:ext>
              </a:extLst>
            </p:cNvPr>
            <p:cNvSpPr txBox="1"/>
            <p:nvPr/>
          </p:nvSpPr>
          <p:spPr>
            <a:xfrm>
              <a:off x="8672249" y="3140211"/>
              <a:ext cx="800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[19.61, 24.60)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D7FF49F-5D7C-4819-95F6-500964B5C923}"/>
                </a:ext>
              </a:extLst>
            </p:cNvPr>
            <p:cNvSpPr txBox="1"/>
            <p:nvPr/>
          </p:nvSpPr>
          <p:spPr>
            <a:xfrm>
              <a:off x="9716537" y="3140211"/>
              <a:ext cx="800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[24.60, 29.36)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201A818-42E3-4292-850B-64F93C3C310F}"/>
                </a:ext>
              </a:extLst>
            </p:cNvPr>
            <p:cNvSpPr txBox="1"/>
            <p:nvPr/>
          </p:nvSpPr>
          <p:spPr>
            <a:xfrm>
              <a:off x="10620251" y="3140211"/>
              <a:ext cx="800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[29.36, 34.50)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2F45160-C0A0-45AC-9D08-6879443A9520}"/>
                </a:ext>
              </a:extLst>
            </p:cNvPr>
            <p:cNvSpPr txBox="1"/>
            <p:nvPr/>
          </p:nvSpPr>
          <p:spPr>
            <a:xfrm>
              <a:off x="11573640" y="3140211"/>
              <a:ext cx="800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[34.50, 49.19)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65015FAA-AE8F-4EFD-830E-0DEE8991EB1E}"/>
                </a:ext>
              </a:extLst>
            </p:cNvPr>
            <p:cNvGrpSpPr/>
            <p:nvPr/>
          </p:nvGrpSpPr>
          <p:grpSpPr>
            <a:xfrm>
              <a:off x="6521855" y="833260"/>
              <a:ext cx="324736" cy="1946734"/>
              <a:chOff x="245993" y="948762"/>
              <a:chExt cx="324736" cy="1946734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EB08869-BE07-4B74-8FA8-4F72FEDF8C0B}"/>
                  </a:ext>
                </a:extLst>
              </p:cNvPr>
              <p:cNvSpPr txBox="1"/>
              <p:nvPr/>
            </p:nvSpPr>
            <p:spPr>
              <a:xfrm>
                <a:off x="285774" y="2664664"/>
                <a:ext cx="245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95F7475-B839-4F50-ACED-27E85A712786}"/>
                  </a:ext>
                </a:extLst>
              </p:cNvPr>
              <p:cNvSpPr txBox="1"/>
              <p:nvPr/>
            </p:nvSpPr>
            <p:spPr>
              <a:xfrm>
                <a:off x="245993" y="2235688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0C2E29D-A36F-4D44-A009-324A0A5C37D8}"/>
                  </a:ext>
                </a:extLst>
              </p:cNvPr>
              <p:cNvSpPr txBox="1"/>
              <p:nvPr/>
            </p:nvSpPr>
            <p:spPr>
              <a:xfrm>
                <a:off x="245993" y="1806712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0C205F4-49B3-417E-B54D-7410C1754D1C}"/>
                  </a:ext>
                </a:extLst>
              </p:cNvPr>
              <p:cNvSpPr txBox="1"/>
              <p:nvPr/>
            </p:nvSpPr>
            <p:spPr>
              <a:xfrm>
                <a:off x="251914" y="1377737"/>
                <a:ext cx="3128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4BFE29C-BC9F-4649-B92E-DC70F95AD161}"/>
                  </a:ext>
                </a:extLst>
              </p:cNvPr>
              <p:cNvSpPr txBox="1"/>
              <p:nvPr/>
            </p:nvSpPr>
            <p:spPr>
              <a:xfrm>
                <a:off x="257401" y="948762"/>
                <a:ext cx="3019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5DCD2AD6-D0E8-4CC1-815A-BA1F8762AB98}"/>
                </a:ext>
              </a:extLst>
            </p:cNvPr>
            <p:cNvGrpSpPr/>
            <p:nvPr/>
          </p:nvGrpSpPr>
          <p:grpSpPr>
            <a:xfrm>
              <a:off x="6003881" y="833260"/>
              <a:ext cx="423708" cy="1946734"/>
              <a:chOff x="6197292" y="950994"/>
              <a:chExt cx="423708" cy="1946734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4F40D49-E95C-4502-B554-4D5DF5253824}"/>
                  </a:ext>
                </a:extLst>
              </p:cNvPr>
              <p:cNvSpPr txBox="1"/>
              <p:nvPr/>
            </p:nvSpPr>
            <p:spPr>
              <a:xfrm>
                <a:off x="6214222" y="2666896"/>
                <a:ext cx="3898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0BF5F48-EBD7-4D4A-8547-A6BA657C01CD}"/>
                  </a:ext>
                </a:extLst>
              </p:cNvPr>
              <p:cNvSpPr txBox="1"/>
              <p:nvPr/>
            </p:nvSpPr>
            <p:spPr>
              <a:xfrm>
                <a:off x="6214222" y="2237919"/>
                <a:ext cx="3898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95D342-F917-440C-BF51-C7BF862D2A5E}"/>
                  </a:ext>
                </a:extLst>
              </p:cNvPr>
              <p:cNvSpPr txBox="1"/>
              <p:nvPr/>
            </p:nvSpPr>
            <p:spPr>
              <a:xfrm>
                <a:off x="6214222" y="1808944"/>
                <a:ext cx="3898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51E3715-A547-4919-91F8-7FEC70C47044}"/>
                  </a:ext>
                </a:extLst>
              </p:cNvPr>
              <p:cNvSpPr txBox="1"/>
              <p:nvPr/>
            </p:nvSpPr>
            <p:spPr>
              <a:xfrm>
                <a:off x="6197292" y="1379969"/>
                <a:ext cx="4237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F479AE5-2D58-43CB-AF31-95CDA80AB46A}"/>
                  </a:ext>
                </a:extLst>
              </p:cNvPr>
              <p:cNvSpPr txBox="1"/>
              <p:nvPr/>
            </p:nvSpPr>
            <p:spPr>
              <a:xfrm>
                <a:off x="6200036" y="950994"/>
                <a:ext cx="4182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0" name="图片 59" descr="图片包含 图示&#10;&#10;描述已自动生成">
              <a:extLst>
                <a:ext uri="{FF2B5EF4-FFF2-40B4-BE49-F238E27FC236}">
                  <a16:creationId xmlns:a16="http://schemas.microsoft.com/office/drawing/2014/main" id="{E8790D70-98A4-4CDA-82DF-8EC828E309DF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2" t="22353" r="4928" b="6665"/>
            <a:stretch/>
          </p:blipFill>
          <p:spPr>
            <a:xfrm>
              <a:off x="505606" y="3698426"/>
              <a:ext cx="5553227" cy="2539578"/>
            </a:xfrm>
            <a:prstGeom prst="rect">
              <a:avLst/>
            </a:prstGeom>
          </p:spPr>
        </p:pic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5F6FC28-A7A9-4EE3-8B03-2E640B9D32AA}"/>
                </a:ext>
              </a:extLst>
            </p:cNvPr>
            <p:cNvGrpSpPr/>
            <p:nvPr/>
          </p:nvGrpSpPr>
          <p:grpSpPr>
            <a:xfrm>
              <a:off x="233707" y="867187"/>
              <a:ext cx="324736" cy="1946734"/>
              <a:chOff x="245993" y="948762"/>
              <a:chExt cx="324736" cy="1946734"/>
            </a:xfrm>
          </p:grpSpPr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88913C-D7CF-419A-9C26-581109C95A01}"/>
                  </a:ext>
                </a:extLst>
              </p:cNvPr>
              <p:cNvSpPr txBox="1"/>
              <p:nvPr/>
            </p:nvSpPr>
            <p:spPr>
              <a:xfrm>
                <a:off x="285774" y="2664664"/>
                <a:ext cx="245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9CD3BB6-11B5-481C-BA86-C0A5C7021ED7}"/>
                  </a:ext>
                </a:extLst>
              </p:cNvPr>
              <p:cNvSpPr txBox="1"/>
              <p:nvPr/>
            </p:nvSpPr>
            <p:spPr>
              <a:xfrm>
                <a:off x="245993" y="2235688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86ADC7B-3F5F-4444-8B75-58DF5069C11F}"/>
                  </a:ext>
                </a:extLst>
              </p:cNvPr>
              <p:cNvSpPr txBox="1"/>
              <p:nvPr/>
            </p:nvSpPr>
            <p:spPr>
              <a:xfrm>
                <a:off x="245993" y="1806712"/>
                <a:ext cx="324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711A2AF-9782-4952-861E-2F6D996B739C}"/>
                  </a:ext>
                </a:extLst>
              </p:cNvPr>
              <p:cNvSpPr txBox="1"/>
              <p:nvPr/>
            </p:nvSpPr>
            <p:spPr>
              <a:xfrm>
                <a:off x="251914" y="1377737"/>
                <a:ext cx="3128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0E665C1-066C-41A2-BD94-A83F564951D0}"/>
                  </a:ext>
                </a:extLst>
              </p:cNvPr>
              <p:cNvSpPr txBox="1"/>
              <p:nvPr/>
            </p:nvSpPr>
            <p:spPr>
              <a:xfrm>
                <a:off x="257401" y="948762"/>
                <a:ext cx="3019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83B201B-DA12-4349-A8D4-EC297B917C47}"/>
                </a:ext>
              </a:extLst>
            </p:cNvPr>
            <p:cNvSpPr txBox="1"/>
            <p:nvPr/>
          </p:nvSpPr>
          <p:spPr>
            <a:xfrm>
              <a:off x="179218" y="3332520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DCFCB3F-1A3C-4356-AC19-8534E5519556}"/>
                </a:ext>
              </a:extLst>
            </p:cNvPr>
            <p:cNvGrpSpPr/>
            <p:nvPr/>
          </p:nvGrpSpPr>
          <p:grpSpPr>
            <a:xfrm>
              <a:off x="382100" y="6257599"/>
              <a:ext cx="5814965" cy="230832"/>
              <a:chOff x="367974" y="3135422"/>
              <a:chExt cx="5814965" cy="230832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599B66A-BF42-4536-BC16-FFAF0CE41039}"/>
                  </a:ext>
                </a:extLst>
              </p:cNvPr>
              <p:cNvSpPr txBox="1"/>
              <p:nvPr/>
            </p:nvSpPr>
            <p:spPr>
              <a:xfrm>
                <a:off x="367974" y="3135422"/>
                <a:ext cx="7713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[-5.21, -3.61)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BD553D1-8188-41DF-970A-0D16BD07DF52}"/>
                  </a:ext>
                </a:extLst>
              </p:cNvPr>
              <p:cNvSpPr txBox="1"/>
              <p:nvPr/>
            </p:nvSpPr>
            <p:spPr>
              <a:xfrm>
                <a:off x="989732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[-3.61, -2.76)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CE60E88-34E2-4E9F-AE79-19FE40B236FB}"/>
                  </a:ext>
                </a:extLst>
              </p:cNvPr>
              <p:cNvSpPr txBox="1"/>
              <p:nvPr/>
            </p:nvSpPr>
            <p:spPr>
              <a:xfrm>
                <a:off x="2262381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[-2.27, -1.84)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BF9F008-36AB-4A3E-9154-D83873CE9B7D}"/>
                  </a:ext>
                </a:extLst>
              </p:cNvPr>
              <p:cNvSpPr txBox="1"/>
              <p:nvPr/>
            </p:nvSpPr>
            <p:spPr>
              <a:xfrm>
                <a:off x="1611769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[-2.76, -2.27)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6B18EEA-3439-4846-9940-121D803993A1}"/>
                  </a:ext>
                </a:extLst>
              </p:cNvPr>
              <p:cNvSpPr txBox="1"/>
              <p:nvPr/>
            </p:nvSpPr>
            <p:spPr>
              <a:xfrm>
                <a:off x="2884418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[-1.84, -1.49)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F7788EF-C0D5-4487-AFE1-0F7238D978CF}"/>
                  </a:ext>
                </a:extLst>
              </p:cNvPr>
              <p:cNvSpPr txBox="1"/>
              <p:nvPr/>
            </p:nvSpPr>
            <p:spPr>
              <a:xfrm>
                <a:off x="3515980" y="3135422"/>
                <a:ext cx="8002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[-1.49, -0.96)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68F93FE-7409-4792-9173-0DFDC0E4EB67}"/>
                  </a:ext>
                </a:extLst>
              </p:cNvPr>
              <p:cNvSpPr txBox="1"/>
              <p:nvPr/>
            </p:nvSpPr>
            <p:spPr>
              <a:xfrm>
                <a:off x="4147542" y="3135422"/>
                <a:ext cx="7617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[-0.96, 4.31)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1F8BC66-F33A-49C7-BA50-C730A73C9B33}"/>
                  </a:ext>
                </a:extLst>
              </p:cNvPr>
              <p:cNvSpPr txBox="1"/>
              <p:nvPr/>
            </p:nvSpPr>
            <p:spPr>
              <a:xfrm>
                <a:off x="4769579" y="3135422"/>
                <a:ext cx="7232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[4.31, 7.55)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B4C0BB-C77B-4DD1-9AD7-CCC401C8DB7C}"/>
                  </a:ext>
                </a:extLst>
              </p:cNvPr>
              <p:cNvSpPr txBox="1"/>
              <p:nvPr/>
            </p:nvSpPr>
            <p:spPr>
              <a:xfrm>
                <a:off x="5401956" y="3135422"/>
                <a:ext cx="78098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[7.55, 24.66)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79" name="图片 78" descr="图片包含 图示&#10;&#10;描述已自动生成">
              <a:extLst>
                <a:ext uri="{FF2B5EF4-FFF2-40B4-BE49-F238E27FC236}">
                  <a16:creationId xmlns:a16="http://schemas.microsoft.com/office/drawing/2014/main" id="{FD496DEB-52C2-43D2-8400-E722006AF10C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t="21947" r="3842" b="6458"/>
            <a:stretch/>
          </p:blipFill>
          <p:spPr bwMode="auto">
            <a:xfrm>
              <a:off x="6939923" y="3698426"/>
              <a:ext cx="5553227" cy="2559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94F68A0-CCEF-47C0-8AD8-8C58F8A32F85}"/>
                </a:ext>
              </a:extLst>
            </p:cNvPr>
            <p:cNvGrpSpPr/>
            <p:nvPr/>
          </p:nvGrpSpPr>
          <p:grpSpPr>
            <a:xfrm>
              <a:off x="5976378" y="3959205"/>
              <a:ext cx="6806302" cy="1946735"/>
              <a:chOff x="5976378" y="3949680"/>
              <a:chExt cx="6806302" cy="1946735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4E631122-CEDE-4C0B-B839-37E2AD66D65D}"/>
                  </a:ext>
                </a:extLst>
              </p:cNvPr>
              <p:cNvGrpSpPr/>
              <p:nvPr/>
            </p:nvGrpSpPr>
            <p:grpSpPr>
              <a:xfrm>
                <a:off x="12358972" y="3949681"/>
                <a:ext cx="423708" cy="1946734"/>
                <a:chOff x="6197292" y="950994"/>
                <a:chExt cx="423708" cy="1946734"/>
              </a:xfrm>
            </p:grpSpPr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656A09F-54F3-4783-B4BA-62C6E74B7326}"/>
                    </a:ext>
                  </a:extLst>
                </p:cNvPr>
                <p:cNvSpPr txBox="1"/>
                <p:nvPr/>
              </p:nvSpPr>
              <p:spPr>
                <a:xfrm>
                  <a:off x="6214222" y="2666896"/>
                  <a:ext cx="38984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9DD00D22-219C-4633-968E-9C0A6C8A6E8F}"/>
                    </a:ext>
                  </a:extLst>
                </p:cNvPr>
                <p:cNvSpPr txBox="1"/>
                <p:nvPr/>
              </p:nvSpPr>
              <p:spPr>
                <a:xfrm>
                  <a:off x="6214222" y="2237919"/>
                  <a:ext cx="3898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3F217390-3A35-4779-ABBC-98AB066E16CB}"/>
                    </a:ext>
                  </a:extLst>
                </p:cNvPr>
                <p:cNvSpPr txBox="1"/>
                <p:nvPr/>
              </p:nvSpPr>
              <p:spPr>
                <a:xfrm>
                  <a:off x="6214222" y="1808944"/>
                  <a:ext cx="3898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36B5DA1E-A7D5-43BF-9749-1DBE6B909DB3}"/>
                    </a:ext>
                  </a:extLst>
                </p:cNvPr>
                <p:cNvSpPr txBox="1"/>
                <p:nvPr/>
              </p:nvSpPr>
              <p:spPr>
                <a:xfrm>
                  <a:off x="6197292" y="1379969"/>
                  <a:ext cx="42370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19B11CB3-34AA-4561-B487-64007CF9E86B}"/>
                    </a:ext>
                  </a:extLst>
                </p:cNvPr>
                <p:cNvSpPr txBox="1"/>
                <p:nvPr/>
              </p:nvSpPr>
              <p:spPr>
                <a:xfrm>
                  <a:off x="6200036" y="950994"/>
                  <a:ext cx="4182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B4AFE0FA-9E03-4AA5-9B79-8D82E1B622B1}"/>
                  </a:ext>
                </a:extLst>
              </p:cNvPr>
              <p:cNvGrpSpPr/>
              <p:nvPr/>
            </p:nvGrpSpPr>
            <p:grpSpPr>
              <a:xfrm>
                <a:off x="6494352" y="3949680"/>
                <a:ext cx="324736" cy="1946734"/>
                <a:chOff x="245993" y="948762"/>
                <a:chExt cx="324736" cy="1946734"/>
              </a:xfrm>
            </p:grpSpPr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8972EFA5-CF03-4017-918B-C4326395949B}"/>
                    </a:ext>
                  </a:extLst>
                </p:cNvPr>
                <p:cNvSpPr txBox="1"/>
                <p:nvPr/>
              </p:nvSpPr>
              <p:spPr>
                <a:xfrm>
                  <a:off x="285774" y="2664664"/>
                  <a:ext cx="2451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03D311CE-0CCE-4B8F-BA1F-B77DFCEFD97C}"/>
                    </a:ext>
                  </a:extLst>
                </p:cNvPr>
                <p:cNvSpPr txBox="1"/>
                <p:nvPr/>
              </p:nvSpPr>
              <p:spPr>
                <a:xfrm>
                  <a:off x="245993" y="2235688"/>
                  <a:ext cx="32473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2475708B-742B-4A4C-9D4F-8BBC992007A3}"/>
                    </a:ext>
                  </a:extLst>
                </p:cNvPr>
                <p:cNvSpPr txBox="1"/>
                <p:nvPr/>
              </p:nvSpPr>
              <p:spPr>
                <a:xfrm>
                  <a:off x="245993" y="1806712"/>
                  <a:ext cx="32473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4A1A5B5A-D36C-4986-832B-4BADA096EC9D}"/>
                    </a:ext>
                  </a:extLst>
                </p:cNvPr>
                <p:cNvSpPr txBox="1"/>
                <p:nvPr/>
              </p:nvSpPr>
              <p:spPr>
                <a:xfrm>
                  <a:off x="251914" y="1377737"/>
                  <a:ext cx="31289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B9EA9A15-A57D-44ED-9508-54B6433CEF7A}"/>
                    </a:ext>
                  </a:extLst>
                </p:cNvPr>
                <p:cNvSpPr txBox="1"/>
                <p:nvPr/>
              </p:nvSpPr>
              <p:spPr>
                <a:xfrm>
                  <a:off x="257401" y="948762"/>
                  <a:ext cx="3019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CC9A5-C83F-4F66-BEBF-BFEA7A952B1D}"/>
                  </a:ext>
                </a:extLst>
              </p:cNvPr>
              <p:cNvGrpSpPr/>
              <p:nvPr/>
            </p:nvGrpSpPr>
            <p:grpSpPr>
              <a:xfrm>
                <a:off x="5976378" y="3949680"/>
                <a:ext cx="423708" cy="1946734"/>
                <a:chOff x="6197292" y="950994"/>
                <a:chExt cx="423708" cy="1946734"/>
              </a:xfrm>
            </p:grpSpPr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B4F95565-2B5C-430C-8CA6-C295E22FB876}"/>
                    </a:ext>
                  </a:extLst>
                </p:cNvPr>
                <p:cNvSpPr txBox="1"/>
                <p:nvPr/>
              </p:nvSpPr>
              <p:spPr>
                <a:xfrm>
                  <a:off x="6214222" y="2666896"/>
                  <a:ext cx="38984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7505C74-73C3-4A7A-9F05-6D70B821086D}"/>
                    </a:ext>
                  </a:extLst>
                </p:cNvPr>
                <p:cNvSpPr txBox="1"/>
                <p:nvPr/>
              </p:nvSpPr>
              <p:spPr>
                <a:xfrm>
                  <a:off x="6214222" y="2237919"/>
                  <a:ext cx="3898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4A1B119B-E63B-4CD1-8011-6E81D90296FF}"/>
                    </a:ext>
                  </a:extLst>
                </p:cNvPr>
                <p:cNvSpPr txBox="1"/>
                <p:nvPr/>
              </p:nvSpPr>
              <p:spPr>
                <a:xfrm>
                  <a:off x="6214222" y="1808944"/>
                  <a:ext cx="3898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84E2EF40-F3C9-4678-8BEB-E6F14D2E5537}"/>
                    </a:ext>
                  </a:extLst>
                </p:cNvPr>
                <p:cNvSpPr txBox="1"/>
                <p:nvPr/>
              </p:nvSpPr>
              <p:spPr>
                <a:xfrm>
                  <a:off x="6197292" y="1379969"/>
                  <a:ext cx="42370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BE78C902-9702-45F3-8382-300EB44406F9}"/>
                    </a:ext>
                  </a:extLst>
                </p:cNvPr>
                <p:cNvSpPr txBox="1"/>
                <p:nvPr/>
              </p:nvSpPr>
              <p:spPr>
                <a:xfrm>
                  <a:off x="6200036" y="950994"/>
                  <a:ext cx="4182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38D92ED-BEF1-4158-BFA0-3C28864C4B0F}"/>
                </a:ext>
              </a:extLst>
            </p:cNvPr>
            <p:cNvGrpSpPr/>
            <p:nvPr/>
          </p:nvGrpSpPr>
          <p:grpSpPr>
            <a:xfrm>
              <a:off x="6742769" y="6234436"/>
              <a:ext cx="5936173" cy="230832"/>
              <a:chOff x="6742769" y="6234436"/>
              <a:chExt cx="5936173" cy="230832"/>
            </a:xfrm>
          </p:grpSpPr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B8142F7-5800-4C93-89DB-8BCA2B418810}"/>
                  </a:ext>
                </a:extLst>
              </p:cNvPr>
              <p:cNvSpPr txBox="1"/>
              <p:nvPr/>
            </p:nvSpPr>
            <p:spPr>
              <a:xfrm>
                <a:off x="6742769" y="6234436"/>
                <a:ext cx="7713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[9.96, 10.00)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D9450925-1F1A-4ED2-B68B-CBA6EC507D0B}"/>
                  </a:ext>
                </a:extLst>
              </p:cNvPr>
              <p:cNvSpPr txBox="1"/>
              <p:nvPr/>
            </p:nvSpPr>
            <p:spPr>
              <a:xfrm>
                <a:off x="7339127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[10.00, 10.02)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C92A1DA-0085-498B-98A6-7CE1CDD02515}"/>
                  </a:ext>
                </a:extLst>
              </p:cNvPr>
              <p:cNvSpPr txBox="1"/>
              <p:nvPr/>
            </p:nvSpPr>
            <p:spPr>
              <a:xfrm>
                <a:off x="8624476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[10.04, 10.05)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DA6BD469-2641-4C9E-A7E6-4EBC8E0D3D5F}"/>
                  </a:ext>
                </a:extLst>
              </p:cNvPr>
              <p:cNvSpPr txBox="1"/>
              <p:nvPr/>
            </p:nvSpPr>
            <p:spPr>
              <a:xfrm>
                <a:off x="7980214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[10.02, 10.04)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2AAD89CB-311D-4D8B-AF39-7D7FDF02CB66}"/>
                  </a:ext>
                </a:extLst>
              </p:cNvPr>
              <p:cNvSpPr txBox="1"/>
              <p:nvPr/>
            </p:nvSpPr>
            <p:spPr>
              <a:xfrm>
                <a:off x="9265563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[10.05, 10.06)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5F24B91-EFD3-4F92-949E-1FA9C1B18975}"/>
                  </a:ext>
                </a:extLst>
              </p:cNvPr>
              <p:cNvSpPr txBox="1"/>
              <p:nvPr/>
            </p:nvSpPr>
            <p:spPr>
              <a:xfrm>
                <a:off x="9903475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[10.06, 10.09)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BE1E2706-F3C5-4764-BA51-19F2018ABFE7}"/>
                  </a:ext>
                </a:extLst>
              </p:cNvPr>
              <p:cNvSpPr txBox="1"/>
              <p:nvPr/>
            </p:nvSpPr>
            <p:spPr>
              <a:xfrm>
                <a:off x="10541387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[10.09, 10.11)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0E117024-05DD-4FF0-9879-AF5D7327E569}"/>
                  </a:ext>
                </a:extLst>
              </p:cNvPr>
              <p:cNvSpPr txBox="1"/>
              <p:nvPr/>
            </p:nvSpPr>
            <p:spPr>
              <a:xfrm>
                <a:off x="11188824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[10.11, 10.14)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C28A8909-0561-4140-A8F3-567A8C4079F1}"/>
                  </a:ext>
                </a:extLst>
              </p:cNvPr>
              <p:cNvSpPr txBox="1"/>
              <p:nvPr/>
            </p:nvSpPr>
            <p:spPr>
              <a:xfrm>
                <a:off x="11840251" y="6234436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[10.14, 10.21)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1DBDAE0-1855-4AE9-A175-DB8D05AE8039}"/>
                </a:ext>
              </a:extLst>
            </p:cNvPr>
            <p:cNvGrpSpPr/>
            <p:nvPr/>
          </p:nvGrpSpPr>
          <p:grpSpPr>
            <a:xfrm>
              <a:off x="228219" y="6783909"/>
              <a:ext cx="6193882" cy="2701120"/>
              <a:chOff x="228219" y="6583877"/>
              <a:chExt cx="6193882" cy="2701120"/>
            </a:xfrm>
          </p:grpSpPr>
          <p:pic>
            <p:nvPicPr>
              <p:cNvPr id="126" name="图片 125" descr="图片包含 图形用户界面&#10;&#10;描述已自动生成">
                <a:extLst>
                  <a:ext uri="{FF2B5EF4-FFF2-40B4-BE49-F238E27FC236}">
                    <a16:creationId xmlns:a16="http://schemas.microsoft.com/office/drawing/2014/main" id="{53384CD6-3A3D-4CF1-9D6E-27AB3BD60DD7}"/>
                  </a:ext>
                </a:extLst>
              </p:cNvPr>
              <p:cNvPicPr/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21" t="25038" r="5002" b="6231"/>
              <a:stretch/>
            </p:blipFill>
            <p:spPr bwMode="auto">
              <a:xfrm>
                <a:off x="530070" y="6583877"/>
                <a:ext cx="5528763" cy="247028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F20A035A-6A24-40B8-AC9C-5C84D76D62ED}"/>
                  </a:ext>
                </a:extLst>
              </p:cNvPr>
              <p:cNvGrpSpPr/>
              <p:nvPr/>
            </p:nvGrpSpPr>
            <p:grpSpPr>
              <a:xfrm>
                <a:off x="362486" y="9054165"/>
                <a:ext cx="5800238" cy="230832"/>
                <a:chOff x="367974" y="3135422"/>
                <a:chExt cx="5800238" cy="230832"/>
              </a:xfrm>
            </p:grpSpPr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BDFD1141-36C4-4E1D-8E56-602BB2EA785A}"/>
                    </a:ext>
                  </a:extLst>
                </p:cNvPr>
                <p:cNvSpPr txBox="1"/>
                <p:nvPr/>
              </p:nvSpPr>
              <p:spPr>
                <a:xfrm>
                  <a:off x="367974" y="3135422"/>
                  <a:ext cx="771365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[-2.74, -1.30)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733A8664-68AB-4898-9A21-BDC2F18C12A6}"/>
                    </a:ext>
                  </a:extLst>
                </p:cNvPr>
                <p:cNvSpPr txBox="1"/>
                <p:nvPr/>
              </p:nvSpPr>
              <p:spPr>
                <a:xfrm>
                  <a:off x="989732" y="3135422"/>
                  <a:ext cx="80021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[-1.30, -0.53)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D65477BD-325D-4BCD-8D06-24946C8F2F87}"/>
                    </a:ext>
                  </a:extLst>
                </p:cNvPr>
                <p:cNvSpPr txBox="1"/>
                <p:nvPr/>
              </p:nvSpPr>
              <p:spPr>
                <a:xfrm>
                  <a:off x="2262381" y="3135422"/>
                  <a:ext cx="7617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[-0.23, 0.22)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BC96047E-86DE-4519-ABDD-27071CAF397A}"/>
                    </a:ext>
                  </a:extLst>
                </p:cNvPr>
                <p:cNvSpPr txBox="1"/>
                <p:nvPr/>
              </p:nvSpPr>
              <p:spPr>
                <a:xfrm>
                  <a:off x="1611769" y="3135422"/>
                  <a:ext cx="80021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[-0.53, -0.23)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0281211E-9F07-4AE2-B548-69A6D537DAA6}"/>
                    </a:ext>
                  </a:extLst>
                </p:cNvPr>
                <p:cNvSpPr txBox="1"/>
                <p:nvPr/>
              </p:nvSpPr>
              <p:spPr>
                <a:xfrm>
                  <a:off x="2884418" y="3135422"/>
                  <a:ext cx="7232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[0.22, 0.53)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8639E931-DD4E-4DA4-9CA9-A1DB3AEC1461}"/>
                    </a:ext>
                  </a:extLst>
                </p:cNvPr>
                <p:cNvSpPr txBox="1"/>
                <p:nvPr/>
              </p:nvSpPr>
              <p:spPr>
                <a:xfrm>
                  <a:off x="3515980" y="3135422"/>
                  <a:ext cx="7232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[0.53, 0.97)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BFDC6A74-EAB8-4859-B5FC-290AEE89C227}"/>
                    </a:ext>
                  </a:extLst>
                </p:cNvPr>
                <p:cNvSpPr txBox="1"/>
                <p:nvPr/>
              </p:nvSpPr>
              <p:spPr>
                <a:xfrm>
                  <a:off x="4147542" y="3135422"/>
                  <a:ext cx="7232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[0.97, 1.39)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E2778B7E-4CAF-4C71-878A-002FEC05AE7E}"/>
                    </a:ext>
                  </a:extLst>
                </p:cNvPr>
                <p:cNvSpPr txBox="1"/>
                <p:nvPr/>
              </p:nvSpPr>
              <p:spPr>
                <a:xfrm>
                  <a:off x="4798154" y="3135422"/>
                  <a:ext cx="7232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[1.39, 2.28)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7A800CAF-71AD-474D-BACC-7F2DCB84781E}"/>
                    </a:ext>
                  </a:extLst>
                </p:cNvPr>
                <p:cNvSpPr txBox="1"/>
                <p:nvPr/>
              </p:nvSpPr>
              <p:spPr>
                <a:xfrm>
                  <a:off x="5444937" y="3135422"/>
                  <a:ext cx="7232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[2.28, 4.94)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550C0B29-5EB3-459B-AB24-6EB3FBF1B732}"/>
                  </a:ext>
                </a:extLst>
              </p:cNvPr>
              <p:cNvGrpSpPr/>
              <p:nvPr/>
            </p:nvGrpSpPr>
            <p:grpSpPr>
              <a:xfrm>
                <a:off x="5998393" y="6752003"/>
                <a:ext cx="423708" cy="1946734"/>
                <a:chOff x="6197292" y="950994"/>
                <a:chExt cx="423708" cy="1946734"/>
              </a:xfrm>
            </p:grpSpPr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C522DE81-E731-4CB8-B947-A04E669F2FAA}"/>
                    </a:ext>
                  </a:extLst>
                </p:cNvPr>
                <p:cNvSpPr txBox="1"/>
                <p:nvPr/>
              </p:nvSpPr>
              <p:spPr>
                <a:xfrm>
                  <a:off x="6214222" y="2666896"/>
                  <a:ext cx="38984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9FA93267-948D-47AD-9235-5CF69C97AA32}"/>
                    </a:ext>
                  </a:extLst>
                </p:cNvPr>
                <p:cNvSpPr txBox="1"/>
                <p:nvPr/>
              </p:nvSpPr>
              <p:spPr>
                <a:xfrm>
                  <a:off x="6214222" y="2237919"/>
                  <a:ext cx="3898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62105FC4-902C-4684-BACB-D5F3AA2B5A2C}"/>
                    </a:ext>
                  </a:extLst>
                </p:cNvPr>
                <p:cNvSpPr txBox="1"/>
                <p:nvPr/>
              </p:nvSpPr>
              <p:spPr>
                <a:xfrm>
                  <a:off x="6214222" y="1808944"/>
                  <a:ext cx="3898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F253A683-B549-4387-9C2D-E7A64D3AD58D}"/>
                    </a:ext>
                  </a:extLst>
                </p:cNvPr>
                <p:cNvSpPr txBox="1"/>
                <p:nvPr/>
              </p:nvSpPr>
              <p:spPr>
                <a:xfrm>
                  <a:off x="6197292" y="1379969"/>
                  <a:ext cx="42370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ADBF5F1F-0926-4A45-9E42-66B261B4F221}"/>
                    </a:ext>
                  </a:extLst>
                </p:cNvPr>
                <p:cNvSpPr txBox="1"/>
                <p:nvPr/>
              </p:nvSpPr>
              <p:spPr>
                <a:xfrm>
                  <a:off x="6200036" y="950994"/>
                  <a:ext cx="4182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210465E9-2DD4-408B-8466-DB5194F9EBAF}"/>
                  </a:ext>
                </a:extLst>
              </p:cNvPr>
              <p:cNvGrpSpPr/>
              <p:nvPr/>
            </p:nvGrpSpPr>
            <p:grpSpPr>
              <a:xfrm>
                <a:off x="228219" y="6785930"/>
                <a:ext cx="324736" cy="1946734"/>
                <a:chOff x="245993" y="948762"/>
                <a:chExt cx="324736" cy="1946734"/>
              </a:xfrm>
            </p:grpSpPr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46A4C647-73B7-4377-9137-0F5B6272AE6D}"/>
                    </a:ext>
                  </a:extLst>
                </p:cNvPr>
                <p:cNvSpPr txBox="1"/>
                <p:nvPr/>
              </p:nvSpPr>
              <p:spPr>
                <a:xfrm>
                  <a:off x="285774" y="2664664"/>
                  <a:ext cx="2451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EDBA23DE-8C8D-4300-B2FF-9A5EFD946B86}"/>
                    </a:ext>
                  </a:extLst>
                </p:cNvPr>
                <p:cNvSpPr txBox="1"/>
                <p:nvPr/>
              </p:nvSpPr>
              <p:spPr>
                <a:xfrm>
                  <a:off x="245993" y="2235688"/>
                  <a:ext cx="32473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9BDCC965-98BB-4D6A-B36C-0E0C35FB1A02}"/>
                    </a:ext>
                  </a:extLst>
                </p:cNvPr>
                <p:cNvSpPr txBox="1"/>
                <p:nvPr/>
              </p:nvSpPr>
              <p:spPr>
                <a:xfrm>
                  <a:off x="245993" y="1806712"/>
                  <a:ext cx="32473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8CE1518C-0A64-4B60-A3E5-5120606B2544}"/>
                    </a:ext>
                  </a:extLst>
                </p:cNvPr>
                <p:cNvSpPr txBox="1"/>
                <p:nvPr/>
              </p:nvSpPr>
              <p:spPr>
                <a:xfrm>
                  <a:off x="251914" y="1377737"/>
                  <a:ext cx="31289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DC0723A0-6C49-4F67-B2C9-542AB78EB396}"/>
                    </a:ext>
                  </a:extLst>
                </p:cNvPr>
                <p:cNvSpPr txBox="1"/>
                <p:nvPr/>
              </p:nvSpPr>
              <p:spPr>
                <a:xfrm>
                  <a:off x="257401" y="948762"/>
                  <a:ext cx="3019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</a:t>
                  </a:r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CA094B25-C0F2-4302-85AE-33B9938A4ABC}"/>
                </a:ext>
              </a:extLst>
            </p:cNvPr>
            <p:cNvSpPr txBox="1"/>
            <p:nvPr/>
          </p:nvSpPr>
          <p:spPr>
            <a:xfrm>
              <a:off x="6433851" y="333252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0D25FC2-15BA-447B-9BF7-251914E3257F}"/>
                </a:ext>
              </a:extLst>
            </p:cNvPr>
            <p:cNvSpPr txBox="1"/>
            <p:nvPr/>
          </p:nvSpPr>
          <p:spPr>
            <a:xfrm>
              <a:off x="188034" y="6439616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508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DFABFF97-5009-43B0-8091-13BFDB6E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1" y="1454776"/>
            <a:ext cx="65" cy="290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6012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890" dirty="0"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2C62D9-A8B2-4D1F-B627-32755400E1D6}"/>
              </a:ext>
            </a:extLst>
          </p:cNvPr>
          <p:cNvSpPr txBox="1"/>
          <p:nvPr/>
        </p:nvSpPr>
        <p:spPr>
          <a:xfrm>
            <a:off x="305635" y="20087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2812FE-36E3-42EC-A759-7EC1143C836D}"/>
              </a:ext>
            </a:extLst>
          </p:cNvPr>
          <p:cNvSpPr txBox="1"/>
          <p:nvPr/>
        </p:nvSpPr>
        <p:spPr>
          <a:xfrm>
            <a:off x="5630610" y="2008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544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9085607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4798</TotalTime>
  <Words>564</Words>
  <Application>Microsoft Office PowerPoint</Application>
  <PresentationFormat>A3 纸张(297x420 毫米)</PresentationFormat>
  <Paragraphs>196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63</cp:revision>
  <dcterms:created xsi:type="dcterms:W3CDTF">2021-10-21T12:09:39Z</dcterms:created>
  <dcterms:modified xsi:type="dcterms:W3CDTF">2022-01-29T08:25:32Z</dcterms:modified>
</cp:coreProperties>
</file>