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240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5B10-468A-488C-8D6C-D4F0141C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89D0E-79B4-4777-9E8D-745A1E15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961C3-E400-4650-9068-3C1ED5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C1D-078A-461E-A0B4-24FE455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21CF-3B52-4739-8070-2E951AA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C142-8985-4470-860F-C5A28E5D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3ACCE-24B3-4FB6-BD32-ADB5EA20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9BBE-1EB3-46F1-9D65-0500DA9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4210-789A-41BD-AD17-8731202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401B9-9EA4-4CD4-93EE-9490D03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DF26F-F7C5-4E08-A5C0-BE269A3B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319-7FA9-4A1A-86BE-4EBCA81D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F339-DA21-43BE-A1D6-F7B4023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3146D-D62D-4EF1-9655-8CFEFD3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AFC6-6C0E-4CC9-867B-3E42911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928F-95F5-4D11-9E89-9449E68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327C-C296-4EB2-A9D7-748B5D3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C5D1-6A7D-486D-B5B4-3CCBFB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6C0A-139D-4052-AF6A-C4E516D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8CC9-414A-4AB0-A559-D81164E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FB71-7890-4E83-9B1F-FE336A5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405A6-B8FF-4C97-8096-A8675F00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2ECB-35BB-41CC-A5DE-98F547F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A4101-3781-4A3F-8B78-DFE43AFF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0AB43-DC32-46FB-8160-BD7C50B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E965-62DC-40A7-B25B-4FE3DB3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DD0F-5065-4A22-AE39-0F305E50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4CC0F-EAC4-4A1E-A51F-B6EE920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93C6-6D35-4D46-8F50-91E4C05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544B-C169-444A-A9EC-2E85366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A0AB6-5F6A-44FD-9F17-A9631A1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A1A9-B3CD-4B29-A214-1ACDFC82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22F0-E0C3-469F-950A-CB91FEC7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C05-F8B7-4183-9107-B6C53C18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4C1B0-A066-4EF5-BC4E-E7951328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D8614-067E-402D-80FD-AD58EA31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36866-1C3D-4FB8-92E4-2002AB5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F7A8-96E0-4F60-9A69-3987B07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7A1F5-FDD7-4950-B590-1E378C7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AB0-DCE0-454E-875E-A8410F2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EECEF-9378-4FBB-828D-4C5E675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E7184-83D3-4FCE-BF2E-1D35FFE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95E34-117F-4BF7-B3B6-817A256F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28168-BCB2-4EAB-927D-608F5E6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F628E-C410-44C8-AE10-D6F2EF4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27D3-DAF6-4E34-8A21-C61E642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06CA-EB38-4D81-B4AF-34D498A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4914A-4BC2-4510-8093-5EC15528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57EA-36D6-46FC-9481-82DC27AB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EC5FD-ED22-43BC-BA49-18B979E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8742F-265E-4795-ACFB-81AD82B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252F1-47DD-40A3-A3CA-EED2BA3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BFC-6B84-4E55-901B-7AF6EFF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C95E6-CA02-4F5E-BA4B-8AFBDCBC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804C8-3182-4945-AE2F-CC9D2CF0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036A-D7D0-4BA4-B0B1-056676A5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FE31-1B7C-445A-AA78-F8AFFDC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4511-656A-491B-8B2F-134B256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B7D5-4822-4903-8926-F20191C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4037-751D-4875-B18E-22FE273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1875-7D44-4717-AE4B-44FBFBED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0B38-1A71-4F35-BACA-BD48B653CF4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03A9-4E14-400A-BE30-4DF86FE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1030-B6F3-478E-8C46-C4C35280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sv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E823BA-F12F-48E5-837E-D9712002C88E}"/>
              </a:ext>
            </a:extLst>
          </p:cNvPr>
          <p:cNvSpPr txBox="1"/>
          <p:nvPr/>
        </p:nvSpPr>
        <p:spPr>
          <a:xfrm>
            <a:off x="1133574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https://pandas.pydata.org/about/citing.html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E8BE8AF-1AE0-42D7-9709-571CB2FD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048" y="1662113"/>
            <a:ext cx="7800975" cy="31527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4A0BD9-5952-44C1-BC70-83D0CC76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8176" y="735033"/>
            <a:ext cx="200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灯光&#10;&#10;描述已自动生成">
            <a:extLst>
              <a:ext uri="{FF2B5EF4-FFF2-40B4-BE49-F238E27FC236}">
                <a16:creationId xmlns:a16="http://schemas.microsoft.com/office/drawing/2014/main" id="{6D45F8C8-7083-4575-BF81-3591286E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-306" r="1966" b="17110"/>
          <a:stretch/>
        </p:blipFill>
        <p:spPr>
          <a:xfrm>
            <a:off x="409699" y="4127439"/>
            <a:ext cx="1172294" cy="104127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61C34C-7B12-4127-86EE-BD159C20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80" y="4092215"/>
            <a:ext cx="1329702" cy="1329702"/>
          </a:xfrm>
          <a:prstGeom prst="rect">
            <a:avLst/>
          </a:prstGeom>
        </p:spPr>
      </p:pic>
      <p:pic>
        <p:nvPicPr>
          <p:cNvPr id="11" name="Picture 2" descr="SciPy">
            <a:extLst>
              <a:ext uri="{FF2B5EF4-FFF2-40B4-BE49-F238E27FC236}">
                <a16:creationId xmlns:a16="http://schemas.microsoft.com/office/drawing/2014/main" id="{0A4AEA8B-A03B-46A6-9662-AFCD1AD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71" y="973440"/>
            <a:ext cx="2019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ciPy 2010 Conference">
            <a:extLst>
              <a:ext uri="{FF2B5EF4-FFF2-40B4-BE49-F238E27FC236}">
                <a16:creationId xmlns:a16="http://schemas.microsoft.com/office/drawing/2014/main" id="{0535412A-118F-482D-9BD5-8833CD38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9" y="2304435"/>
            <a:ext cx="3019880" cy="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08A42F2-186B-4ACD-B19D-97C4E520A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9779" y="2372252"/>
            <a:ext cx="1326771" cy="159715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493740A5-A70E-4019-BA7B-49643A2A1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929" y="2136408"/>
            <a:ext cx="3268259" cy="9373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B9DF6AC-A91B-4AC0-91E2-2FEE0EC43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552" y="1268715"/>
            <a:ext cx="3511359" cy="842726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32A5E435-0126-48DC-83D0-8E92DA5E5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711785"/>
            <a:ext cx="3682540" cy="104127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9E8BAEC-623F-414E-B822-C09C27FD0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0795" y="2946720"/>
            <a:ext cx="3341014" cy="1350276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0642F464-AF90-4913-96AC-91C84FD6C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3170830"/>
            <a:ext cx="2694091" cy="746286"/>
          </a:xfrm>
          <a:prstGeom prst="rect">
            <a:avLst/>
          </a:prstGeom>
        </p:spPr>
      </p:pic>
      <p:pic>
        <p:nvPicPr>
          <p:cNvPr id="38" name="图片 37" descr="图片包含 圆圈&#10;&#10;描述已自动生成">
            <a:extLst>
              <a:ext uri="{FF2B5EF4-FFF2-40B4-BE49-F238E27FC236}">
                <a16:creationId xmlns:a16="http://schemas.microsoft.com/office/drawing/2014/main" id="{F5C69BB3-727D-477F-B804-9DEF170B7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4236093"/>
            <a:ext cx="1913880" cy="1036397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65DB2ADD-BFD7-44F6-A35D-E134E93A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8" y="4222685"/>
            <a:ext cx="1771650" cy="1047750"/>
          </a:xfrm>
          <a:prstGeom prst="rect">
            <a:avLst/>
          </a:prstGeom>
        </p:spPr>
      </p:pic>
      <p:pic>
        <p:nvPicPr>
          <p:cNvPr id="1026" name="Picture 2" descr="不在场证明标志">
            <a:extLst>
              <a:ext uri="{FF2B5EF4-FFF2-40B4-BE49-F238E27FC236}">
                <a16:creationId xmlns:a16="http://schemas.microsoft.com/office/drawing/2014/main" id="{10AEE8FD-70A7-41AF-9C01-730D9F52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56" y="5395967"/>
            <a:ext cx="4314568" cy="17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677E68F0-5A54-409C-AFC9-537471EAC1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396" b="23857"/>
          <a:stretch/>
        </p:blipFill>
        <p:spPr>
          <a:xfrm>
            <a:off x="8611835" y="4317778"/>
            <a:ext cx="1268435" cy="1216123"/>
          </a:xfrm>
          <a:prstGeom prst="rect">
            <a:avLst/>
          </a:prstGeom>
        </p:spPr>
      </p:pic>
      <p:pic>
        <p:nvPicPr>
          <p:cNvPr id="17" name="Picture 2" descr="不在场证明标志">
            <a:extLst>
              <a:ext uri="{FF2B5EF4-FFF2-40B4-BE49-F238E27FC236}">
                <a16:creationId xmlns:a16="http://schemas.microsoft.com/office/drawing/2014/main" id="{9058374F-9B62-4560-9E39-2639CE56E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8876" r="70601" b="38536"/>
          <a:stretch/>
        </p:blipFill>
        <p:spPr bwMode="auto">
          <a:xfrm>
            <a:off x="4601688" y="5445960"/>
            <a:ext cx="899486" cy="8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SciPy 2010 Conference">
            <a:extLst>
              <a:ext uri="{FF2B5EF4-FFF2-40B4-BE49-F238E27FC236}">
                <a16:creationId xmlns:a16="http://schemas.microsoft.com/office/drawing/2014/main" id="{41A542DA-AC8F-49F2-AFB1-0331F3D80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3" t="-2523" r="36362" b="5115"/>
          <a:stretch/>
        </p:blipFill>
        <p:spPr bwMode="auto">
          <a:xfrm>
            <a:off x="9339942" y="5955475"/>
            <a:ext cx="605641" cy="6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026680E2-AF09-4227-8E46-7EEFA9FD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247" t="532" r="41267" b="69487"/>
          <a:stretch/>
        </p:blipFill>
        <p:spPr>
          <a:xfrm>
            <a:off x="2438400" y="-166688"/>
            <a:ext cx="3950525" cy="42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6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3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14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14</cp:revision>
  <dcterms:created xsi:type="dcterms:W3CDTF">2021-10-30T13:25:55Z</dcterms:created>
  <dcterms:modified xsi:type="dcterms:W3CDTF">2021-11-05T14:02:45Z</dcterms:modified>
</cp:coreProperties>
</file>